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48" r:id="rId5"/>
    <p:sldId id="347" r:id="rId6"/>
    <p:sldId id="259" r:id="rId7"/>
    <p:sldId id="260" r:id="rId8"/>
    <p:sldId id="298" r:id="rId9"/>
    <p:sldId id="307" r:id="rId10"/>
    <p:sldId id="352" r:id="rId11"/>
    <p:sldId id="312" r:id="rId12"/>
    <p:sldId id="315" r:id="rId13"/>
    <p:sldId id="311" r:id="rId14"/>
    <p:sldId id="309" r:id="rId15"/>
    <p:sldId id="313" r:id="rId16"/>
    <p:sldId id="314" r:id="rId17"/>
    <p:sldId id="310" r:id="rId18"/>
    <p:sldId id="316" r:id="rId19"/>
    <p:sldId id="317" r:id="rId20"/>
    <p:sldId id="319" r:id="rId21"/>
    <p:sldId id="325" r:id="rId22"/>
    <p:sldId id="351" r:id="rId23"/>
    <p:sldId id="321" r:id="rId24"/>
    <p:sldId id="322" r:id="rId25"/>
    <p:sldId id="323" r:id="rId26"/>
    <p:sldId id="318" r:id="rId27"/>
    <p:sldId id="324" r:id="rId28"/>
    <p:sldId id="332" r:id="rId29"/>
    <p:sldId id="327" r:id="rId30"/>
    <p:sldId id="328" r:id="rId31"/>
    <p:sldId id="329" r:id="rId32"/>
    <p:sldId id="330" r:id="rId33"/>
    <p:sldId id="331" r:id="rId34"/>
    <p:sldId id="350" r:id="rId35"/>
    <p:sldId id="333" r:id="rId36"/>
    <p:sldId id="334" r:id="rId37"/>
    <p:sldId id="335" r:id="rId38"/>
    <p:sldId id="336" r:id="rId39"/>
    <p:sldId id="337" r:id="rId40"/>
    <p:sldId id="353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4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746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CA2-459A-8B1D-CB335677182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CA2-459A-8B1D-CB33567718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A2-459A-8B1D-CB3356771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9E3-42B4-9F54-D3F09C9D363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9E3-42B4-9F54-D3F09C9D36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E3-42B4-9F54-D3F09C9D3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CC7-4348-8EF4-4595B83F7EE4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BCC7-4348-8EF4-4595B83F7EE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C7-4348-8EF4-4595B83F7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C7A-4395-AB75-E20F05B932C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C7A-4395-AB75-E20F05B932C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7A-4395-AB75-E20F05B93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6E-3"/>
          <c:y val="1.4384035454393963E-2"/>
          <c:w val="0.96625115510484016"/>
          <c:h val="0.98535557681090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A432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E40-411D-AA9A-AFAB6408A84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CE40-411D-AA9A-AFAB6408A84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CE40-411D-AA9A-AFAB6408A84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CE40-411D-AA9A-AFAB6408A84D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40-411D-AA9A-AFAB6408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244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D6A35F10-F8C9-483A-8AFB-79FA5FFC5386}"/>
              </a:ext>
            </a:extLst>
          </p:cNvPr>
          <p:cNvGrpSpPr/>
          <p:nvPr userDrawn="1"/>
        </p:nvGrpSpPr>
        <p:grpSpPr>
          <a:xfrm>
            <a:off x="6193770" y="1868656"/>
            <a:ext cx="5517728" cy="4339787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ADFAD96-56A8-406B-B78E-CE8CE437FBB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AD587F-4E2F-4181-A771-EB326A50E8A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8E07C60-58DC-4355-BD9C-3B0CFD24076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3430B78-BE31-48B2-BA07-16793A56C16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8C4E13-2645-446C-8DE3-9F9D12FBFC8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AD9016-04F8-4C66-BB86-7B27891B786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732113-BFA6-4856-B4C4-86914A7E81F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3ACA4A-43E7-4062-A174-42412222902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4828225E-7668-4770-A9A9-A02CFF93FC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8295" y="2022196"/>
            <a:ext cx="5121540" cy="2990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01CE205-5693-4CCD-ADC7-38E6965B4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97D227-4D92-4BB8-AFE5-3132D611D55B}"/>
              </a:ext>
            </a:extLst>
          </p:cNvPr>
          <p:cNvSpPr/>
          <p:nvPr userDrawn="1"/>
        </p:nvSpPr>
        <p:spPr>
          <a:xfrm>
            <a:off x="737687" y="1775623"/>
            <a:ext cx="3157167" cy="4291783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C229ECE-562F-4B43-9E46-3141C8F8D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69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8FFFAA17-0A28-451C-9F46-C90BFDBF9D33}"/>
              </a:ext>
            </a:extLst>
          </p:cNvPr>
          <p:cNvSpPr/>
          <p:nvPr userDrawn="1"/>
        </p:nvSpPr>
        <p:spPr>
          <a:xfrm>
            <a:off x="4514882" y="1775623"/>
            <a:ext cx="3157167" cy="429178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FB0E704-31DD-46CF-BF65-8E73DB15AFB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10893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id="{53475C43-50D4-4A83-B856-C382198C38DE}"/>
              </a:ext>
            </a:extLst>
          </p:cNvPr>
          <p:cNvSpPr/>
          <p:nvPr userDrawn="1"/>
        </p:nvSpPr>
        <p:spPr>
          <a:xfrm>
            <a:off x="8292077" y="1775623"/>
            <a:ext cx="3157167" cy="4291783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92A4E35F-20A3-4C70-AC33-E2229FCFCB1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38808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9173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C84DF9-D037-45BD-8FD1-FC052EA0D38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EAB2CE11-41A3-4695-A4AD-933F01A3740B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077F0CB-74CC-44DA-B0A3-6B32D359FF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0EF6CD2-4A74-45AA-9688-00853EAC84F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3F02DAD-26CE-4969-9C71-236E7BD76B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37268947-67E4-4F53-8D2A-001290B0285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8FB939D9-61E8-4287-B74F-BD947882E67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5AD63DB-3B29-46CA-B871-B48A85A25DD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841331A-2854-4C6D-9077-CB1D2F4213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2254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32ED5-A07F-4C0D-BE24-42B14668E16B}"/>
              </a:ext>
            </a:extLst>
          </p:cNvPr>
          <p:cNvSpPr/>
          <p:nvPr userDrawn="1"/>
        </p:nvSpPr>
        <p:spPr>
          <a:xfrm>
            <a:off x="912647" y="1403773"/>
            <a:ext cx="2222208" cy="4320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1D0E0-A003-400B-8684-37FE61773361}"/>
              </a:ext>
            </a:extLst>
          </p:cNvPr>
          <p:cNvSpPr/>
          <p:nvPr userDrawn="1"/>
        </p:nvSpPr>
        <p:spPr>
          <a:xfrm>
            <a:off x="912647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B60AF5-72FC-4A3D-BC56-77C65120ED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13751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6E13D-AB77-4DD8-A09B-AB5DB9FEF2E6}"/>
              </a:ext>
            </a:extLst>
          </p:cNvPr>
          <p:cNvSpPr/>
          <p:nvPr userDrawn="1"/>
        </p:nvSpPr>
        <p:spPr>
          <a:xfrm>
            <a:off x="3626311" y="1403773"/>
            <a:ext cx="2222208" cy="4320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4DF34-069C-4224-B7F5-05E1F1166D56}"/>
              </a:ext>
            </a:extLst>
          </p:cNvPr>
          <p:cNvSpPr/>
          <p:nvPr userDrawn="1"/>
        </p:nvSpPr>
        <p:spPr>
          <a:xfrm>
            <a:off x="3626311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01D622C-6570-4AA4-B1B0-B541A4BD95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27415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B9CEA-EE94-4685-A50B-55FA6D623BFF}"/>
              </a:ext>
            </a:extLst>
          </p:cNvPr>
          <p:cNvSpPr/>
          <p:nvPr userDrawn="1"/>
        </p:nvSpPr>
        <p:spPr>
          <a:xfrm>
            <a:off x="6339975" y="1403773"/>
            <a:ext cx="2222208" cy="4320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0A7D00-6360-4DFB-9AC2-D99DA6B13DC7}"/>
              </a:ext>
            </a:extLst>
          </p:cNvPr>
          <p:cNvSpPr/>
          <p:nvPr userDrawn="1"/>
        </p:nvSpPr>
        <p:spPr>
          <a:xfrm>
            <a:off x="6339975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95A9AB-9D07-4D24-A094-B0314860C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1079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2B5C41-77E7-44F9-B07F-F8D1EC01BB64}"/>
              </a:ext>
            </a:extLst>
          </p:cNvPr>
          <p:cNvSpPr/>
          <p:nvPr userDrawn="1"/>
        </p:nvSpPr>
        <p:spPr>
          <a:xfrm>
            <a:off x="9053639" y="1403773"/>
            <a:ext cx="2222208" cy="4320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68E317-9A8F-42E8-8C04-9B86A860AA01}"/>
              </a:ext>
            </a:extLst>
          </p:cNvPr>
          <p:cNvSpPr/>
          <p:nvPr userDrawn="1"/>
        </p:nvSpPr>
        <p:spPr>
          <a:xfrm>
            <a:off x="9053639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FC17C-3188-435C-AD8C-0699468E95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54743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그룹 7">
            <a:extLst>
              <a:ext uri="{FF2B5EF4-FFF2-40B4-BE49-F238E27FC236}">
                <a16:creationId xmlns:a16="http://schemas.microsoft.com/office/drawing/2014/main" id="{075CE920-CE28-4A7F-AF42-D10B4D7A71D8}"/>
              </a:ext>
            </a:extLst>
          </p:cNvPr>
          <p:cNvGrpSpPr/>
          <p:nvPr userDrawn="1"/>
        </p:nvGrpSpPr>
        <p:grpSpPr>
          <a:xfrm>
            <a:off x="1089097" y="3374691"/>
            <a:ext cx="1872207" cy="2308988"/>
            <a:chOff x="1089096" y="3288431"/>
            <a:chExt cx="1872207" cy="2308988"/>
          </a:xfrm>
        </p:grpSpPr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71143A8F-52BD-40FC-A4BB-974498924FA1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1089096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MANGER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 Placeholder 20">
              <a:extLst>
                <a:ext uri="{FF2B5EF4-FFF2-40B4-BE49-F238E27FC236}">
                  <a16:creationId xmlns:a16="http://schemas.microsoft.com/office/drawing/2014/main" id="{1966D3B4-0E79-4496-B5EA-B5B371487F1B}"/>
                </a:ext>
              </a:extLst>
            </p:cNvPr>
            <p:cNvSpPr txBox="1">
              <a:spLocks/>
            </p:cNvSpPr>
            <p:nvPr/>
          </p:nvSpPr>
          <p:spPr>
            <a:xfrm>
              <a:off x="1089097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id="{2935AEF3-27D6-4D21-95C1-C6A1A7F94044}"/>
                </a:ext>
              </a:extLst>
            </p:cNvPr>
            <p:cNvSpPr txBox="1">
              <a:spLocks/>
            </p:cNvSpPr>
            <p:nvPr/>
          </p:nvSpPr>
          <p:spPr>
            <a:xfrm>
              <a:off x="1089097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1FB619A6-76BA-44B3-9E43-E3929B6F857D}"/>
              </a:ext>
            </a:extLst>
          </p:cNvPr>
          <p:cNvGrpSpPr/>
          <p:nvPr userDrawn="1"/>
        </p:nvGrpSpPr>
        <p:grpSpPr>
          <a:xfrm>
            <a:off x="3803299" y="3374691"/>
            <a:ext cx="1872207" cy="2308988"/>
            <a:chOff x="3803298" y="3288431"/>
            <a:chExt cx="1872207" cy="2308988"/>
          </a:xfrm>
        </p:grpSpPr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ADDFE364-38D6-42C8-A0F3-BF16099DF2A6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3803298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 Placeholder 20">
              <a:extLst>
                <a:ext uri="{FF2B5EF4-FFF2-40B4-BE49-F238E27FC236}">
                  <a16:creationId xmlns:a16="http://schemas.microsoft.com/office/drawing/2014/main" id="{92EEB1A0-BE37-4C27-9E1D-07CCC8300546}"/>
                </a:ext>
              </a:extLst>
            </p:cNvPr>
            <p:cNvSpPr txBox="1">
              <a:spLocks/>
            </p:cNvSpPr>
            <p:nvPr/>
          </p:nvSpPr>
          <p:spPr>
            <a:xfrm>
              <a:off x="3803299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FF9B23A0-905F-41D1-A289-6E30A57869D8}"/>
                </a:ext>
              </a:extLst>
            </p:cNvPr>
            <p:cNvSpPr txBox="1">
              <a:spLocks/>
            </p:cNvSpPr>
            <p:nvPr/>
          </p:nvSpPr>
          <p:spPr>
            <a:xfrm>
              <a:off x="3803299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id="{C3E37826-BA96-4543-8E7B-043B25B6AE01}"/>
              </a:ext>
            </a:extLst>
          </p:cNvPr>
          <p:cNvGrpSpPr/>
          <p:nvPr userDrawn="1"/>
        </p:nvGrpSpPr>
        <p:grpSpPr>
          <a:xfrm>
            <a:off x="6517501" y="3374691"/>
            <a:ext cx="1872207" cy="2308988"/>
            <a:chOff x="6517500" y="3288431"/>
            <a:chExt cx="1872207" cy="2308988"/>
          </a:xfrm>
        </p:grpSpPr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FF2BDC80-E91B-42FC-ACA6-29119E75CEA5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6517500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MARKETING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 Placeholder 20">
              <a:extLst>
                <a:ext uri="{FF2B5EF4-FFF2-40B4-BE49-F238E27FC236}">
                  <a16:creationId xmlns:a16="http://schemas.microsoft.com/office/drawing/2014/main" id="{B8915C91-E986-4019-9A3F-12B1970C26E1}"/>
                </a:ext>
              </a:extLst>
            </p:cNvPr>
            <p:cNvSpPr txBox="1">
              <a:spLocks/>
            </p:cNvSpPr>
            <p:nvPr/>
          </p:nvSpPr>
          <p:spPr>
            <a:xfrm>
              <a:off x="6517501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 Placeholder 4">
              <a:extLst>
                <a:ext uri="{FF2B5EF4-FFF2-40B4-BE49-F238E27FC236}">
                  <a16:creationId xmlns:a16="http://schemas.microsoft.com/office/drawing/2014/main" id="{D028D197-9135-47C7-864B-AB564FABE325}"/>
                </a:ext>
              </a:extLst>
            </p:cNvPr>
            <p:cNvSpPr txBox="1">
              <a:spLocks/>
            </p:cNvSpPr>
            <p:nvPr/>
          </p:nvSpPr>
          <p:spPr>
            <a:xfrm>
              <a:off x="6517501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11">
            <a:extLst>
              <a:ext uri="{FF2B5EF4-FFF2-40B4-BE49-F238E27FC236}">
                <a16:creationId xmlns:a16="http://schemas.microsoft.com/office/drawing/2014/main" id="{D9D4E523-8F0B-46B8-9578-EA54F9C0E0FD}"/>
              </a:ext>
            </a:extLst>
          </p:cNvPr>
          <p:cNvGrpSpPr/>
          <p:nvPr userDrawn="1"/>
        </p:nvGrpSpPr>
        <p:grpSpPr>
          <a:xfrm>
            <a:off x="9231702" y="3374693"/>
            <a:ext cx="1872207" cy="2308987"/>
            <a:chOff x="9231701" y="3288432"/>
            <a:chExt cx="1872207" cy="2308987"/>
          </a:xfrm>
        </p:grpSpPr>
        <p:sp>
          <p:nvSpPr>
            <p:cNvPr id="29" name="Text Placeholder 3">
              <a:extLst>
                <a:ext uri="{FF2B5EF4-FFF2-40B4-BE49-F238E27FC236}">
                  <a16:creationId xmlns:a16="http://schemas.microsoft.com/office/drawing/2014/main" id="{BC5CFC53-617F-43D4-B00F-EEC8443029C3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9231701" y="3288432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PLANNER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 Placeholder 20">
              <a:extLst>
                <a:ext uri="{FF2B5EF4-FFF2-40B4-BE49-F238E27FC236}">
                  <a16:creationId xmlns:a16="http://schemas.microsoft.com/office/drawing/2014/main" id="{91DB98F0-61F1-4C0A-951F-54754B7695F0}"/>
                </a:ext>
              </a:extLst>
            </p:cNvPr>
            <p:cNvSpPr txBox="1">
              <a:spLocks/>
            </p:cNvSpPr>
            <p:nvPr/>
          </p:nvSpPr>
          <p:spPr>
            <a:xfrm>
              <a:off x="9231702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4">
              <a:extLst>
                <a:ext uri="{FF2B5EF4-FFF2-40B4-BE49-F238E27FC236}">
                  <a16:creationId xmlns:a16="http://schemas.microsoft.com/office/drawing/2014/main" id="{E667B578-689E-41DF-A899-AFBAF8EEB350}"/>
                </a:ext>
              </a:extLst>
            </p:cNvPr>
            <p:cNvSpPr txBox="1">
              <a:spLocks/>
            </p:cNvSpPr>
            <p:nvPr/>
          </p:nvSpPr>
          <p:spPr>
            <a:xfrm>
              <a:off x="9231702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9">
            <a:extLst>
              <a:ext uri="{FF2B5EF4-FFF2-40B4-BE49-F238E27FC236}">
                <a16:creationId xmlns:a16="http://schemas.microsoft.com/office/drawing/2014/main" id="{59AEC0C2-1658-4DBE-A16E-C1F68C32F0D4}"/>
              </a:ext>
            </a:extLst>
          </p:cNvPr>
          <p:cNvGrpSpPr/>
          <p:nvPr userDrawn="1"/>
        </p:nvGrpSpPr>
        <p:grpSpPr>
          <a:xfrm>
            <a:off x="1172149" y="5825666"/>
            <a:ext cx="1706103" cy="448703"/>
            <a:chOff x="1172148" y="5704896"/>
            <a:chExt cx="1706103" cy="44870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97B0E5-8C02-4EFD-818E-FCAB1C18F1D7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B810BBB-1805-4634-A844-1590B698A393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E1D6AF9-FBD8-499A-9802-37FE243D9214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900D5429-4621-47B3-9333-D168EC750557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8">
              <a:extLst>
                <a:ext uri="{FF2B5EF4-FFF2-40B4-BE49-F238E27FC236}">
                  <a16:creationId xmlns:a16="http://schemas.microsoft.com/office/drawing/2014/main" id="{20FA3F5A-EF38-495A-85BC-7A4BC8204CBC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73C13622-917A-4A5D-917A-6EEACECCB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82">
            <a:extLst>
              <a:ext uri="{FF2B5EF4-FFF2-40B4-BE49-F238E27FC236}">
                <a16:creationId xmlns:a16="http://schemas.microsoft.com/office/drawing/2014/main" id="{5669B4A0-592B-4E36-BFA0-0A71B26E0A09}"/>
              </a:ext>
            </a:extLst>
          </p:cNvPr>
          <p:cNvGrpSpPr/>
          <p:nvPr userDrawn="1"/>
        </p:nvGrpSpPr>
        <p:grpSpPr>
          <a:xfrm>
            <a:off x="3888290" y="5825666"/>
            <a:ext cx="1706103" cy="448703"/>
            <a:chOff x="1172148" y="5704896"/>
            <a:chExt cx="1706103" cy="448703"/>
          </a:xfrm>
        </p:grpSpPr>
        <p:sp>
          <p:nvSpPr>
            <p:cNvPr id="40" name="Oval 20">
              <a:extLst>
                <a:ext uri="{FF2B5EF4-FFF2-40B4-BE49-F238E27FC236}">
                  <a16:creationId xmlns:a16="http://schemas.microsoft.com/office/drawing/2014/main" id="{599F04BF-25B6-4E36-962F-802C34CDA95A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1" name="Oval 45">
              <a:extLst>
                <a:ext uri="{FF2B5EF4-FFF2-40B4-BE49-F238E27FC236}">
                  <a16:creationId xmlns:a16="http://schemas.microsoft.com/office/drawing/2014/main" id="{37A998EF-EFA4-4EC9-9935-396EBC2673DC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2" name="Oval 46">
              <a:extLst>
                <a:ext uri="{FF2B5EF4-FFF2-40B4-BE49-F238E27FC236}">
                  <a16:creationId xmlns:a16="http://schemas.microsoft.com/office/drawing/2014/main" id="{887F7825-B4C6-4C30-A3DA-649096950BD2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CC8C9F95-79E4-4681-A018-584937EAB059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8">
              <a:extLst>
                <a:ext uri="{FF2B5EF4-FFF2-40B4-BE49-F238E27FC236}">
                  <a16:creationId xmlns:a16="http://schemas.microsoft.com/office/drawing/2014/main" id="{27D5CC66-2190-4C0B-B967-8C85C6E3A7B6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799A6A43-1315-4301-BA90-3742B4CA6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그룹 99">
            <a:extLst>
              <a:ext uri="{FF2B5EF4-FFF2-40B4-BE49-F238E27FC236}">
                <a16:creationId xmlns:a16="http://schemas.microsoft.com/office/drawing/2014/main" id="{14FBE38F-6791-4534-9C7F-E5FC4EBE0C34}"/>
              </a:ext>
            </a:extLst>
          </p:cNvPr>
          <p:cNvGrpSpPr/>
          <p:nvPr userDrawn="1"/>
        </p:nvGrpSpPr>
        <p:grpSpPr>
          <a:xfrm>
            <a:off x="6604431" y="5825666"/>
            <a:ext cx="1706103" cy="448703"/>
            <a:chOff x="1172148" y="5704896"/>
            <a:chExt cx="1706103" cy="448703"/>
          </a:xfrm>
        </p:grpSpPr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DE5CBEB4-5221-4560-BA20-5B7423CE37E6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8" name="Oval 45">
              <a:extLst>
                <a:ext uri="{FF2B5EF4-FFF2-40B4-BE49-F238E27FC236}">
                  <a16:creationId xmlns:a16="http://schemas.microsoft.com/office/drawing/2014/main" id="{5D7AC624-8B71-4B8A-8968-361EB3920100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9" name="Oval 46">
              <a:extLst>
                <a:ext uri="{FF2B5EF4-FFF2-40B4-BE49-F238E27FC236}">
                  <a16:creationId xmlns:a16="http://schemas.microsoft.com/office/drawing/2014/main" id="{2054EE83-F252-4A8B-B69F-A4BE4F167F6D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D1848CAF-CCAB-4EF2-BE70-971384DE4665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8">
              <a:extLst>
                <a:ext uri="{FF2B5EF4-FFF2-40B4-BE49-F238E27FC236}">
                  <a16:creationId xmlns:a16="http://schemas.microsoft.com/office/drawing/2014/main" id="{E42C9D05-4FC5-4CE1-BA6B-A302BA896861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6EC8A3FE-8DBA-43BC-9637-0B30E0FD7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106">
            <a:extLst>
              <a:ext uri="{FF2B5EF4-FFF2-40B4-BE49-F238E27FC236}">
                <a16:creationId xmlns:a16="http://schemas.microsoft.com/office/drawing/2014/main" id="{9CFB75F3-2FF5-4FE9-A476-6CEE2DF67E07}"/>
              </a:ext>
            </a:extLst>
          </p:cNvPr>
          <p:cNvGrpSpPr/>
          <p:nvPr userDrawn="1"/>
        </p:nvGrpSpPr>
        <p:grpSpPr>
          <a:xfrm>
            <a:off x="9320573" y="5825666"/>
            <a:ext cx="1706103" cy="448703"/>
            <a:chOff x="1172148" y="5704896"/>
            <a:chExt cx="1706103" cy="448703"/>
          </a:xfrm>
        </p:grpSpPr>
        <p:sp>
          <p:nvSpPr>
            <p:cNvPr id="54" name="Oval 20">
              <a:extLst>
                <a:ext uri="{FF2B5EF4-FFF2-40B4-BE49-F238E27FC236}">
                  <a16:creationId xmlns:a16="http://schemas.microsoft.com/office/drawing/2014/main" id="{E50EC360-D0C4-4C08-8F61-8902777F2F21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5" name="Oval 45">
              <a:extLst>
                <a:ext uri="{FF2B5EF4-FFF2-40B4-BE49-F238E27FC236}">
                  <a16:creationId xmlns:a16="http://schemas.microsoft.com/office/drawing/2014/main" id="{1883D97F-8E28-47C0-8A2F-1E8F8994063D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6" name="Oval 46">
              <a:extLst>
                <a:ext uri="{FF2B5EF4-FFF2-40B4-BE49-F238E27FC236}">
                  <a16:creationId xmlns:a16="http://schemas.microsoft.com/office/drawing/2014/main" id="{E9327789-7EAA-458A-B577-77EDE0B58AF0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2D69E672-703B-4D98-B532-F677B80C730B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8">
              <a:extLst>
                <a:ext uri="{FF2B5EF4-FFF2-40B4-BE49-F238E27FC236}">
                  <a16:creationId xmlns:a16="http://schemas.microsoft.com/office/drawing/2014/main" id="{43DDDC3B-1FBB-4157-ACE3-548390E7C39F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0F7A12F7-CD03-46EC-9D73-8AE4AEFA3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52">
            <a:extLst>
              <a:ext uri="{FF2B5EF4-FFF2-40B4-BE49-F238E27FC236}">
                <a16:creationId xmlns:a16="http://schemas.microsoft.com/office/drawing/2014/main" id="{A554242E-EDC9-4D56-ABE8-D3DFF0D037E9}"/>
              </a:ext>
            </a:extLst>
          </p:cNvPr>
          <p:cNvSpPr/>
          <p:nvPr userDrawn="1"/>
        </p:nvSpPr>
        <p:spPr>
          <a:xfrm>
            <a:off x="2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그림 개체 틀 3">
            <a:extLst>
              <a:ext uri="{FF2B5EF4-FFF2-40B4-BE49-F238E27FC236}">
                <a16:creationId xmlns:a16="http://schemas.microsoft.com/office/drawing/2014/main" id="{A7B8BCFA-E22C-4FE8-9EC6-3B7DF58BF4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3">
            <a:extLst>
              <a:ext uri="{FF2B5EF4-FFF2-40B4-BE49-F238E27FC236}">
                <a16:creationId xmlns:a16="http://schemas.microsoft.com/office/drawing/2014/main" id="{C661A5D8-A169-47BB-84F8-7CCF6E0061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3">
            <a:extLst>
              <a:ext uri="{FF2B5EF4-FFF2-40B4-BE49-F238E27FC236}">
                <a16:creationId xmlns:a16="http://schemas.microsoft.com/office/drawing/2014/main" id="{A32673E2-41F8-431C-946D-87DD76C5D0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3">
            <a:extLst>
              <a:ext uri="{FF2B5EF4-FFF2-40B4-BE49-F238E27FC236}">
                <a16:creationId xmlns:a16="http://schemas.microsoft.com/office/drawing/2014/main" id="{F2B14BC2-B3DB-437A-8C30-D2E802CB4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914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A00C50C-9DE3-4415-89A4-D76E721FBF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0000" y="1538722"/>
            <a:ext cx="10392002" cy="2727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0C8FDB2-DCD9-459E-8313-5C629CBD92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2" r:id="rId5"/>
    <p:sldLayoutId id="2147483678" r:id="rId6"/>
    <p:sldLayoutId id="2147483679" r:id="rId7"/>
    <p:sldLayoutId id="2147483680" r:id="rId8"/>
    <p:sldLayoutId id="2147483691" r:id="rId9"/>
    <p:sldLayoutId id="2147483682" r:id="rId10"/>
    <p:sldLayoutId id="2147483685" r:id="rId11"/>
    <p:sldLayoutId id="2147483684" r:id="rId12"/>
    <p:sldLayoutId id="2147483690" r:id="rId13"/>
    <p:sldLayoutId id="2147483686" r:id="rId14"/>
    <p:sldLayoutId id="2147483693" r:id="rId15"/>
    <p:sldLayoutId id="2147483687" r:id="rId16"/>
    <p:sldLayoutId id="2147483688" r:id="rId17"/>
    <p:sldLayoutId id="2147483672" r:id="rId18"/>
    <p:sldLayoutId id="214748367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id="{5F3A60BA-2857-48A6-8F55-A60E85083177}"/>
              </a:ext>
            </a:extLst>
          </p:cNvPr>
          <p:cNvSpPr txBox="1"/>
          <p:nvPr/>
        </p:nvSpPr>
        <p:spPr>
          <a:xfrm>
            <a:off x="-1" y="6572076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BB4AFF-CEE9-4683-87EE-926C35151DB9}"/>
              </a:ext>
            </a:extLst>
          </p:cNvPr>
          <p:cNvSpPr txBox="1"/>
          <p:nvPr/>
        </p:nvSpPr>
        <p:spPr>
          <a:xfrm>
            <a:off x="-1280" y="522054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A6ECC5-0A5C-4CA5-A24B-C6D4F264C275}"/>
              </a:ext>
            </a:extLst>
          </p:cNvPr>
          <p:cNvSpPr txBox="1"/>
          <p:nvPr/>
        </p:nvSpPr>
        <p:spPr>
          <a:xfrm>
            <a:off x="-2559" y="6146083"/>
            <a:ext cx="1219455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aphic 1">
            <a:extLst>
              <a:ext uri="{FF2B5EF4-FFF2-40B4-BE49-F238E27FC236}">
                <a16:creationId xmlns:a16="http://schemas.microsoft.com/office/drawing/2014/main" id="{8384D409-896C-44E1-B35C-D4881DD01BEB}"/>
              </a:ext>
            </a:extLst>
          </p:cNvPr>
          <p:cNvGrpSpPr/>
          <p:nvPr/>
        </p:nvGrpSpPr>
        <p:grpSpPr>
          <a:xfrm>
            <a:off x="10134968" y="33226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85D149D-B58E-460A-AF8C-3FB6D7C38E0A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6619A022-7CFC-472D-92BC-4BF92688E4D4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91C3F5A-FAD7-4945-8A91-7CB60A9B4055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aphic 1">
                <a:extLst>
                  <a:ext uri="{FF2B5EF4-FFF2-40B4-BE49-F238E27FC236}">
                    <a16:creationId xmlns:a16="http://schemas.microsoft.com/office/drawing/2014/main" id="{416B485D-D2E8-4C92-B100-B5072F91F9C4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E7894F2-F5E0-472C-975F-881A4305D81E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5" name="Graphic 1">
                  <a:extLst>
                    <a:ext uri="{FF2B5EF4-FFF2-40B4-BE49-F238E27FC236}">
                      <a16:creationId xmlns:a16="http://schemas.microsoft.com/office/drawing/2014/main" id="{82E5A61E-1F3A-4E3F-B22D-DB778800FAC3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0C5348B8-D02F-4E7E-9557-7398570DDCA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7" name="Graphic 1">
                    <a:extLst>
                      <a:ext uri="{FF2B5EF4-FFF2-40B4-BE49-F238E27FC236}">
                        <a16:creationId xmlns:a16="http://schemas.microsoft.com/office/drawing/2014/main" id="{29091E6B-0449-4F0F-BD17-5269400589CC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8" name="Freeform: Shape 37">
                      <a:extLst>
                        <a:ext uri="{FF2B5EF4-FFF2-40B4-BE49-F238E27FC236}">
                          <a16:creationId xmlns:a16="http://schemas.microsoft.com/office/drawing/2014/main" id="{A427E03C-C758-4E6F-9585-0F0BF77112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Freeform: Shape 38">
                      <a:extLst>
                        <a:ext uri="{FF2B5EF4-FFF2-40B4-BE49-F238E27FC236}">
                          <a16:creationId xmlns:a16="http://schemas.microsoft.com/office/drawing/2014/main" id="{515F332A-9AD9-4C55-A6C4-B210B2604D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013899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21">
            <a:extLst>
              <a:ext uri="{FF2B5EF4-FFF2-40B4-BE49-F238E27FC236}">
                <a16:creationId xmlns:a16="http://schemas.microsoft.com/office/drawing/2014/main" id="{AA4DF0E0-8D1E-40A0-AC51-3BA44E7AC97B}"/>
              </a:ext>
            </a:extLst>
          </p:cNvPr>
          <p:cNvSpPr/>
          <p:nvPr userDrawn="1"/>
        </p:nvSpPr>
        <p:spPr>
          <a:xfrm>
            <a:off x="1584567" y="6032079"/>
            <a:ext cx="1251189" cy="246487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자유형: 도형 11">
            <a:extLst>
              <a:ext uri="{FF2B5EF4-FFF2-40B4-BE49-F238E27FC236}">
                <a16:creationId xmlns:a16="http://schemas.microsoft.com/office/drawing/2014/main" id="{EF41E9DC-9FC4-4DB8-B0DB-18995E69B11D}"/>
              </a:ext>
            </a:extLst>
          </p:cNvPr>
          <p:cNvSpPr/>
          <p:nvPr userDrawn="1"/>
        </p:nvSpPr>
        <p:spPr>
          <a:xfrm rot="10800000">
            <a:off x="1099153" y="1474593"/>
            <a:ext cx="2182786" cy="4517779"/>
          </a:xfrm>
          <a:custGeom>
            <a:avLst/>
            <a:gdLst>
              <a:gd name="connsiteX0" fmla="*/ 1102413 w 1725923"/>
              <a:gd name="connsiteY0" fmla="*/ 1964795 h 3572198"/>
              <a:gd name="connsiteX1" fmla="*/ 619087 w 1725923"/>
              <a:gd name="connsiteY1" fmla="*/ 1964795 h 3572198"/>
              <a:gd name="connsiteX2" fmla="*/ 619087 w 1725923"/>
              <a:gd name="connsiteY2" fmla="*/ 143855 h 3572198"/>
              <a:gd name="connsiteX3" fmla="*/ 619087 w 1725923"/>
              <a:gd name="connsiteY3" fmla="*/ 140749 h 3572198"/>
              <a:gd name="connsiteX4" fmla="*/ 622193 w 1725923"/>
              <a:gd name="connsiteY4" fmla="*/ 140749 h 3572198"/>
              <a:gd name="connsiteX5" fmla="*/ 762942 w 1725923"/>
              <a:gd name="connsiteY5" fmla="*/ 0 h 3572198"/>
              <a:gd name="connsiteX6" fmla="*/ 753417 w 1725923"/>
              <a:gd name="connsiteY6" fmla="*/ 1825378 h 3572198"/>
              <a:gd name="connsiteX7" fmla="*/ 784462 w 1725923"/>
              <a:gd name="connsiteY7" fmla="*/ 1856423 h 3572198"/>
              <a:gd name="connsiteX8" fmla="*/ 815507 w 1725923"/>
              <a:gd name="connsiteY8" fmla="*/ 1825378 h 3572198"/>
              <a:gd name="connsiteX9" fmla="*/ 826256 w 1725923"/>
              <a:gd name="connsiteY9" fmla="*/ 0 h 3572198"/>
              <a:gd name="connsiteX10" fmla="*/ 898897 w 1725923"/>
              <a:gd name="connsiteY10" fmla="*/ 0 h 3572198"/>
              <a:gd name="connsiteX11" fmla="*/ 1102413 w 1725923"/>
              <a:gd name="connsiteY11" fmla="*/ 257962 h 3572198"/>
              <a:gd name="connsiteX12" fmla="*/ 1102413 w 1725923"/>
              <a:gd name="connsiteY12" fmla="*/ 435134 h 3572198"/>
              <a:gd name="connsiteX13" fmla="*/ 974435 w 1725923"/>
              <a:gd name="connsiteY13" fmla="*/ 554280 h 3572198"/>
              <a:gd name="connsiteX14" fmla="*/ 1102413 w 1725923"/>
              <a:gd name="connsiteY14" fmla="*/ 673428 h 3572198"/>
              <a:gd name="connsiteX15" fmla="*/ 1102413 w 1725923"/>
              <a:gd name="connsiteY15" fmla="*/ 802506 h 3572198"/>
              <a:gd name="connsiteX16" fmla="*/ 982216 w 1725923"/>
              <a:gd name="connsiteY16" fmla="*/ 921506 h 3572198"/>
              <a:gd name="connsiteX17" fmla="*/ 1102413 w 1725923"/>
              <a:gd name="connsiteY17" fmla="*/ 1040506 h 3572198"/>
              <a:gd name="connsiteX18" fmla="*/ 1102413 w 1725923"/>
              <a:gd name="connsiteY18" fmla="*/ 1148198 h 3572198"/>
              <a:gd name="connsiteX19" fmla="*/ 1016431 w 1725923"/>
              <a:gd name="connsiteY19" fmla="*/ 1262985 h 3572198"/>
              <a:gd name="connsiteX20" fmla="*/ 1102413 w 1725923"/>
              <a:gd name="connsiteY20" fmla="*/ 1377772 h 3572198"/>
              <a:gd name="connsiteX21" fmla="*/ 1102413 w 1725923"/>
              <a:gd name="connsiteY21" fmla="*/ 1511810 h 3572198"/>
              <a:gd name="connsiteX22" fmla="*/ 926889 w 1725923"/>
              <a:gd name="connsiteY22" fmla="*/ 1668154 h 3572198"/>
              <a:gd name="connsiteX23" fmla="*/ 1102413 w 1725923"/>
              <a:gd name="connsiteY23" fmla="*/ 1824498 h 3572198"/>
              <a:gd name="connsiteX24" fmla="*/ 831837 w 1725923"/>
              <a:gd name="connsiteY24" fmla="*/ 2445070 h 3572198"/>
              <a:gd name="connsiteX25" fmla="*/ 831837 w 1725923"/>
              <a:gd name="connsiteY25" fmla="*/ 2193610 h 3572198"/>
              <a:gd name="connsiteX26" fmla="*/ 579837 w 1725923"/>
              <a:gd name="connsiteY26" fmla="*/ 2193610 h 3572198"/>
              <a:gd name="connsiteX27" fmla="*/ 579837 w 1725923"/>
              <a:gd name="connsiteY27" fmla="*/ 2445070 h 3572198"/>
              <a:gd name="connsiteX28" fmla="*/ 1135469 w 1725923"/>
              <a:gd name="connsiteY28" fmla="*/ 2445070 h 3572198"/>
              <a:gd name="connsiteX29" fmla="*/ 1135469 w 1725923"/>
              <a:gd name="connsiteY29" fmla="*/ 2193610 h 3572198"/>
              <a:gd name="connsiteX30" fmla="*/ 883469 w 1725923"/>
              <a:gd name="connsiteY30" fmla="*/ 2193610 h 3572198"/>
              <a:gd name="connsiteX31" fmla="*/ 883469 w 1725923"/>
              <a:gd name="connsiteY31" fmla="*/ 2445070 h 3572198"/>
              <a:gd name="connsiteX32" fmla="*/ 831837 w 1725923"/>
              <a:gd name="connsiteY32" fmla="*/ 2738767 h 3572198"/>
              <a:gd name="connsiteX33" fmla="*/ 831837 w 1725923"/>
              <a:gd name="connsiteY33" fmla="*/ 2487307 h 3572198"/>
              <a:gd name="connsiteX34" fmla="*/ 579837 w 1725923"/>
              <a:gd name="connsiteY34" fmla="*/ 2487307 h 3572198"/>
              <a:gd name="connsiteX35" fmla="*/ 579837 w 1725923"/>
              <a:gd name="connsiteY35" fmla="*/ 2738767 h 3572198"/>
              <a:gd name="connsiteX36" fmla="*/ 1135469 w 1725923"/>
              <a:gd name="connsiteY36" fmla="*/ 2738767 h 3572198"/>
              <a:gd name="connsiteX37" fmla="*/ 1135469 w 1725923"/>
              <a:gd name="connsiteY37" fmla="*/ 2487307 h 3572198"/>
              <a:gd name="connsiteX38" fmla="*/ 883469 w 1725923"/>
              <a:gd name="connsiteY38" fmla="*/ 2487307 h 3572198"/>
              <a:gd name="connsiteX39" fmla="*/ 883469 w 1725923"/>
              <a:gd name="connsiteY39" fmla="*/ 2738767 h 3572198"/>
              <a:gd name="connsiteX40" fmla="*/ 858795 w 1725923"/>
              <a:gd name="connsiteY40" fmla="*/ 3306895 h 3572198"/>
              <a:gd name="connsiteX41" fmla="*/ 300360 w 1725923"/>
              <a:gd name="connsiteY41" fmla="*/ 2750307 h 3572198"/>
              <a:gd name="connsiteX42" fmla="*/ 302749 w 1725923"/>
              <a:gd name="connsiteY42" fmla="*/ 2750307 h 3572198"/>
              <a:gd name="connsiteX43" fmla="*/ 302749 w 1725923"/>
              <a:gd name="connsiteY43" fmla="*/ 2131254 h 3572198"/>
              <a:gd name="connsiteX44" fmla="*/ 387566 w 1725923"/>
              <a:gd name="connsiteY44" fmla="*/ 2046437 h 3572198"/>
              <a:gd name="connsiteX45" fmla="*/ 547717 w 1725923"/>
              <a:gd name="connsiteY45" fmla="*/ 2046437 h 3572198"/>
              <a:gd name="connsiteX46" fmla="*/ 568126 w 1725923"/>
              <a:gd name="connsiteY46" fmla="*/ 1964796 h 3572198"/>
              <a:gd name="connsiteX47" fmla="*/ 1153373 w 1725923"/>
              <a:gd name="connsiteY47" fmla="*/ 1964796 h 3572198"/>
              <a:gd name="connsiteX48" fmla="*/ 1173782 w 1725923"/>
              <a:gd name="connsiteY48" fmla="*/ 2046437 h 3572198"/>
              <a:gd name="connsiteX49" fmla="*/ 1333932 w 1725923"/>
              <a:gd name="connsiteY49" fmla="*/ 2046437 h 3572198"/>
              <a:gd name="connsiteX50" fmla="*/ 1418749 w 1725923"/>
              <a:gd name="connsiteY50" fmla="*/ 2131254 h 3572198"/>
              <a:gd name="connsiteX51" fmla="*/ 1418749 w 1725923"/>
              <a:gd name="connsiteY51" fmla="*/ 2751832 h 3572198"/>
              <a:gd name="connsiteX52" fmla="*/ 1414832 w 1725923"/>
              <a:gd name="connsiteY52" fmla="*/ 2751832 h 3572198"/>
              <a:gd name="connsiteX53" fmla="*/ 863754 w 1725923"/>
              <a:gd name="connsiteY53" fmla="*/ 3572198 h 3572198"/>
              <a:gd name="connsiteX54" fmla="*/ 862962 w 1725923"/>
              <a:gd name="connsiteY54" fmla="*/ 3572044 h 3572198"/>
              <a:gd name="connsiteX55" fmla="*/ 862170 w 1725923"/>
              <a:gd name="connsiteY55" fmla="*/ 3572198 h 3572198"/>
              <a:gd name="connsiteX56" fmla="*/ 800003 w 1725923"/>
              <a:gd name="connsiteY56" fmla="*/ 3546448 h 3572198"/>
              <a:gd name="connsiteX57" fmla="*/ 796872 w 1725923"/>
              <a:gd name="connsiteY57" fmla="*/ 3541733 h 3572198"/>
              <a:gd name="connsiteX58" fmla="*/ 25750 w 1725923"/>
              <a:gd name="connsiteY58" fmla="*/ 2770611 h 3572198"/>
              <a:gd name="connsiteX59" fmla="*/ 25750 w 1725923"/>
              <a:gd name="connsiteY59" fmla="*/ 2646277 h 3572198"/>
              <a:gd name="connsiteX60" fmla="*/ 150083 w 1725923"/>
              <a:gd name="connsiteY60" fmla="*/ 2646277 h 3572198"/>
              <a:gd name="connsiteX61" fmla="*/ 862962 w 1725923"/>
              <a:gd name="connsiteY61" fmla="*/ 3359155 h 3572198"/>
              <a:gd name="connsiteX62" fmla="*/ 1575840 w 1725923"/>
              <a:gd name="connsiteY62" fmla="*/ 2646277 h 3572198"/>
              <a:gd name="connsiteX63" fmla="*/ 1700173 w 1725923"/>
              <a:gd name="connsiteY63" fmla="*/ 2646277 h 3572198"/>
              <a:gd name="connsiteX64" fmla="*/ 1700173 w 1725923"/>
              <a:gd name="connsiteY64" fmla="*/ 2770611 h 3572198"/>
              <a:gd name="connsiteX65" fmla="*/ 929051 w 1725923"/>
              <a:gd name="connsiteY65" fmla="*/ 3541733 h 3572198"/>
              <a:gd name="connsiteX66" fmla="*/ 925920 w 1725923"/>
              <a:gd name="connsiteY66" fmla="*/ 3546448 h 3572198"/>
              <a:gd name="connsiteX67" fmla="*/ 863754 w 1725923"/>
              <a:gd name="connsiteY67" fmla="*/ 3572198 h 35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25923" h="3572198">
                <a:moveTo>
                  <a:pt x="1102413" y="1964795"/>
                </a:moveTo>
                <a:lnTo>
                  <a:pt x="619087" y="1964795"/>
                </a:lnTo>
                <a:lnTo>
                  <a:pt x="619087" y="143855"/>
                </a:lnTo>
                <a:lnTo>
                  <a:pt x="619087" y="140749"/>
                </a:lnTo>
                <a:lnTo>
                  <a:pt x="622193" y="140749"/>
                </a:lnTo>
                <a:lnTo>
                  <a:pt x="762942" y="0"/>
                </a:lnTo>
                <a:lnTo>
                  <a:pt x="753417" y="1825378"/>
                </a:lnTo>
                <a:cubicBezTo>
                  <a:pt x="753417" y="1842524"/>
                  <a:pt x="767316" y="1856423"/>
                  <a:pt x="784462" y="1856423"/>
                </a:cubicBezTo>
                <a:cubicBezTo>
                  <a:pt x="801608" y="1856423"/>
                  <a:pt x="815507" y="1842524"/>
                  <a:pt x="815507" y="1825378"/>
                </a:cubicBezTo>
                <a:cubicBezTo>
                  <a:pt x="816913" y="1216919"/>
                  <a:pt x="824850" y="608459"/>
                  <a:pt x="826256" y="0"/>
                </a:cubicBezTo>
                <a:lnTo>
                  <a:pt x="898897" y="0"/>
                </a:lnTo>
                <a:lnTo>
                  <a:pt x="1102413" y="257962"/>
                </a:lnTo>
                <a:lnTo>
                  <a:pt x="1102413" y="435134"/>
                </a:lnTo>
                <a:lnTo>
                  <a:pt x="974435" y="554280"/>
                </a:lnTo>
                <a:lnTo>
                  <a:pt x="1102413" y="673428"/>
                </a:lnTo>
                <a:lnTo>
                  <a:pt x="1102413" y="802506"/>
                </a:lnTo>
                <a:lnTo>
                  <a:pt x="982216" y="921506"/>
                </a:lnTo>
                <a:lnTo>
                  <a:pt x="1102413" y="1040506"/>
                </a:lnTo>
                <a:lnTo>
                  <a:pt x="1102413" y="1148198"/>
                </a:lnTo>
                <a:lnTo>
                  <a:pt x="1016431" y="1262985"/>
                </a:lnTo>
                <a:lnTo>
                  <a:pt x="1102413" y="1377772"/>
                </a:lnTo>
                <a:lnTo>
                  <a:pt x="1102413" y="1511810"/>
                </a:lnTo>
                <a:lnTo>
                  <a:pt x="926889" y="1668154"/>
                </a:lnTo>
                <a:lnTo>
                  <a:pt x="1102413" y="1824498"/>
                </a:lnTo>
                <a:close/>
                <a:moveTo>
                  <a:pt x="831837" y="2445070"/>
                </a:moveTo>
                <a:lnTo>
                  <a:pt x="831837" y="2193610"/>
                </a:lnTo>
                <a:lnTo>
                  <a:pt x="579837" y="2193610"/>
                </a:lnTo>
                <a:lnTo>
                  <a:pt x="579837" y="2445070"/>
                </a:lnTo>
                <a:close/>
                <a:moveTo>
                  <a:pt x="1135469" y="2445070"/>
                </a:moveTo>
                <a:lnTo>
                  <a:pt x="1135469" y="2193610"/>
                </a:lnTo>
                <a:lnTo>
                  <a:pt x="883469" y="2193610"/>
                </a:lnTo>
                <a:lnTo>
                  <a:pt x="883469" y="2445070"/>
                </a:lnTo>
                <a:close/>
                <a:moveTo>
                  <a:pt x="831837" y="2738767"/>
                </a:moveTo>
                <a:lnTo>
                  <a:pt x="831837" y="2487307"/>
                </a:lnTo>
                <a:lnTo>
                  <a:pt x="579837" y="2487307"/>
                </a:lnTo>
                <a:lnTo>
                  <a:pt x="579837" y="2738767"/>
                </a:lnTo>
                <a:close/>
                <a:moveTo>
                  <a:pt x="1135469" y="2738767"/>
                </a:moveTo>
                <a:lnTo>
                  <a:pt x="1135469" y="2487307"/>
                </a:lnTo>
                <a:lnTo>
                  <a:pt x="883469" y="2487307"/>
                </a:lnTo>
                <a:lnTo>
                  <a:pt x="883469" y="2738767"/>
                </a:lnTo>
                <a:close/>
                <a:moveTo>
                  <a:pt x="858795" y="3306895"/>
                </a:moveTo>
                <a:lnTo>
                  <a:pt x="300360" y="2750307"/>
                </a:lnTo>
                <a:lnTo>
                  <a:pt x="302749" y="2750307"/>
                </a:lnTo>
                <a:lnTo>
                  <a:pt x="302749" y="2131254"/>
                </a:lnTo>
                <a:cubicBezTo>
                  <a:pt x="302749" y="2084411"/>
                  <a:pt x="340723" y="2046437"/>
                  <a:pt x="387566" y="2046437"/>
                </a:cubicBezTo>
                <a:lnTo>
                  <a:pt x="547717" y="2046437"/>
                </a:lnTo>
                <a:lnTo>
                  <a:pt x="568126" y="1964796"/>
                </a:lnTo>
                <a:lnTo>
                  <a:pt x="1153373" y="1964796"/>
                </a:lnTo>
                <a:lnTo>
                  <a:pt x="1173782" y="2046437"/>
                </a:lnTo>
                <a:lnTo>
                  <a:pt x="1333932" y="2046437"/>
                </a:lnTo>
                <a:cubicBezTo>
                  <a:pt x="1380775" y="2046437"/>
                  <a:pt x="1418749" y="2084411"/>
                  <a:pt x="1418749" y="2131254"/>
                </a:cubicBezTo>
                <a:lnTo>
                  <a:pt x="1418749" y="2751832"/>
                </a:lnTo>
                <a:lnTo>
                  <a:pt x="1414832" y="2751832"/>
                </a:lnTo>
                <a:close/>
                <a:moveTo>
                  <a:pt x="863754" y="3572198"/>
                </a:moveTo>
                <a:lnTo>
                  <a:pt x="862962" y="3572044"/>
                </a:lnTo>
                <a:lnTo>
                  <a:pt x="862170" y="3572198"/>
                </a:lnTo>
                <a:cubicBezTo>
                  <a:pt x="839670" y="3572198"/>
                  <a:pt x="817170" y="3563614"/>
                  <a:pt x="800003" y="3546448"/>
                </a:cubicBezTo>
                <a:lnTo>
                  <a:pt x="796872" y="3541733"/>
                </a:lnTo>
                <a:lnTo>
                  <a:pt x="25750" y="2770611"/>
                </a:lnTo>
                <a:cubicBezTo>
                  <a:pt x="-8584" y="2736277"/>
                  <a:pt x="-8584" y="2680611"/>
                  <a:pt x="25750" y="2646277"/>
                </a:cubicBezTo>
                <a:cubicBezTo>
                  <a:pt x="60083" y="2611944"/>
                  <a:pt x="115750" y="2611944"/>
                  <a:pt x="150083" y="2646277"/>
                </a:cubicBezTo>
                <a:lnTo>
                  <a:pt x="862962" y="3359155"/>
                </a:lnTo>
                <a:lnTo>
                  <a:pt x="1575840" y="2646277"/>
                </a:lnTo>
                <a:cubicBezTo>
                  <a:pt x="1610173" y="2611944"/>
                  <a:pt x="1665840" y="2611944"/>
                  <a:pt x="1700173" y="2646277"/>
                </a:cubicBezTo>
                <a:cubicBezTo>
                  <a:pt x="1734507" y="2680611"/>
                  <a:pt x="1734507" y="2736277"/>
                  <a:pt x="1700173" y="2770611"/>
                </a:cubicBezTo>
                <a:lnTo>
                  <a:pt x="929051" y="3541733"/>
                </a:lnTo>
                <a:lnTo>
                  <a:pt x="925920" y="3546448"/>
                </a:lnTo>
                <a:cubicBezTo>
                  <a:pt x="908753" y="3563614"/>
                  <a:pt x="886253" y="3572198"/>
                  <a:pt x="863754" y="3572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10A8EF-EC82-457F-851F-A10EE0BFDE9B}"/>
              </a:ext>
            </a:extLst>
          </p:cNvPr>
          <p:cNvGrpSpPr/>
          <p:nvPr/>
        </p:nvGrpSpPr>
        <p:grpSpPr>
          <a:xfrm rot="20405965">
            <a:off x="2031472" y="3122550"/>
            <a:ext cx="1819667" cy="2415311"/>
            <a:chOff x="5970504" y="2694534"/>
            <a:chExt cx="1819667" cy="241531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86A13B-5D8C-4E0F-9DA7-BE4FAC4CA1AD}"/>
                </a:ext>
              </a:extLst>
            </p:cNvPr>
            <p:cNvGrpSpPr/>
            <p:nvPr/>
          </p:nvGrpSpPr>
          <p:grpSpPr>
            <a:xfrm>
              <a:off x="5970504" y="2694534"/>
              <a:ext cx="1819667" cy="2415311"/>
              <a:chOff x="5970504" y="2694534"/>
              <a:chExt cx="1819667" cy="241531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E1AFA61-4AD5-4BE0-86F0-5432B4685894}"/>
                  </a:ext>
                </a:extLst>
              </p:cNvPr>
              <p:cNvGrpSpPr/>
              <p:nvPr/>
            </p:nvGrpSpPr>
            <p:grpSpPr>
              <a:xfrm rot="2352877">
                <a:off x="5970504" y="3210518"/>
                <a:ext cx="1819667" cy="1899327"/>
                <a:chOff x="5970504" y="3210518"/>
                <a:chExt cx="1819667" cy="1899327"/>
              </a:xfrm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E882C548-D5B8-44E1-9396-AC104D294EBE}"/>
                    </a:ext>
                  </a:extLst>
                </p:cNvPr>
                <p:cNvSpPr/>
                <p:nvPr/>
              </p:nvSpPr>
              <p:spPr>
                <a:xfrm>
                  <a:off x="5970504" y="3235752"/>
                  <a:ext cx="1787821" cy="1874093"/>
                </a:xfrm>
                <a:custGeom>
                  <a:avLst/>
                  <a:gdLst>
                    <a:gd name="connsiteX0" fmla="*/ 952142 w 4865720"/>
                    <a:gd name="connsiteY0" fmla="*/ 561077 h 5100519"/>
                    <a:gd name="connsiteX1" fmla="*/ 820254 w 4865720"/>
                    <a:gd name="connsiteY1" fmla="*/ 692965 h 5100519"/>
                    <a:gd name="connsiteX2" fmla="*/ 952142 w 4865720"/>
                    <a:gd name="connsiteY2" fmla="*/ 824849 h 5100519"/>
                    <a:gd name="connsiteX3" fmla="*/ 1084029 w 4865720"/>
                    <a:gd name="connsiteY3" fmla="*/ 692965 h 5100519"/>
                    <a:gd name="connsiteX4" fmla="*/ 952142 w 4865720"/>
                    <a:gd name="connsiteY4" fmla="*/ 561077 h 5100519"/>
                    <a:gd name="connsiteX5" fmla="*/ 1430630 w 4865720"/>
                    <a:gd name="connsiteY5" fmla="*/ 437 h 5100519"/>
                    <a:gd name="connsiteX6" fmla="*/ 2339697 w 4865720"/>
                    <a:gd name="connsiteY6" fmla="*/ 398449 h 5100519"/>
                    <a:gd name="connsiteX7" fmla="*/ 4802459 w 4865720"/>
                    <a:gd name="connsiteY7" fmla="*/ 3221531 h 5100519"/>
                    <a:gd name="connsiteX8" fmla="*/ 4778036 w 4865720"/>
                    <a:gd name="connsiteY8" fmla="*/ 3582999 h 5100519"/>
                    <a:gd name="connsiteX9" fmla="*/ 3110619 w 4865720"/>
                    <a:gd name="connsiteY9" fmla="*/ 5037499 h 5100519"/>
                    <a:gd name="connsiteX10" fmla="*/ 2749438 w 4865720"/>
                    <a:gd name="connsiteY10" fmla="*/ 5012787 h 5100519"/>
                    <a:gd name="connsiteX11" fmla="*/ 286673 w 4865720"/>
                    <a:gd name="connsiteY11" fmla="*/ 2189705 h 5100519"/>
                    <a:gd name="connsiteX12" fmla="*/ 398447 w 4865720"/>
                    <a:gd name="connsiteY12" fmla="*/ 548438 h 5100519"/>
                    <a:gd name="connsiteX13" fmla="*/ 698429 w 4865720"/>
                    <a:gd name="connsiteY13" fmla="*/ 286673 h 5100519"/>
                    <a:gd name="connsiteX14" fmla="*/ 1430630 w 4865720"/>
                    <a:gd name="connsiteY14" fmla="*/ 437 h 5100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865720" h="5100519">
                      <a:moveTo>
                        <a:pt x="952142" y="561077"/>
                      </a:moveTo>
                      <a:cubicBezTo>
                        <a:pt x="879302" y="561077"/>
                        <a:pt x="820254" y="620125"/>
                        <a:pt x="820254" y="692965"/>
                      </a:cubicBezTo>
                      <a:cubicBezTo>
                        <a:pt x="820254" y="765801"/>
                        <a:pt x="879302" y="824849"/>
                        <a:pt x="952142" y="824849"/>
                      </a:cubicBezTo>
                      <a:cubicBezTo>
                        <a:pt x="1024978" y="824849"/>
                        <a:pt x="1084029" y="765804"/>
                        <a:pt x="1084029" y="692965"/>
                      </a:cubicBezTo>
                      <a:cubicBezTo>
                        <a:pt x="1084029" y="620125"/>
                        <a:pt x="1024981" y="561077"/>
                        <a:pt x="952142" y="561077"/>
                      </a:cubicBezTo>
                      <a:close/>
                      <a:moveTo>
                        <a:pt x="1430630" y="437"/>
                      </a:moveTo>
                      <a:cubicBezTo>
                        <a:pt x="1765688" y="-8719"/>
                        <a:pt x="2102104" y="126270"/>
                        <a:pt x="2339697" y="398449"/>
                      </a:cubicBezTo>
                      <a:lnTo>
                        <a:pt x="4802459" y="3221531"/>
                      </a:lnTo>
                      <a:cubicBezTo>
                        <a:pt x="4895556" y="3328421"/>
                        <a:pt x="4884639" y="3490192"/>
                        <a:pt x="4778036" y="3582999"/>
                      </a:cubicBezTo>
                      <a:lnTo>
                        <a:pt x="3110619" y="5037499"/>
                      </a:lnTo>
                      <a:cubicBezTo>
                        <a:pt x="3004020" y="5130310"/>
                        <a:pt x="2842248" y="5119389"/>
                        <a:pt x="2749438" y="5012787"/>
                      </a:cubicBezTo>
                      <a:lnTo>
                        <a:pt x="286673" y="2189705"/>
                      </a:lnTo>
                      <a:cubicBezTo>
                        <a:pt x="-135711" y="1705543"/>
                        <a:pt x="-85426" y="970824"/>
                        <a:pt x="398447" y="548438"/>
                      </a:cubicBezTo>
                      <a:lnTo>
                        <a:pt x="698429" y="286673"/>
                      </a:lnTo>
                      <a:cubicBezTo>
                        <a:pt x="910250" y="101880"/>
                        <a:pt x="1170029" y="7559"/>
                        <a:pt x="1430630" y="43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331FBF86-56AB-4780-89AE-E44DA00B5FA5}"/>
                    </a:ext>
                  </a:extLst>
                </p:cNvPr>
                <p:cNvSpPr/>
                <p:nvPr/>
              </p:nvSpPr>
              <p:spPr>
                <a:xfrm>
                  <a:off x="6002387" y="3210518"/>
                  <a:ext cx="1787784" cy="1874093"/>
                </a:xfrm>
                <a:custGeom>
                  <a:avLst/>
                  <a:gdLst>
                    <a:gd name="connsiteX0" fmla="*/ 865368 w 4865620"/>
                    <a:gd name="connsiteY0" fmla="*/ 629753 h 5100519"/>
                    <a:gd name="connsiteX1" fmla="*/ 733480 w 4865620"/>
                    <a:gd name="connsiteY1" fmla="*/ 761641 h 5100519"/>
                    <a:gd name="connsiteX2" fmla="*/ 865368 w 4865620"/>
                    <a:gd name="connsiteY2" fmla="*/ 893525 h 5100519"/>
                    <a:gd name="connsiteX3" fmla="*/ 997255 w 4865620"/>
                    <a:gd name="connsiteY3" fmla="*/ 761641 h 5100519"/>
                    <a:gd name="connsiteX4" fmla="*/ 865368 w 4865620"/>
                    <a:gd name="connsiteY4" fmla="*/ 629753 h 5100519"/>
                    <a:gd name="connsiteX5" fmla="*/ 1430629 w 4865620"/>
                    <a:gd name="connsiteY5" fmla="*/ 437 h 5100519"/>
                    <a:gd name="connsiteX6" fmla="*/ 2339693 w 4865620"/>
                    <a:gd name="connsiteY6" fmla="*/ 398449 h 5100519"/>
                    <a:gd name="connsiteX7" fmla="*/ 4802456 w 4865620"/>
                    <a:gd name="connsiteY7" fmla="*/ 3221531 h 5100519"/>
                    <a:gd name="connsiteX8" fmla="*/ 4778033 w 4865620"/>
                    <a:gd name="connsiteY8" fmla="*/ 3582999 h 5100519"/>
                    <a:gd name="connsiteX9" fmla="*/ 3110618 w 4865620"/>
                    <a:gd name="connsiteY9" fmla="*/ 5037499 h 5100519"/>
                    <a:gd name="connsiteX10" fmla="*/ 2749437 w 4865620"/>
                    <a:gd name="connsiteY10" fmla="*/ 5012787 h 5100519"/>
                    <a:gd name="connsiteX11" fmla="*/ 286673 w 4865620"/>
                    <a:gd name="connsiteY11" fmla="*/ 2189705 h 5100519"/>
                    <a:gd name="connsiteX12" fmla="*/ 398446 w 4865620"/>
                    <a:gd name="connsiteY12" fmla="*/ 548438 h 5100519"/>
                    <a:gd name="connsiteX13" fmla="*/ 698429 w 4865620"/>
                    <a:gd name="connsiteY13" fmla="*/ 286673 h 5100519"/>
                    <a:gd name="connsiteX14" fmla="*/ 1430629 w 4865620"/>
                    <a:gd name="connsiteY14" fmla="*/ 437 h 5100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865620" h="5100519">
                      <a:moveTo>
                        <a:pt x="865368" y="629753"/>
                      </a:moveTo>
                      <a:cubicBezTo>
                        <a:pt x="792528" y="629753"/>
                        <a:pt x="733480" y="688801"/>
                        <a:pt x="733480" y="761641"/>
                      </a:cubicBezTo>
                      <a:cubicBezTo>
                        <a:pt x="733480" y="834477"/>
                        <a:pt x="792528" y="893525"/>
                        <a:pt x="865368" y="893525"/>
                      </a:cubicBezTo>
                      <a:cubicBezTo>
                        <a:pt x="938204" y="893525"/>
                        <a:pt x="997255" y="834480"/>
                        <a:pt x="997255" y="761641"/>
                      </a:cubicBezTo>
                      <a:cubicBezTo>
                        <a:pt x="997255" y="688801"/>
                        <a:pt x="938207" y="629753"/>
                        <a:pt x="865368" y="629753"/>
                      </a:cubicBezTo>
                      <a:close/>
                      <a:moveTo>
                        <a:pt x="1430629" y="437"/>
                      </a:moveTo>
                      <a:cubicBezTo>
                        <a:pt x="1765686" y="-8719"/>
                        <a:pt x="2102102" y="126270"/>
                        <a:pt x="2339693" y="398449"/>
                      </a:cubicBezTo>
                      <a:lnTo>
                        <a:pt x="4802456" y="3221531"/>
                      </a:lnTo>
                      <a:cubicBezTo>
                        <a:pt x="4895553" y="3328421"/>
                        <a:pt x="4884349" y="3489902"/>
                        <a:pt x="4778033" y="3582999"/>
                      </a:cubicBezTo>
                      <a:lnTo>
                        <a:pt x="3110618" y="5037499"/>
                      </a:lnTo>
                      <a:cubicBezTo>
                        <a:pt x="3004018" y="5130310"/>
                        <a:pt x="2842247" y="5119389"/>
                        <a:pt x="2749437" y="5012787"/>
                      </a:cubicBezTo>
                      <a:lnTo>
                        <a:pt x="286673" y="2189705"/>
                      </a:lnTo>
                      <a:cubicBezTo>
                        <a:pt x="-135711" y="1705543"/>
                        <a:pt x="-85426" y="970824"/>
                        <a:pt x="398446" y="548438"/>
                      </a:cubicBezTo>
                      <a:lnTo>
                        <a:pt x="698429" y="286673"/>
                      </a:lnTo>
                      <a:cubicBezTo>
                        <a:pt x="910250" y="101880"/>
                        <a:pt x="1170028" y="7559"/>
                        <a:pt x="1430629" y="43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873FFDD2-27D7-422E-BC0C-92049D8D78F7}"/>
                    </a:ext>
                  </a:extLst>
                </p:cNvPr>
                <p:cNvSpPr/>
                <p:nvPr/>
              </p:nvSpPr>
              <p:spPr>
                <a:xfrm>
                  <a:off x="6237791" y="3407808"/>
                  <a:ext cx="165122" cy="165121"/>
                </a:xfrm>
                <a:custGeom>
                  <a:avLst/>
                  <a:gdLst>
                    <a:gd name="connsiteX0" fmla="*/ 224695 w 449396"/>
                    <a:gd name="connsiteY0" fmla="*/ 92810 h 449393"/>
                    <a:gd name="connsiteX1" fmla="*/ 92807 w 449396"/>
                    <a:gd name="connsiteY1" fmla="*/ 224698 h 449393"/>
                    <a:gd name="connsiteX2" fmla="*/ 224695 w 449396"/>
                    <a:gd name="connsiteY2" fmla="*/ 356582 h 449393"/>
                    <a:gd name="connsiteX3" fmla="*/ 356582 w 449396"/>
                    <a:gd name="connsiteY3" fmla="*/ 224698 h 449393"/>
                    <a:gd name="connsiteX4" fmla="*/ 224695 w 449396"/>
                    <a:gd name="connsiteY4" fmla="*/ 92810 h 449393"/>
                    <a:gd name="connsiteX5" fmla="*/ 224700 w 449396"/>
                    <a:gd name="connsiteY5" fmla="*/ 0 h 449393"/>
                    <a:gd name="connsiteX6" fmla="*/ 449396 w 449396"/>
                    <a:gd name="connsiteY6" fmla="*/ 224698 h 449393"/>
                    <a:gd name="connsiteX7" fmla="*/ 224700 w 449396"/>
                    <a:gd name="connsiteY7" fmla="*/ 449393 h 449393"/>
                    <a:gd name="connsiteX8" fmla="*/ 0 w 449396"/>
                    <a:gd name="connsiteY8" fmla="*/ 224698 h 449393"/>
                    <a:gd name="connsiteX9" fmla="*/ 224700 w 449396"/>
                    <a:gd name="connsiteY9" fmla="*/ 0 h 449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9396" h="449393">
                      <a:moveTo>
                        <a:pt x="224695" y="92810"/>
                      </a:moveTo>
                      <a:cubicBezTo>
                        <a:pt x="151855" y="92810"/>
                        <a:pt x="92807" y="151858"/>
                        <a:pt x="92807" y="224698"/>
                      </a:cubicBezTo>
                      <a:cubicBezTo>
                        <a:pt x="92807" y="297534"/>
                        <a:pt x="151855" y="356582"/>
                        <a:pt x="224695" y="356582"/>
                      </a:cubicBezTo>
                      <a:cubicBezTo>
                        <a:pt x="297531" y="356582"/>
                        <a:pt x="356582" y="297537"/>
                        <a:pt x="356582" y="224698"/>
                      </a:cubicBezTo>
                      <a:cubicBezTo>
                        <a:pt x="356582" y="151858"/>
                        <a:pt x="297534" y="92810"/>
                        <a:pt x="224695" y="92810"/>
                      </a:cubicBezTo>
                      <a:close/>
                      <a:moveTo>
                        <a:pt x="224700" y="0"/>
                      </a:moveTo>
                      <a:cubicBezTo>
                        <a:pt x="348796" y="0"/>
                        <a:pt x="449396" y="100599"/>
                        <a:pt x="449396" y="224698"/>
                      </a:cubicBezTo>
                      <a:cubicBezTo>
                        <a:pt x="449396" y="348794"/>
                        <a:pt x="348796" y="449393"/>
                        <a:pt x="224700" y="449393"/>
                      </a:cubicBezTo>
                      <a:cubicBezTo>
                        <a:pt x="100600" y="449393"/>
                        <a:pt x="0" y="348794"/>
                        <a:pt x="0" y="224698"/>
                      </a:cubicBezTo>
                      <a:cubicBezTo>
                        <a:pt x="0" y="100599"/>
                        <a:pt x="100600" y="0"/>
                        <a:pt x="2247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15D31B8-B5F0-4E6C-BB9F-E70DF737DEB7}"/>
                  </a:ext>
                </a:extLst>
              </p:cNvPr>
              <p:cNvSpPr/>
              <p:nvPr/>
            </p:nvSpPr>
            <p:spPr>
              <a:xfrm rot="7177508">
                <a:off x="6574449" y="2768069"/>
                <a:ext cx="532237" cy="385168"/>
              </a:xfrm>
              <a:custGeom>
                <a:avLst/>
                <a:gdLst>
                  <a:gd name="connsiteX0" fmla="*/ 468879 w 480177"/>
                  <a:gd name="connsiteY0" fmla="*/ 47779 h 347494"/>
                  <a:gd name="connsiteX1" fmla="*/ 41112 w 480177"/>
                  <a:gd name="connsiteY1" fmla="*/ 342864 h 347494"/>
                  <a:gd name="connsiteX2" fmla="*/ 4631 w 480177"/>
                  <a:gd name="connsiteY2" fmla="*/ 336196 h 347494"/>
                  <a:gd name="connsiteX3" fmla="*/ 4631 w 480177"/>
                  <a:gd name="connsiteY3" fmla="*/ 336196 h 347494"/>
                  <a:gd name="connsiteX4" fmla="*/ 11298 w 480177"/>
                  <a:gd name="connsiteY4" fmla="*/ 299715 h 347494"/>
                  <a:gd name="connsiteX5" fmla="*/ 439066 w 480177"/>
                  <a:gd name="connsiteY5" fmla="*/ 4631 h 347494"/>
                  <a:gd name="connsiteX6" fmla="*/ 475547 w 480177"/>
                  <a:gd name="connsiteY6" fmla="*/ 11298 h 347494"/>
                  <a:gd name="connsiteX7" fmla="*/ 475547 w 480177"/>
                  <a:gd name="connsiteY7" fmla="*/ 11298 h 347494"/>
                  <a:gd name="connsiteX8" fmla="*/ 468879 w 480177"/>
                  <a:gd name="connsiteY8" fmla="*/ 47779 h 34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0177" h="347494">
                    <a:moveTo>
                      <a:pt x="468879" y="47779"/>
                    </a:moveTo>
                    <a:lnTo>
                      <a:pt x="41112" y="342864"/>
                    </a:lnTo>
                    <a:cubicBezTo>
                      <a:pt x="29205" y="351055"/>
                      <a:pt x="12918" y="348102"/>
                      <a:pt x="4631" y="336196"/>
                    </a:cubicBezTo>
                    <a:lnTo>
                      <a:pt x="4631" y="336196"/>
                    </a:lnTo>
                    <a:cubicBezTo>
                      <a:pt x="-3561" y="324290"/>
                      <a:pt x="-608" y="308002"/>
                      <a:pt x="11298" y="299715"/>
                    </a:cubicBezTo>
                    <a:lnTo>
                      <a:pt x="439066" y="4631"/>
                    </a:lnTo>
                    <a:cubicBezTo>
                      <a:pt x="450972" y="-3561"/>
                      <a:pt x="467260" y="-608"/>
                      <a:pt x="475547" y="11298"/>
                    </a:cubicBezTo>
                    <a:lnTo>
                      <a:pt x="475547" y="11298"/>
                    </a:lnTo>
                    <a:cubicBezTo>
                      <a:pt x="483738" y="23205"/>
                      <a:pt x="480786" y="39492"/>
                      <a:pt x="468879" y="477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1CADAA-95A7-45AF-BDBD-6D6ADAC1ECBE}"/>
                </a:ext>
              </a:extLst>
            </p:cNvPr>
            <p:cNvSpPr/>
            <p:nvPr/>
          </p:nvSpPr>
          <p:spPr>
            <a:xfrm rot="5215063">
              <a:off x="6261468" y="4001231"/>
              <a:ext cx="1237797" cy="310166"/>
            </a:xfrm>
            <a:custGeom>
              <a:avLst/>
              <a:gdLst/>
              <a:ahLst/>
              <a:cxnLst/>
              <a:rect l="l" t="t" r="r" b="b"/>
              <a:pathLst>
                <a:path w="901005" h="225773">
                  <a:moveTo>
                    <a:pt x="334863" y="54620"/>
                  </a:moveTo>
                  <a:lnTo>
                    <a:pt x="305395" y="135583"/>
                  </a:lnTo>
                  <a:lnTo>
                    <a:pt x="364927" y="135583"/>
                  </a:lnTo>
                  <a:close/>
                  <a:moveTo>
                    <a:pt x="507653" y="5507"/>
                  </a:moveTo>
                  <a:lnTo>
                    <a:pt x="551706" y="5507"/>
                  </a:lnTo>
                  <a:lnTo>
                    <a:pt x="551706" y="185143"/>
                  </a:lnTo>
                  <a:lnTo>
                    <a:pt x="661243" y="185143"/>
                  </a:lnTo>
                  <a:lnTo>
                    <a:pt x="661243" y="221903"/>
                  </a:lnTo>
                  <a:lnTo>
                    <a:pt x="507653" y="221903"/>
                  </a:lnTo>
                  <a:close/>
                  <a:moveTo>
                    <a:pt x="735062" y="3721"/>
                  </a:moveTo>
                  <a:lnTo>
                    <a:pt x="896838" y="3721"/>
                  </a:lnTo>
                  <a:lnTo>
                    <a:pt x="896838" y="40630"/>
                  </a:lnTo>
                  <a:lnTo>
                    <a:pt x="779115" y="40630"/>
                  </a:lnTo>
                  <a:lnTo>
                    <a:pt x="779115" y="89000"/>
                  </a:lnTo>
                  <a:lnTo>
                    <a:pt x="888653" y="89000"/>
                  </a:lnTo>
                  <a:lnTo>
                    <a:pt x="888653" y="125760"/>
                  </a:lnTo>
                  <a:lnTo>
                    <a:pt x="779115" y="125760"/>
                  </a:lnTo>
                  <a:lnTo>
                    <a:pt x="779115" y="185143"/>
                  </a:lnTo>
                  <a:lnTo>
                    <a:pt x="901005" y="185143"/>
                  </a:lnTo>
                  <a:lnTo>
                    <a:pt x="901005" y="221903"/>
                  </a:lnTo>
                  <a:lnTo>
                    <a:pt x="735062" y="221903"/>
                  </a:lnTo>
                  <a:close/>
                  <a:moveTo>
                    <a:pt x="312093" y="3721"/>
                  </a:moveTo>
                  <a:lnTo>
                    <a:pt x="358676" y="3721"/>
                  </a:lnTo>
                  <a:lnTo>
                    <a:pt x="446038" y="221903"/>
                  </a:lnTo>
                  <a:lnTo>
                    <a:pt x="398115" y="221903"/>
                  </a:lnTo>
                  <a:lnTo>
                    <a:pt x="379065" y="172343"/>
                  </a:lnTo>
                  <a:lnTo>
                    <a:pt x="291852" y="172343"/>
                  </a:lnTo>
                  <a:lnTo>
                    <a:pt x="273844" y="221903"/>
                  </a:lnTo>
                  <a:lnTo>
                    <a:pt x="227112" y="221903"/>
                  </a:lnTo>
                  <a:close/>
                  <a:moveTo>
                    <a:pt x="87511" y="0"/>
                  </a:moveTo>
                  <a:cubicBezTo>
                    <a:pt x="114895" y="0"/>
                    <a:pt x="135508" y="6003"/>
                    <a:pt x="149349" y="18009"/>
                  </a:cubicBezTo>
                  <a:cubicBezTo>
                    <a:pt x="163190" y="30014"/>
                    <a:pt x="170458" y="46038"/>
                    <a:pt x="171152" y="66080"/>
                  </a:cubicBezTo>
                  <a:lnTo>
                    <a:pt x="127099" y="68015"/>
                  </a:lnTo>
                  <a:cubicBezTo>
                    <a:pt x="125214" y="56803"/>
                    <a:pt x="121171" y="48742"/>
                    <a:pt x="114970" y="43830"/>
                  </a:cubicBezTo>
                  <a:cubicBezTo>
                    <a:pt x="108769" y="38919"/>
                    <a:pt x="99467" y="36463"/>
                    <a:pt x="87064" y="36463"/>
                  </a:cubicBezTo>
                  <a:cubicBezTo>
                    <a:pt x="74265" y="36463"/>
                    <a:pt x="64244" y="39093"/>
                    <a:pt x="57001" y="44351"/>
                  </a:cubicBezTo>
                  <a:cubicBezTo>
                    <a:pt x="52338" y="47725"/>
                    <a:pt x="50006" y="52239"/>
                    <a:pt x="50006" y="57895"/>
                  </a:cubicBezTo>
                  <a:cubicBezTo>
                    <a:pt x="50006" y="63054"/>
                    <a:pt x="52189" y="67469"/>
                    <a:pt x="56555" y="71140"/>
                  </a:cubicBezTo>
                  <a:cubicBezTo>
                    <a:pt x="62111" y="75804"/>
                    <a:pt x="75605" y="80665"/>
                    <a:pt x="97036" y="85725"/>
                  </a:cubicBezTo>
                  <a:cubicBezTo>
                    <a:pt x="118467" y="90786"/>
                    <a:pt x="134317" y="96019"/>
                    <a:pt x="144587" y="101427"/>
                  </a:cubicBezTo>
                  <a:cubicBezTo>
                    <a:pt x="154856" y="106834"/>
                    <a:pt x="162892" y="114226"/>
                    <a:pt x="168697" y="123602"/>
                  </a:cubicBezTo>
                  <a:cubicBezTo>
                    <a:pt x="174501" y="132978"/>
                    <a:pt x="177403" y="144562"/>
                    <a:pt x="177403" y="158354"/>
                  </a:cubicBezTo>
                  <a:cubicBezTo>
                    <a:pt x="177403" y="170855"/>
                    <a:pt x="173930" y="182563"/>
                    <a:pt x="166985" y="193477"/>
                  </a:cubicBezTo>
                  <a:cubicBezTo>
                    <a:pt x="160040" y="204391"/>
                    <a:pt x="150217" y="212502"/>
                    <a:pt x="137517" y="217810"/>
                  </a:cubicBezTo>
                  <a:cubicBezTo>
                    <a:pt x="124817" y="223119"/>
                    <a:pt x="108992" y="225773"/>
                    <a:pt x="90041" y="225773"/>
                  </a:cubicBezTo>
                  <a:cubicBezTo>
                    <a:pt x="62458" y="225773"/>
                    <a:pt x="41275" y="219398"/>
                    <a:pt x="26491" y="206648"/>
                  </a:cubicBezTo>
                  <a:cubicBezTo>
                    <a:pt x="11708" y="193899"/>
                    <a:pt x="2877" y="175320"/>
                    <a:pt x="0" y="150912"/>
                  </a:cubicBezTo>
                  <a:lnTo>
                    <a:pt x="42863" y="146745"/>
                  </a:lnTo>
                  <a:cubicBezTo>
                    <a:pt x="45442" y="161132"/>
                    <a:pt x="50676" y="171698"/>
                    <a:pt x="58564" y="178445"/>
                  </a:cubicBezTo>
                  <a:cubicBezTo>
                    <a:pt x="66452" y="185192"/>
                    <a:pt x="77093" y="188566"/>
                    <a:pt x="90488" y="188566"/>
                  </a:cubicBezTo>
                  <a:cubicBezTo>
                    <a:pt x="104676" y="188566"/>
                    <a:pt x="115367" y="185564"/>
                    <a:pt x="122560" y="179562"/>
                  </a:cubicBezTo>
                  <a:cubicBezTo>
                    <a:pt x="129753" y="173559"/>
                    <a:pt x="133350" y="166539"/>
                    <a:pt x="133350" y="158502"/>
                  </a:cubicBezTo>
                  <a:cubicBezTo>
                    <a:pt x="133350" y="153343"/>
                    <a:pt x="131837" y="148953"/>
                    <a:pt x="128811" y="145331"/>
                  </a:cubicBezTo>
                  <a:cubicBezTo>
                    <a:pt x="125785" y="141710"/>
                    <a:pt x="120501" y="138559"/>
                    <a:pt x="112961" y="135880"/>
                  </a:cubicBezTo>
                  <a:cubicBezTo>
                    <a:pt x="107801" y="134095"/>
                    <a:pt x="96044" y="130920"/>
                    <a:pt x="77688" y="126355"/>
                  </a:cubicBezTo>
                  <a:cubicBezTo>
                    <a:pt x="54074" y="120502"/>
                    <a:pt x="37505" y="113308"/>
                    <a:pt x="27980" y="104775"/>
                  </a:cubicBezTo>
                  <a:cubicBezTo>
                    <a:pt x="14585" y="92770"/>
                    <a:pt x="7888" y="78135"/>
                    <a:pt x="7888" y="60871"/>
                  </a:cubicBezTo>
                  <a:cubicBezTo>
                    <a:pt x="7888" y="49759"/>
                    <a:pt x="11038" y="39365"/>
                    <a:pt x="17339" y="29692"/>
                  </a:cubicBezTo>
                  <a:cubicBezTo>
                    <a:pt x="23639" y="20018"/>
                    <a:pt x="32717" y="12651"/>
                    <a:pt x="44574" y="7591"/>
                  </a:cubicBezTo>
                  <a:cubicBezTo>
                    <a:pt x="56431" y="2530"/>
                    <a:pt x="70743" y="0"/>
                    <a:pt x="87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029BEF-5AE1-47F7-8329-69166A573EFC}"/>
              </a:ext>
            </a:extLst>
          </p:cNvPr>
          <p:cNvGrpSpPr/>
          <p:nvPr/>
        </p:nvGrpSpPr>
        <p:grpSpPr>
          <a:xfrm rot="18261267">
            <a:off x="2680541" y="2559197"/>
            <a:ext cx="1819667" cy="2415311"/>
            <a:chOff x="7316488" y="2535649"/>
            <a:chExt cx="1819667" cy="24153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85B58B-38E0-420C-876E-6F36FFCF39BA}"/>
                </a:ext>
              </a:extLst>
            </p:cNvPr>
            <p:cNvGrpSpPr/>
            <p:nvPr/>
          </p:nvGrpSpPr>
          <p:grpSpPr>
            <a:xfrm>
              <a:off x="7316488" y="2535649"/>
              <a:ext cx="1819667" cy="2415311"/>
              <a:chOff x="5970504" y="2694534"/>
              <a:chExt cx="1819667" cy="241531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F3FDAB2-6B58-4ACB-89A1-6919921952F1}"/>
                  </a:ext>
                </a:extLst>
              </p:cNvPr>
              <p:cNvGrpSpPr/>
              <p:nvPr/>
            </p:nvGrpSpPr>
            <p:grpSpPr>
              <a:xfrm rot="2352877">
                <a:off x="5970504" y="3210518"/>
                <a:ext cx="1819667" cy="1899327"/>
                <a:chOff x="5970504" y="3210518"/>
                <a:chExt cx="1819667" cy="1899327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37F9C7D-A5A4-4C59-A610-C15B5CDAD9B0}"/>
                    </a:ext>
                  </a:extLst>
                </p:cNvPr>
                <p:cNvSpPr/>
                <p:nvPr/>
              </p:nvSpPr>
              <p:spPr>
                <a:xfrm>
                  <a:off x="5970504" y="3235752"/>
                  <a:ext cx="1787821" cy="1874093"/>
                </a:xfrm>
                <a:custGeom>
                  <a:avLst/>
                  <a:gdLst>
                    <a:gd name="connsiteX0" fmla="*/ 952142 w 4865720"/>
                    <a:gd name="connsiteY0" fmla="*/ 561077 h 5100519"/>
                    <a:gd name="connsiteX1" fmla="*/ 820254 w 4865720"/>
                    <a:gd name="connsiteY1" fmla="*/ 692965 h 5100519"/>
                    <a:gd name="connsiteX2" fmla="*/ 952142 w 4865720"/>
                    <a:gd name="connsiteY2" fmla="*/ 824849 h 5100519"/>
                    <a:gd name="connsiteX3" fmla="*/ 1084029 w 4865720"/>
                    <a:gd name="connsiteY3" fmla="*/ 692965 h 5100519"/>
                    <a:gd name="connsiteX4" fmla="*/ 952142 w 4865720"/>
                    <a:gd name="connsiteY4" fmla="*/ 561077 h 5100519"/>
                    <a:gd name="connsiteX5" fmla="*/ 1430630 w 4865720"/>
                    <a:gd name="connsiteY5" fmla="*/ 437 h 5100519"/>
                    <a:gd name="connsiteX6" fmla="*/ 2339697 w 4865720"/>
                    <a:gd name="connsiteY6" fmla="*/ 398449 h 5100519"/>
                    <a:gd name="connsiteX7" fmla="*/ 4802459 w 4865720"/>
                    <a:gd name="connsiteY7" fmla="*/ 3221531 h 5100519"/>
                    <a:gd name="connsiteX8" fmla="*/ 4778036 w 4865720"/>
                    <a:gd name="connsiteY8" fmla="*/ 3582999 h 5100519"/>
                    <a:gd name="connsiteX9" fmla="*/ 3110619 w 4865720"/>
                    <a:gd name="connsiteY9" fmla="*/ 5037499 h 5100519"/>
                    <a:gd name="connsiteX10" fmla="*/ 2749438 w 4865720"/>
                    <a:gd name="connsiteY10" fmla="*/ 5012787 h 5100519"/>
                    <a:gd name="connsiteX11" fmla="*/ 286673 w 4865720"/>
                    <a:gd name="connsiteY11" fmla="*/ 2189705 h 5100519"/>
                    <a:gd name="connsiteX12" fmla="*/ 398447 w 4865720"/>
                    <a:gd name="connsiteY12" fmla="*/ 548438 h 5100519"/>
                    <a:gd name="connsiteX13" fmla="*/ 698429 w 4865720"/>
                    <a:gd name="connsiteY13" fmla="*/ 286673 h 5100519"/>
                    <a:gd name="connsiteX14" fmla="*/ 1430630 w 4865720"/>
                    <a:gd name="connsiteY14" fmla="*/ 437 h 5100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865720" h="5100519">
                      <a:moveTo>
                        <a:pt x="952142" y="561077"/>
                      </a:moveTo>
                      <a:cubicBezTo>
                        <a:pt x="879302" y="561077"/>
                        <a:pt x="820254" y="620125"/>
                        <a:pt x="820254" y="692965"/>
                      </a:cubicBezTo>
                      <a:cubicBezTo>
                        <a:pt x="820254" y="765801"/>
                        <a:pt x="879302" y="824849"/>
                        <a:pt x="952142" y="824849"/>
                      </a:cubicBezTo>
                      <a:cubicBezTo>
                        <a:pt x="1024978" y="824849"/>
                        <a:pt x="1084029" y="765804"/>
                        <a:pt x="1084029" y="692965"/>
                      </a:cubicBezTo>
                      <a:cubicBezTo>
                        <a:pt x="1084029" y="620125"/>
                        <a:pt x="1024981" y="561077"/>
                        <a:pt x="952142" y="561077"/>
                      </a:cubicBezTo>
                      <a:close/>
                      <a:moveTo>
                        <a:pt x="1430630" y="437"/>
                      </a:moveTo>
                      <a:cubicBezTo>
                        <a:pt x="1765688" y="-8719"/>
                        <a:pt x="2102104" y="126270"/>
                        <a:pt x="2339697" y="398449"/>
                      </a:cubicBezTo>
                      <a:lnTo>
                        <a:pt x="4802459" y="3221531"/>
                      </a:lnTo>
                      <a:cubicBezTo>
                        <a:pt x="4895556" y="3328421"/>
                        <a:pt x="4884639" y="3490192"/>
                        <a:pt x="4778036" y="3582999"/>
                      </a:cubicBezTo>
                      <a:lnTo>
                        <a:pt x="3110619" y="5037499"/>
                      </a:lnTo>
                      <a:cubicBezTo>
                        <a:pt x="3004020" y="5130310"/>
                        <a:pt x="2842248" y="5119389"/>
                        <a:pt x="2749438" y="5012787"/>
                      </a:cubicBezTo>
                      <a:lnTo>
                        <a:pt x="286673" y="2189705"/>
                      </a:lnTo>
                      <a:cubicBezTo>
                        <a:pt x="-135711" y="1705543"/>
                        <a:pt x="-85426" y="970824"/>
                        <a:pt x="398447" y="548438"/>
                      </a:cubicBezTo>
                      <a:lnTo>
                        <a:pt x="698429" y="286673"/>
                      </a:lnTo>
                      <a:cubicBezTo>
                        <a:pt x="910250" y="101880"/>
                        <a:pt x="1170029" y="7559"/>
                        <a:pt x="1430630" y="43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C285A2F0-408F-47CF-B8EA-9DDE9A1388E4}"/>
                    </a:ext>
                  </a:extLst>
                </p:cNvPr>
                <p:cNvSpPr/>
                <p:nvPr/>
              </p:nvSpPr>
              <p:spPr>
                <a:xfrm>
                  <a:off x="6002387" y="3210518"/>
                  <a:ext cx="1787784" cy="1874093"/>
                </a:xfrm>
                <a:custGeom>
                  <a:avLst/>
                  <a:gdLst>
                    <a:gd name="connsiteX0" fmla="*/ 865368 w 4865620"/>
                    <a:gd name="connsiteY0" fmla="*/ 629753 h 5100519"/>
                    <a:gd name="connsiteX1" fmla="*/ 733480 w 4865620"/>
                    <a:gd name="connsiteY1" fmla="*/ 761641 h 5100519"/>
                    <a:gd name="connsiteX2" fmla="*/ 865368 w 4865620"/>
                    <a:gd name="connsiteY2" fmla="*/ 893525 h 5100519"/>
                    <a:gd name="connsiteX3" fmla="*/ 997255 w 4865620"/>
                    <a:gd name="connsiteY3" fmla="*/ 761641 h 5100519"/>
                    <a:gd name="connsiteX4" fmla="*/ 865368 w 4865620"/>
                    <a:gd name="connsiteY4" fmla="*/ 629753 h 5100519"/>
                    <a:gd name="connsiteX5" fmla="*/ 1430629 w 4865620"/>
                    <a:gd name="connsiteY5" fmla="*/ 437 h 5100519"/>
                    <a:gd name="connsiteX6" fmla="*/ 2339693 w 4865620"/>
                    <a:gd name="connsiteY6" fmla="*/ 398449 h 5100519"/>
                    <a:gd name="connsiteX7" fmla="*/ 4802456 w 4865620"/>
                    <a:gd name="connsiteY7" fmla="*/ 3221531 h 5100519"/>
                    <a:gd name="connsiteX8" fmla="*/ 4778033 w 4865620"/>
                    <a:gd name="connsiteY8" fmla="*/ 3582999 h 5100519"/>
                    <a:gd name="connsiteX9" fmla="*/ 3110618 w 4865620"/>
                    <a:gd name="connsiteY9" fmla="*/ 5037499 h 5100519"/>
                    <a:gd name="connsiteX10" fmla="*/ 2749437 w 4865620"/>
                    <a:gd name="connsiteY10" fmla="*/ 5012787 h 5100519"/>
                    <a:gd name="connsiteX11" fmla="*/ 286673 w 4865620"/>
                    <a:gd name="connsiteY11" fmla="*/ 2189705 h 5100519"/>
                    <a:gd name="connsiteX12" fmla="*/ 398446 w 4865620"/>
                    <a:gd name="connsiteY12" fmla="*/ 548438 h 5100519"/>
                    <a:gd name="connsiteX13" fmla="*/ 698429 w 4865620"/>
                    <a:gd name="connsiteY13" fmla="*/ 286673 h 5100519"/>
                    <a:gd name="connsiteX14" fmla="*/ 1430629 w 4865620"/>
                    <a:gd name="connsiteY14" fmla="*/ 437 h 5100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865620" h="5100519">
                      <a:moveTo>
                        <a:pt x="865368" y="629753"/>
                      </a:moveTo>
                      <a:cubicBezTo>
                        <a:pt x="792528" y="629753"/>
                        <a:pt x="733480" y="688801"/>
                        <a:pt x="733480" y="761641"/>
                      </a:cubicBezTo>
                      <a:cubicBezTo>
                        <a:pt x="733480" y="834477"/>
                        <a:pt x="792528" y="893525"/>
                        <a:pt x="865368" y="893525"/>
                      </a:cubicBezTo>
                      <a:cubicBezTo>
                        <a:pt x="938204" y="893525"/>
                        <a:pt x="997255" y="834480"/>
                        <a:pt x="997255" y="761641"/>
                      </a:cubicBezTo>
                      <a:cubicBezTo>
                        <a:pt x="997255" y="688801"/>
                        <a:pt x="938207" y="629753"/>
                        <a:pt x="865368" y="629753"/>
                      </a:cubicBezTo>
                      <a:close/>
                      <a:moveTo>
                        <a:pt x="1430629" y="437"/>
                      </a:moveTo>
                      <a:cubicBezTo>
                        <a:pt x="1765686" y="-8719"/>
                        <a:pt x="2102102" y="126270"/>
                        <a:pt x="2339693" y="398449"/>
                      </a:cubicBezTo>
                      <a:lnTo>
                        <a:pt x="4802456" y="3221531"/>
                      </a:lnTo>
                      <a:cubicBezTo>
                        <a:pt x="4895553" y="3328421"/>
                        <a:pt x="4884349" y="3489902"/>
                        <a:pt x="4778033" y="3582999"/>
                      </a:cubicBezTo>
                      <a:lnTo>
                        <a:pt x="3110618" y="5037499"/>
                      </a:lnTo>
                      <a:cubicBezTo>
                        <a:pt x="3004018" y="5130310"/>
                        <a:pt x="2842247" y="5119389"/>
                        <a:pt x="2749437" y="5012787"/>
                      </a:cubicBezTo>
                      <a:lnTo>
                        <a:pt x="286673" y="2189705"/>
                      </a:lnTo>
                      <a:cubicBezTo>
                        <a:pt x="-135711" y="1705543"/>
                        <a:pt x="-85426" y="970824"/>
                        <a:pt x="398446" y="548438"/>
                      </a:cubicBezTo>
                      <a:lnTo>
                        <a:pt x="698429" y="286673"/>
                      </a:lnTo>
                      <a:cubicBezTo>
                        <a:pt x="910250" y="101880"/>
                        <a:pt x="1170028" y="7559"/>
                        <a:pt x="1430629" y="4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79F1640-6510-4502-8176-486B46806CCB}"/>
                    </a:ext>
                  </a:extLst>
                </p:cNvPr>
                <p:cNvSpPr/>
                <p:nvPr/>
              </p:nvSpPr>
              <p:spPr>
                <a:xfrm>
                  <a:off x="6237791" y="3407808"/>
                  <a:ext cx="165122" cy="165121"/>
                </a:xfrm>
                <a:custGeom>
                  <a:avLst/>
                  <a:gdLst>
                    <a:gd name="connsiteX0" fmla="*/ 224695 w 449396"/>
                    <a:gd name="connsiteY0" fmla="*/ 92810 h 449393"/>
                    <a:gd name="connsiteX1" fmla="*/ 92807 w 449396"/>
                    <a:gd name="connsiteY1" fmla="*/ 224698 h 449393"/>
                    <a:gd name="connsiteX2" fmla="*/ 224695 w 449396"/>
                    <a:gd name="connsiteY2" fmla="*/ 356582 h 449393"/>
                    <a:gd name="connsiteX3" fmla="*/ 356582 w 449396"/>
                    <a:gd name="connsiteY3" fmla="*/ 224698 h 449393"/>
                    <a:gd name="connsiteX4" fmla="*/ 224695 w 449396"/>
                    <a:gd name="connsiteY4" fmla="*/ 92810 h 449393"/>
                    <a:gd name="connsiteX5" fmla="*/ 224700 w 449396"/>
                    <a:gd name="connsiteY5" fmla="*/ 0 h 449393"/>
                    <a:gd name="connsiteX6" fmla="*/ 449396 w 449396"/>
                    <a:gd name="connsiteY6" fmla="*/ 224698 h 449393"/>
                    <a:gd name="connsiteX7" fmla="*/ 224700 w 449396"/>
                    <a:gd name="connsiteY7" fmla="*/ 449393 h 449393"/>
                    <a:gd name="connsiteX8" fmla="*/ 0 w 449396"/>
                    <a:gd name="connsiteY8" fmla="*/ 224698 h 449393"/>
                    <a:gd name="connsiteX9" fmla="*/ 224700 w 449396"/>
                    <a:gd name="connsiteY9" fmla="*/ 0 h 449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9396" h="449393">
                      <a:moveTo>
                        <a:pt x="224695" y="92810"/>
                      </a:moveTo>
                      <a:cubicBezTo>
                        <a:pt x="151855" y="92810"/>
                        <a:pt x="92807" y="151858"/>
                        <a:pt x="92807" y="224698"/>
                      </a:cubicBezTo>
                      <a:cubicBezTo>
                        <a:pt x="92807" y="297534"/>
                        <a:pt x="151855" y="356582"/>
                        <a:pt x="224695" y="356582"/>
                      </a:cubicBezTo>
                      <a:cubicBezTo>
                        <a:pt x="297531" y="356582"/>
                        <a:pt x="356582" y="297537"/>
                        <a:pt x="356582" y="224698"/>
                      </a:cubicBezTo>
                      <a:cubicBezTo>
                        <a:pt x="356582" y="151858"/>
                        <a:pt x="297534" y="92810"/>
                        <a:pt x="224695" y="92810"/>
                      </a:cubicBezTo>
                      <a:close/>
                      <a:moveTo>
                        <a:pt x="224700" y="0"/>
                      </a:moveTo>
                      <a:cubicBezTo>
                        <a:pt x="348796" y="0"/>
                        <a:pt x="449396" y="100599"/>
                        <a:pt x="449396" y="224698"/>
                      </a:cubicBezTo>
                      <a:cubicBezTo>
                        <a:pt x="449396" y="348794"/>
                        <a:pt x="348796" y="449393"/>
                        <a:pt x="224700" y="449393"/>
                      </a:cubicBezTo>
                      <a:cubicBezTo>
                        <a:pt x="100600" y="449393"/>
                        <a:pt x="0" y="348794"/>
                        <a:pt x="0" y="224698"/>
                      </a:cubicBezTo>
                      <a:cubicBezTo>
                        <a:pt x="0" y="100599"/>
                        <a:pt x="100600" y="0"/>
                        <a:pt x="22470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6F0EE9C-544C-4AF1-AED7-47DEE7D352F8}"/>
                  </a:ext>
                </a:extLst>
              </p:cNvPr>
              <p:cNvSpPr/>
              <p:nvPr/>
            </p:nvSpPr>
            <p:spPr>
              <a:xfrm rot="7177508">
                <a:off x="6574449" y="2768069"/>
                <a:ext cx="532237" cy="385168"/>
              </a:xfrm>
              <a:custGeom>
                <a:avLst/>
                <a:gdLst>
                  <a:gd name="connsiteX0" fmla="*/ 468879 w 480177"/>
                  <a:gd name="connsiteY0" fmla="*/ 47779 h 347494"/>
                  <a:gd name="connsiteX1" fmla="*/ 41112 w 480177"/>
                  <a:gd name="connsiteY1" fmla="*/ 342864 h 347494"/>
                  <a:gd name="connsiteX2" fmla="*/ 4631 w 480177"/>
                  <a:gd name="connsiteY2" fmla="*/ 336196 h 347494"/>
                  <a:gd name="connsiteX3" fmla="*/ 4631 w 480177"/>
                  <a:gd name="connsiteY3" fmla="*/ 336196 h 347494"/>
                  <a:gd name="connsiteX4" fmla="*/ 11298 w 480177"/>
                  <a:gd name="connsiteY4" fmla="*/ 299715 h 347494"/>
                  <a:gd name="connsiteX5" fmla="*/ 439066 w 480177"/>
                  <a:gd name="connsiteY5" fmla="*/ 4631 h 347494"/>
                  <a:gd name="connsiteX6" fmla="*/ 475547 w 480177"/>
                  <a:gd name="connsiteY6" fmla="*/ 11298 h 347494"/>
                  <a:gd name="connsiteX7" fmla="*/ 475547 w 480177"/>
                  <a:gd name="connsiteY7" fmla="*/ 11298 h 347494"/>
                  <a:gd name="connsiteX8" fmla="*/ 468879 w 480177"/>
                  <a:gd name="connsiteY8" fmla="*/ 47779 h 34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0177" h="347494">
                    <a:moveTo>
                      <a:pt x="468879" y="47779"/>
                    </a:moveTo>
                    <a:lnTo>
                      <a:pt x="41112" y="342864"/>
                    </a:lnTo>
                    <a:cubicBezTo>
                      <a:pt x="29205" y="351055"/>
                      <a:pt x="12918" y="348102"/>
                      <a:pt x="4631" y="336196"/>
                    </a:cubicBezTo>
                    <a:lnTo>
                      <a:pt x="4631" y="336196"/>
                    </a:lnTo>
                    <a:cubicBezTo>
                      <a:pt x="-3561" y="324290"/>
                      <a:pt x="-608" y="308002"/>
                      <a:pt x="11298" y="299715"/>
                    </a:cubicBezTo>
                    <a:lnTo>
                      <a:pt x="439066" y="4631"/>
                    </a:lnTo>
                    <a:cubicBezTo>
                      <a:pt x="450972" y="-3561"/>
                      <a:pt x="467260" y="-608"/>
                      <a:pt x="475547" y="11298"/>
                    </a:cubicBezTo>
                    <a:lnTo>
                      <a:pt x="475547" y="11298"/>
                    </a:lnTo>
                    <a:cubicBezTo>
                      <a:pt x="483738" y="23205"/>
                      <a:pt x="480786" y="39492"/>
                      <a:pt x="468879" y="477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E78AB38-0210-4CEC-90F6-10E8EFBDD7F6}"/>
                </a:ext>
              </a:extLst>
            </p:cNvPr>
            <p:cNvSpPr/>
            <p:nvPr/>
          </p:nvSpPr>
          <p:spPr>
            <a:xfrm rot="5215063">
              <a:off x="7634599" y="3872097"/>
              <a:ext cx="1224101" cy="299738"/>
            </a:xfrm>
            <a:custGeom>
              <a:avLst/>
              <a:gdLst/>
              <a:ahLst/>
              <a:cxnLst/>
              <a:rect l="l" t="t" r="r" b="b"/>
              <a:pathLst>
                <a:path w="891034" h="218182">
                  <a:moveTo>
                    <a:pt x="44054" y="36909"/>
                  </a:moveTo>
                  <a:lnTo>
                    <a:pt x="44054" y="92274"/>
                  </a:lnTo>
                  <a:lnTo>
                    <a:pt x="76647" y="92274"/>
                  </a:lnTo>
                  <a:cubicBezTo>
                    <a:pt x="97781" y="92274"/>
                    <a:pt x="110977" y="91381"/>
                    <a:pt x="116235" y="89595"/>
                  </a:cubicBezTo>
                  <a:cubicBezTo>
                    <a:pt x="121494" y="87809"/>
                    <a:pt x="125611" y="84733"/>
                    <a:pt x="128588" y="80367"/>
                  </a:cubicBezTo>
                  <a:cubicBezTo>
                    <a:pt x="131565" y="76002"/>
                    <a:pt x="133053" y="70545"/>
                    <a:pt x="133053" y="63996"/>
                  </a:cubicBezTo>
                  <a:cubicBezTo>
                    <a:pt x="133053" y="56654"/>
                    <a:pt x="131093" y="50726"/>
                    <a:pt x="127174" y="46211"/>
                  </a:cubicBezTo>
                  <a:cubicBezTo>
                    <a:pt x="123255" y="41697"/>
                    <a:pt x="117724" y="38844"/>
                    <a:pt x="110580" y="37654"/>
                  </a:cubicBezTo>
                  <a:cubicBezTo>
                    <a:pt x="107008" y="37158"/>
                    <a:pt x="96292" y="36909"/>
                    <a:pt x="78433" y="36909"/>
                  </a:cubicBezTo>
                  <a:close/>
                  <a:moveTo>
                    <a:pt x="717649" y="0"/>
                  </a:moveTo>
                  <a:lnTo>
                    <a:pt x="891034" y="0"/>
                  </a:lnTo>
                  <a:lnTo>
                    <a:pt x="891034" y="36909"/>
                  </a:lnTo>
                  <a:lnTo>
                    <a:pt x="826443" y="36909"/>
                  </a:lnTo>
                  <a:lnTo>
                    <a:pt x="826443" y="218182"/>
                  </a:lnTo>
                  <a:lnTo>
                    <a:pt x="782390" y="218182"/>
                  </a:lnTo>
                  <a:lnTo>
                    <a:pt x="782390" y="36909"/>
                  </a:lnTo>
                  <a:lnTo>
                    <a:pt x="717649" y="36909"/>
                  </a:lnTo>
                  <a:close/>
                  <a:moveTo>
                    <a:pt x="486073" y="0"/>
                  </a:moveTo>
                  <a:lnTo>
                    <a:pt x="528936" y="0"/>
                  </a:lnTo>
                  <a:lnTo>
                    <a:pt x="618232" y="145703"/>
                  </a:lnTo>
                  <a:lnTo>
                    <a:pt x="618232" y="0"/>
                  </a:lnTo>
                  <a:lnTo>
                    <a:pt x="659160" y="0"/>
                  </a:lnTo>
                  <a:lnTo>
                    <a:pt x="659160" y="218182"/>
                  </a:lnTo>
                  <a:lnTo>
                    <a:pt x="614958" y="218182"/>
                  </a:lnTo>
                  <a:lnTo>
                    <a:pt x="527001" y="75902"/>
                  </a:lnTo>
                  <a:lnTo>
                    <a:pt x="527001" y="218182"/>
                  </a:lnTo>
                  <a:lnTo>
                    <a:pt x="486073" y="218182"/>
                  </a:lnTo>
                  <a:close/>
                  <a:moveTo>
                    <a:pt x="247502" y="0"/>
                  </a:moveTo>
                  <a:lnTo>
                    <a:pt x="409278" y="0"/>
                  </a:lnTo>
                  <a:lnTo>
                    <a:pt x="409278" y="36909"/>
                  </a:lnTo>
                  <a:lnTo>
                    <a:pt x="291555" y="36909"/>
                  </a:lnTo>
                  <a:lnTo>
                    <a:pt x="291555" y="85279"/>
                  </a:lnTo>
                  <a:lnTo>
                    <a:pt x="401092" y="85279"/>
                  </a:lnTo>
                  <a:lnTo>
                    <a:pt x="401092" y="122039"/>
                  </a:lnTo>
                  <a:lnTo>
                    <a:pt x="291555" y="122039"/>
                  </a:lnTo>
                  <a:lnTo>
                    <a:pt x="291555" y="181422"/>
                  </a:lnTo>
                  <a:lnTo>
                    <a:pt x="413445" y="181422"/>
                  </a:lnTo>
                  <a:lnTo>
                    <a:pt x="413445" y="218182"/>
                  </a:lnTo>
                  <a:lnTo>
                    <a:pt x="247502" y="218182"/>
                  </a:lnTo>
                  <a:close/>
                  <a:moveTo>
                    <a:pt x="0" y="0"/>
                  </a:moveTo>
                  <a:lnTo>
                    <a:pt x="92720" y="0"/>
                  </a:lnTo>
                  <a:cubicBezTo>
                    <a:pt x="116037" y="0"/>
                    <a:pt x="132978" y="1960"/>
                    <a:pt x="143545" y="5879"/>
                  </a:cubicBezTo>
                  <a:cubicBezTo>
                    <a:pt x="154112" y="9798"/>
                    <a:pt x="162570" y="16768"/>
                    <a:pt x="168920" y="26789"/>
                  </a:cubicBezTo>
                  <a:cubicBezTo>
                    <a:pt x="175270" y="36810"/>
                    <a:pt x="178445" y="48270"/>
                    <a:pt x="178445" y="61168"/>
                  </a:cubicBezTo>
                  <a:cubicBezTo>
                    <a:pt x="178445" y="77540"/>
                    <a:pt x="173633" y="91058"/>
                    <a:pt x="164009" y="101724"/>
                  </a:cubicBezTo>
                  <a:cubicBezTo>
                    <a:pt x="154385" y="112390"/>
                    <a:pt x="139998" y="119112"/>
                    <a:pt x="120849" y="121890"/>
                  </a:cubicBezTo>
                  <a:cubicBezTo>
                    <a:pt x="130374" y="127447"/>
                    <a:pt x="138237" y="133549"/>
                    <a:pt x="144438" y="140196"/>
                  </a:cubicBezTo>
                  <a:cubicBezTo>
                    <a:pt x="150639" y="146844"/>
                    <a:pt x="158999" y="158651"/>
                    <a:pt x="169516" y="175617"/>
                  </a:cubicBezTo>
                  <a:lnTo>
                    <a:pt x="196156" y="218182"/>
                  </a:lnTo>
                  <a:lnTo>
                    <a:pt x="143471" y="218182"/>
                  </a:lnTo>
                  <a:lnTo>
                    <a:pt x="111622" y="170706"/>
                  </a:lnTo>
                  <a:cubicBezTo>
                    <a:pt x="100311" y="153740"/>
                    <a:pt x="92572" y="143049"/>
                    <a:pt x="88404" y="138633"/>
                  </a:cubicBezTo>
                  <a:cubicBezTo>
                    <a:pt x="84237" y="134218"/>
                    <a:pt x="79822" y="131192"/>
                    <a:pt x="75159" y="129555"/>
                  </a:cubicBezTo>
                  <a:cubicBezTo>
                    <a:pt x="70495" y="127918"/>
                    <a:pt x="63104" y="127099"/>
                    <a:pt x="52983" y="127099"/>
                  </a:cubicBezTo>
                  <a:lnTo>
                    <a:pt x="44054" y="127099"/>
                  </a:lnTo>
                  <a:lnTo>
                    <a:pt x="44054" y="218182"/>
                  </a:lnTo>
                  <a:lnTo>
                    <a:pt x="0" y="218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BDEF86-B77B-49C4-BBF0-A36F5543CD51}"/>
              </a:ext>
            </a:extLst>
          </p:cNvPr>
          <p:cNvSpPr txBox="1"/>
          <p:nvPr/>
        </p:nvSpPr>
        <p:spPr>
          <a:xfrm>
            <a:off x="5234664" y="1788618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285B3FAD-CB66-4FFA-BB37-A32839F71DE0}"/>
              </a:ext>
            </a:extLst>
          </p:cNvPr>
          <p:cNvSpPr>
            <a:spLocks noChangeAspect="1"/>
          </p:cNvSpPr>
          <p:nvPr/>
        </p:nvSpPr>
        <p:spPr>
          <a:xfrm rot="20700000">
            <a:off x="9438060" y="2780404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D06F9FA-250D-445D-A387-C2F8FB6C4ACA}"/>
              </a:ext>
            </a:extLst>
          </p:cNvPr>
          <p:cNvGrpSpPr/>
          <p:nvPr/>
        </p:nvGrpSpPr>
        <p:grpSpPr>
          <a:xfrm>
            <a:off x="5234663" y="3403987"/>
            <a:ext cx="2719592" cy="823652"/>
            <a:chOff x="2079598" y="4324401"/>
            <a:chExt cx="3303211" cy="82365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39D264-BD0D-4490-9F85-BE7E51CE0556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0C67AC-CDB9-4BC2-B179-5426700A317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663557-9349-420A-BFB9-89686578768B}"/>
              </a:ext>
            </a:extLst>
          </p:cNvPr>
          <p:cNvGrpSpPr/>
          <p:nvPr/>
        </p:nvGrpSpPr>
        <p:grpSpPr>
          <a:xfrm>
            <a:off x="8406220" y="3403987"/>
            <a:ext cx="2719592" cy="823652"/>
            <a:chOff x="2079598" y="4324401"/>
            <a:chExt cx="3303211" cy="8236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353690-F269-4E70-A3E6-47524086BA6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C4B58A-AB61-4CF2-8CAD-8F935AA2B1A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5059AC-2420-4EEC-B716-E7D0C299A442}"/>
              </a:ext>
            </a:extLst>
          </p:cNvPr>
          <p:cNvGrpSpPr/>
          <p:nvPr/>
        </p:nvGrpSpPr>
        <p:grpSpPr>
          <a:xfrm>
            <a:off x="5234663" y="5364928"/>
            <a:ext cx="2719592" cy="823652"/>
            <a:chOff x="2079598" y="4324401"/>
            <a:chExt cx="3303211" cy="8236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F18128A-BAF9-49E1-A200-3A61F7C9625D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1D75A4-C01A-44ED-AAC7-A92E745DB98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E565863-65A0-4E9C-982C-7CAD0A74F86F}"/>
              </a:ext>
            </a:extLst>
          </p:cNvPr>
          <p:cNvGrpSpPr/>
          <p:nvPr/>
        </p:nvGrpSpPr>
        <p:grpSpPr>
          <a:xfrm>
            <a:off x="8406220" y="5364928"/>
            <a:ext cx="2719592" cy="823652"/>
            <a:chOff x="2079598" y="4324401"/>
            <a:chExt cx="3303211" cy="82365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A56091-26CE-46B9-9BA7-7A99CF78606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FCC4BF-8D1B-4E75-B00F-3AC3B631A59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44" name="Isosceles Triangle 57">
            <a:extLst>
              <a:ext uri="{FF2B5EF4-FFF2-40B4-BE49-F238E27FC236}">
                <a16:creationId xmlns:a16="http://schemas.microsoft.com/office/drawing/2014/main" id="{9D76246E-7165-420C-8F02-5B928AB2F548}"/>
              </a:ext>
            </a:extLst>
          </p:cNvPr>
          <p:cNvSpPr/>
          <p:nvPr/>
        </p:nvSpPr>
        <p:spPr>
          <a:xfrm>
            <a:off x="6463048" y="452776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CF2B856D-3DE1-4FD4-908D-FA1983D58676}"/>
              </a:ext>
            </a:extLst>
          </p:cNvPr>
          <p:cNvSpPr/>
          <p:nvPr/>
        </p:nvSpPr>
        <p:spPr>
          <a:xfrm>
            <a:off x="6354638" y="2769499"/>
            <a:ext cx="513090" cy="51168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ed Rectangle 13">
            <a:extLst>
              <a:ext uri="{FF2B5EF4-FFF2-40B4-BE49-F238E27FC236}">
                <a16:creationId xmlns:a16="http://schemas.microsoft.com/office/drawing/2014/main" id="{54C81AAE-B828-4FC6-9580-59E8FFEB55C3}"/>
              </a:ext>
            </a:extLst>
          </p:cNvPr>
          <p:cNvSpPr/>
          <p:nvPr/>
        </p:nvSpPr>
        <p:spPr>
          <a:xfrm>
            <a:off x="9447355" y="4543076"/>
            <a:ext cx="704395" cy="714136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38F2D7-20B0-40F9-89F4-7232BF5A51E5}"/>
              </a:ext>
            </a:extLst>
          </p:cNvPr>
          <p:cNvSpPr/>
          <p:nvPr/>
        </p:nvSpPr>
        <p:spPr>
          <a:xfrm>
            <a:off x="348343" y="339632"/>
            <a:ext cx="11495315" cy="6178737"/>
          </a:xfrm>
          <a:prstGeom prst="roundRect">
            <a:avLst>
              <a:gd name="adj" fmla="val 3317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1510D-0A41-412C-BE93-143FFC01A155}"/>
              </a:ext>
            </a:extLst>
          </p:cNvPr>
          <p:cNvSpPr txBox="1"/>
          <p:nvPr/>
        </p:nvSpPr>
        <p:spPr>
          <a:xfrm>
            <a:off x="609038" y="550309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D4F3A-56BB-4B26-B7A8-47B435FA20EA}"/>
              </a:ext>
            </a:extLst>
          </p:cNvPr>
          <p:cNvSpPr txBox="1"/>
          <p:nvPr/>
        </p:nvSpPr>
        <p:spPr>
          <a:xfrm>
            <a:off x="609039" y="5622971"/>
            <a:ext cx="3568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5C040C-27FA-401A-9EB0-7AD4A9108A0D}"/>
              </a:ext>
            </a:extLst>
          </p:cNvPr>
          <p:cNvSpPr txBox="1"/>
          <p:nvPr/>
        </p:nvSpPr>
        <p:spPr>
          <a:xfrm>
            <a:off x="609038" y="4877538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218FCD-C552-4EDF-9A6C-E09F2B5ED8DA}"/>
              </a:ext>
            </a:extLst>
          </p:cNvPr>
          <p:cNvGrpSpPr/>
          <p:nvPr/>
        </p:nvGrpSpPr>
        <p:grpSpPr>
          <a:xfrm>
            <a:off x="6417291" y="5369646"/>
            <a:ext cx="1441354" cy="770854"/>
            <a:chOff x="741261" y="5746041"/>
            <a:chExt cx="1645920" cy="7708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EEF678-73BB-4AC3-AFE6-084CC984309D}"/>
                </a:ext>
              </a:extLst>
            </p:cNvPr>
            <p:cNvSpPr txBox="1"/>
            <p:nvPr/>
          </p:nvSpPr>
          <p:spPr>
            <a:xfrm>
              <a:off x="741261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Infographic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C200AD-5F9A-4A57-A38B-955D236FABAB}"/>
                </a:ext>
              </a:extLst>
            </p:cNvPr>
            <p:cNvSpPr/>
            <p:nvPr/>
          </p:nvSpPr>
          <p:spPr>
            <a:xfrm>
              <a:off x="1071138" y="5746041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DA4B88-A18C-4E90-B2C7-41A21291A461}"/>
              </a:ext>
            </a:extLst>
          </p:cNvPr>
          <p:cNvGrpSpPr/>
          <p:nvPr/>
        </p:nvGrpSpPr>
        <p:grpSpPr>
          <a:xfrm>
            <a:off x="8188647" y="5369646"/>
            <a:ext cx="1441354" cy="770854"/>
            <a:chOff x="3173827" y="5746041"/>
            <a:chExt cx="1645920" cy="7708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98EDC4-326E-4E24-9E72-81C080BF6AD3}"/>
                </a:ext>
              </a:extLst>
            </p:cNvPr>
            <p:cNvSpPr txBox="1"/>
            <p:nvPr/>
          </p:nvSpPr>
          <p:spPr>
            <a:xfrm>
              <a:off x="3173827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96839-DF9B-4D63-AE5F-8BF78AD70395}"/>
                </a:ext>
              </a:extLst>
            </p:cNvPr>
            <p:cNvSpPr/>
            <p:nvPr/>
          </p:nvSpPr>
          <p:spPr>
            <a:xfrm>
              <a:off x="3503703" y="5746041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573B1A-0B8E-430B-9213-2C6FBE52E087}"/>
              </a:ext>
            </a:extLst>
          </p:cNvPr>
          <p:cNvGrpSpPr/>
          <p:nvPr/>
        </p:nvGrpSpPr>
        <p:grpSpPr>
          <a:xfrm>
            <a:off x="9960003" y="5369646"/>
            <a:ext cx="1441354" cy="770854"/>
            <a:chOff x="5606392" y="5746041"/>
            <a:chExt cx="1645920" cy="7708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FDB021-C620-4AA8-A18F-5E30CB94F0E7}"/>
                </a:ext>
              </a:extLst>
            </p:cNvPr>
            <p:cNvSpPr txBox="1"/>
            <p:nvPr/>
          </p:nvSpPr>
          <p:spPr>
            <a:xfrm>
              <a:off x="5606392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AC98F-AE2F-46CF-ACAE-AB1C74942AFC}"/>
                </a:ext>
              </a:extLst>
            </p:cNvPr>
            <p:cNvSpPr/>
            <p:nvPr/>
          </p:nvSpPr>
          <p:spPr>
            <a:xfrm>
              <a:off x="6036456" y="5746041"/>
              <a:ext cx="7857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1ACF53-D2E8-4D88-BEB5-AAB836CFB21F}"/>
              </a:ext>
            </a:extLst>
          </p:cNvPr>
          <p:cNvSpPr txBox="1"/>
          <p:nvPr/>
        </p:nvSpPr>
        <p:spPr>
          <a:xfrm>
            <a:off x="6417291" y="4187594"/>
            <a:ext cx="509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29E242-0E83-43D7-B34A-5711492D71EA}"/>
              </a:ext>
            </a:extLst>
          </p:cNvPr>
          <p:cNvSpPr txBox="1"/>
          <p:nvPr/>
        </p:nvSpPr>
        <p:spPr>
          <a:xfrm>
            <a:off x="6417291" y="4757523"/>
            <a:ext cx="50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8C37397-1EEC-42AC-9F24-7B0834E805AB}"/>
              </a:ext>
            </a:extLst>
          </p:cNvPr>
          <p:cNvGrpSpPr/>
          <p:nvPr/>
        </p:nvGrpSpPr>
        <p:grpSpPr>
          <a:xfrm flipH="1">
            <a:off x="1" y="1335322"/>
            <a:ext cx="3346527" cy="5047730"/>
            <a:chOff x="9150305" y="1224605"/>
            <a:chExt cx="3346527" cy="5047730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29A36D10-973D-41E9-9980-A133E6A26B7D}"/>
                </a:ext>
              </a:extLst>
            </p:cNvPr>
            <p:cNvSpPr/>
            <p:nvPr/>
          </p:nvSpPr>
          <p:spPr>
            <a:xfrm flipH="1">
              <a:off x="9150305" y="1224605"/>
              <a:ext cx="2805905" cy="280134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37D560-81BB-4D23-9A37-70D0BD1E87E0}"/>
                </a:ext>
              </a:extLst>
            </p:cNvPr>
            <p:cNvSpPr/>
            <p:nvPr/>
          </p:nvSpPr>
          <p:spPr>
            <a:xfrm>
              <a:off x="9297361" y="3682835"/>
              <a:ext cx="2562656" cy="851568"/>
            </a:xfrm>
            <a:custGeom>
              <a:avLst/>
              <a:gdLst>
                <a:gd name="connsiteX0" fmla="*/ 1186611 w 1646346"/>
                <a:gd name="connsiteY0" fmla="*/ 495 h 547079"/>
                <a:gd name="connsiteX1" fmla="*/ 960462 w 1646346"/>
                <a:gd name="connsiteY1" fmla="*/ 53640 h 547079"/>
                <a:gd name="connsiteX2" fmla="*/ 578258 w 1646346"/>
                <a:gd name="connsiteY2" fmla="*/ 67539 h 547079"/>
                <a:gd name="connsiteX3" fmla="*/ 663914 w 1646346"/>
                <a:gd name="connsiteY3" fmla="*/ 201424 h 547079"/>
                <a:gd name="connsiteX4" fmla="*/ 903358 w 1646346"/>
                <a:gd name="connsiteY4" fmla="*/ 214376 h 547079"/>
                <a:gd name="connsiteX5" fmla="*/ 613237 w 1646346"/>
                <a:gd name="connsiteY5" fmla="*/ 254890 h 547079"/>
                <a:gd name="connsiteX6" fmla="*/ 243651 w 1646346"/>
                <a:gd name="connsiteY6" fmla="*/ 157663 h 547079"/>
                <a:gd name="connsiteX7" fmla="*/ 824 w 1646346"/>
                <a:gd name="connsiteY7" fmla="*/ 238995 h 547079"/>
                <a:gd name="connsiteX8" fmla="*/ 134721 w 1646346"/>
                <a:gd name="connsiteY8" fmla="*/ 266557 h 547079"/>
                <a:gd name="connsiteX9" fmla="*/ 92265 w 1646346"/>
                <a:gd name="connsiteY9" fmla="*/ 358947 h 547079"/>
                <a:gd name="connsiteX10" fmla="*/ 747066 w 1646346"/>
                <a:gd name="connsiteY10" fmla="*/ 482382 h 547079"/>
                <a:gd name="connsiteX11" fmla="*/ 916687 w 1646346"/>
                <a:gd name="connsiteY11" fmla="*/ 546568 h 547079"/>
                <a:gd name="connsiteX12" fmla="*/ 1427240 w 1646346"/>
                <a:gd name="connsiteY12" fmla="*/ 497938 h 547079"/>
                <a:gd name="connsiteX13" fmla="*/ 1639677 w 1646346"/>
                <a:gd name="connsiteY13" fmla="*/ 543102 h 547079"/>
                <a:gd name="connsiteX14" fmla="*/ 1646346 w 1646346"/>
                <a:gd name="connsiteY14" fmla="*/ 546229 h 547079"/>
                <a:gd name="connsiteX15" fmla="*/ 1646346 w 1646346"/>
                <a:gd name="connsiteY15" fmla="*/ 152289 h 547079"/>
                <a:gd name="connsiteX16" fmla="*/ 1634707 w 1646346"/>
                <a:gd name="connsiteY16" fmla="*/ 146478 h 547079"/>
                <a:gd name="connsiteX17" fmla="*/ 1513843 w 1646346"/>
                <a:gd name="connsiteY17" fmla="*/ 82486 h 547079"/>
                <a:gd name="connsiteX18" fmla="*/ 1186611 w 1646346"/>
                <a:gd name="connsiteY18" fmla="*/ 495 h 54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46346" h="547079">
                  <a:moveTo>
                    <a:pt x="1186611" y="495"/>
                  </a:moveTo>
                  <a:cubicBezTo>
                    <a:pt x="1092148" y="4412"/>
                    <a:pt x="1014533" y="30852"/>
                    <a:pt x="960462" y="53640"/>
                  </a:cubicBezTo>
                  <a:cubicBezTo>
                    <a:pt x="885023" y="76669"/>
                    <a:pt x="699164" y="31523"/>
                    <a:pt x="578258" y="67539"/>
                  </a:cubicBezTo>
                  <a:cubicBezTo>
                    <a:pt x="522371" y="105674"/>
                    <a:pt x="583400" y="195754"/>
                    <a:pt x="663914" y="201424"/>
                  </a:cubicBezTo>
                  <a:cubicBezTo>
                    <a:pt x="732362" y="220350"/>
                    <a:pt x="823543" y="210059"/>
                    <a:pt x="903358" y="214376"/>
                  </a:cubicBezTo>
                  <a:cubicBezTo>
                    <a:pt x="837503" y="263592"/>
                    <a:pt x="709944" y="241385"/>
                    <a:pt x="613237" y="254890"/>
                  </a:cubicBezTo>
                  <a:cubicBezTo>
                    <a:pt x="475428" y="211118"/>
                    <a:pt x="381461" y="185202"/>
                    <a:pt x="243651" y="157663"/>
                  </a:cubicBezTo>
                  <a:cubicBezTo>
                    <a:pt x="112912" y="138782"/>
                    <a:pt x="-11332" y="149119"/>
                    <a:pt x="824" y="238995"/>
                  </a:cubicBezTo>
                  <a:lnTo>
                    <a:pt x="134721" y="266557"/>
                  </a:lnTo>
                  <a:cubicBezTo>
                    <a:pt x="87010" y="285991"/>
                    <a:pt x="50666" y="352499"/>
                    <a:pt x="92265" y="358947"/>
                  </a:cubicBezTo>
                  <a:cubicBezTo>
                    <a:pt x="332724" y="387106"/>
                    <a:pt x="516350" y="437991"/>
                    <a:pt x="747066" y="482382"/>
                  </a:cubicBezTo>
                  <a:cubicBezTo>
                    <a:pt x="791157" y="500531"/>
                    <a:pt x="877467" y="539782"/>
                    <a:pt x="916687" y="546568"/>
                  </a:cubicBezTo>
                  <a:cubicBezTo>
                    <a:pt x="1035461" y="554301"/>
                    <a:pt x="1249579" y="471380"/>
                    <a:pt x="1427240" y="497938"/>
                  </a:cubicBezTo>
                  <a:cubicBezTo>
                    <a:pt x="1520129" y="506348"/>
                    <a:pt x="1578092" y="517355"/>
                    <a:pt x="1639677" y="543102"/>
                  </a:cubicBezTo>
                  <a:lnTo>
                    <a:pt x="1646346" y="546229"/>
                  </a:lnTo>
                  <a:lnTo>
                    <a:pt x="1646346" y="152289"/>
                  </a:lnTo>
                  <a:lnTo>
                    <a:pt x="1634707" y="146478"/>
                  </a:lnTo>
                  <a:cubicBezTo>
                    <a:pt x="1595231" y="126128"/>
                    <a:pt x="1555552" y="105068"/>
                    <a:pt x="1513843" y="82486"/>
                  </a:cubicBezTo>
                  <a:cubicBezTo>
                    <a:pt x="1392384" y="15183"/>
                    <a:pt x="1281074" y="-3423"/>
                    <a:pt x="1186611" y="495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D1591E6-3C49-4677-B052-A8D9E8F0445E}"/>
                </a:ext>
              </a:extLst>
            </p:cNvPr>
            <p:cNvSpPr/>
            <p:nvPr/>
          </p:nvSpPr>
          <p:spPr>
            <a:xfrm flipH="1">
              <a:off x="9182316" y="4025945"/>
              <a:ext cx="1420263" cy="2246390"/>
            </a:xfrm>
            <a:custGeom>
              <a:avLst/>
              <a:gdLst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392657 w 912430"/>
                <a:gd name="connsiteY96" fmla="*/ 69849 h 1443165"/>
                <a:gd name="connsiteX97" fmla="*/ 342779 w 912430"/>
                <a:gd name="connsiteY97" fmla="*/ 75258 h 1443165"/>
                <a:gd name="connsiteX98" fmla="*/ 257539 w 912430"/>
                <a:gd name="connsiteY98" fmla="*/ 26825 h 1443165"/>
                <a:gd name="connsiteX99" fmla="*/ 294642 w 912430"/>
                <a:gd name="connsiteY99" fmla="*/ 13973 h 1443165"/>
                <a:gd name="connsiteX100" fmla="*/ 346867 w 912430"/>
                <a:gd name="connsiteY100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392657 w 912430"/>
                <a:gd name="connsiteY96" fmla="*/ 69849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43703 w 912430"/>
                <a:gd name="connsiteY96" fmla="*/ 73385 h 1443165"/>
                <a:gd name="connsiteX97" fmla="*/ 392657 w 912430"/>
                <a:gd name="connsiteY97" fmla="*/ 69849 h 1443165"/>
                <a:gd name="connsiteX98" fmla="*/ 257539 w 912430"/>
                <a:gd name="connsiteY98" fmla="*/ 26825 h 1443165"/>
                <a:gd name="connsiteX99" fmla="*/ 294642 w 912430"/>
                <a:gd name="connsiteY99" fmla="*/ 13973 h 1443165"/>
                <a:gd name="connsiteX100" fmla="*/ 346867 w 912430"/>
                <a:gd name="connsiteY100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43703 w 912430"/>
                <a:gd name="connsiteY96" fmla="*/ 73385 h 1443165"/>
                <a:gd name="connsiteX97" fmla="*/ 392657 w 912430"/>
                <a:gd name="connsiteY97" fmla="*/ 69849 h 1443165"/>
                <a:gd name="connsiteX98" fmla="*/ 257539 w 912430"/>
                <a:gd name="connsiteY98" fmla="*/ 26825 h 1443165"/>
                <a:gd name="connsiteX99" fmla="*/ 294642 w 912430"/>
                <a:gd name="connsiteY99" fmla="*/ 13973 h 1443165"/>
                <a:gd name="connsiteX100" fmla="*/ 346867 w 912430"/>
                <a:gd name="connsiteY100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43703 w 912430"/>
                <a:gd name="connsiteY96" fmla="*/ 73385 h 1443165"/>
                <a:gd name="connsiteX97" fmla="*/ 392657 w 912430"/>
                <a:gd name="connsiteY97" fmla="*/ 69849 h 1443165"/>
                <a:gd name="connsiteX98" fmla="*/ 257539 w 912430"/>
                <a:gd name="connsiteY98" fmla="*/ 26825 h 1443165"/>
                <a:gd name="connsiteX99" fmla="*/ 294642 w 912430"/>
                <a:gd name="connsiteY99" fmla="*/ 13973 h 1443165"/>
                <a:gd name="connsiteX100" fmla="*/ 346867 w 912430"/>
                <a:gd name="connsiteY100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43703 w 912430"/>
                <a:gd name="connsiteY96" fmla="*/ 73385 h 1443165"/>
                <a:gd name="connsiteX97" fmla="*/ 392657 w 912430"/>
                <a:gd name="connsiteY97" fmla="*/ 69849 h 1443165"/>
                <a:gd name="connsiteX98" fmla="*/ 257539 w 912430"/>
                <a:gd name="connsiteY98" fmla="*/ 26825 h 1443165"/>
                <a:gd name="connsiteX99" fmla="*/ 294642 w 912430"/>
                <a:gd name="connsiteY99" fmla="*/ 13973 h 1443165"/>
                <a:gd name="connsiteX100" fmla="*/ 346867 w 912430"/>
                <a:gd name="connsiteY100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43703 w 912430"/>
                <a:gd name="connsiteY96" fmla="*/ 73385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59423 w 912430"/>
                <a:gd name="connsiteY96" fmla="*/ 57664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59423 w 912430"/>
                <a:gd name="connsiteY96" fmla="*/ 57664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24057 w 912430"/>
                <a:gd name="connsiteY87" fmla="*/ 255301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43559 w 912430"/>
                <a:gd name="connsiteY86" fmla="*/ 277267 h 1443165"/>
                <a:gd name="connsiteX87" fmla="*/ 124057 w 912430"/>
                <a:gd name="connsiteY87" fmla="*/ 255301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5699 w 912430"/>
                <a:gd name="connsiteY86" fmla="*/ 277267 h 1443165"/>
                <a:gd name="connsiteX87" fmla="*/ 124057 w 912430"/>
                <a:gd name="connsiteY87" fmla="*/ 255301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5699 w 912430"/>
                <a:gd name="connsiteY86" fmla="*/ 277267 h 1443165"/>
                <a:gd name="connsiteX87" fmla="*/ 124057 w 912430"/>
                <a:gd name="connsiteY87" fmla="*/ 255301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5699 w 912430"/>
                <a:gd name="connsiteY86" fmla="*/ 277267 h 1443165"/>
                <a:gd name="connsiteX87" fmla="*/ 113577 w 912430"/>
                <a:gd name="connsiteY87" fmla="*/ 255301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5699 w 912430"/>
                <a:gd name="connsiteY86" fmla="*/ 277267 h 1443165"/>
                <a:gd name="connsiteX87" fmla="*/ 113577 w 912430"/>
                <a:gd name="connsiteY87" fmla="*/ 255301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2430" h="1443165">
                  <a:moveTo>
                    <a:pt x="411272" y="746871"/>
                  </a:moveTo>
                  <a:cubicBezTo>
                    <a:pt x="405382" y="755577"/>
                    <a:pt x="400005" y="763260"/>
                    <a:pt x="391938" y="774784"/>
                  </a:cubicBezTo>
                  <a:lnTo>
                    <a:pt x="428686" y="772352"/>
                  </a:lnTo>
                  <a:lnTo>
                    <a:pt x="411272" y="746871"/>
                  </a:lnTo>
                  <a:close/>
                  <a:moveTo>
                    <a:pt x="242128" y="701416"/>
                  </a:moveTo>
                  <a:cubicBezTo>
                    <a:pt x="245841" y="727024"/>
                    <a:pt x="258390" y="740085"/>
                    <a:pt x="282461" y="743157"/>
                  </a:cubicBezTo>
                  <a:cubicBezTo>
                    <a:pt x="278620" y="709355"/>
                    <a:pt x="278620" y="709355"/>
                    <a:pt x="242128" y="701416"/>
                  </a:cubicBezTo>
                  <a:close/>
                  <a:moveTo>
                    <a:pt x="573886" y="682849"/>
                  </a:moveTo>
                  <a:lnTo>
                    <a:pt x="533936" y="702952"/>
                  </a:lnTo>
                  <a:cubicBezTo>
                    <a:pt x="533424" y="714348"/>
                    <a:pt x="532784" y="725103"/>
                    <a:pt x="532016" y="737652"/>
                  </a:cubicBezTo>
                  <a:cubicBezTo>
                    <a:pt x="563514" y="730225"/>
                    <a:pt x="579648" y="708586"/>
                    <a:pt x="573886" y="682849"/>
                  </a:cubicBezTo>
                  <a:close/>
                  <a:moveTo>
                    <a:pt x="346867" y="0"/>
                  </a:moveTo>
                  <a:lnTo>
                    <a:pt x="434576" y="0"/>
                  </a:lnTo>
                  <a:cubicBezTo>
                    <a:pt x="485152" y="9987"/>
                    <a:pt x="534833" y="22792"/>
                    <a:pt x="578879" y="50833"/>
                  </a:cubicBezTo>
                  <a:cubicBezTo>
                    <a:pt x="708970" y="133804"/>
                    <a:pt x="768255" y="253396"/>
                    <a:pt x="755194" y="406022"/>
                  </a:cubicBezTo>
                  <a:cubicBezTo>
                    <a:pt x="747895" y="490146"/>
                    <a:pt x="710379" y="563002"/>
                    <a:pt x="650199" y="623054"/>
                  </a:cubicBezTo>
                  <a:cubicBezTo>
                    <a:pt x="641364" y="631889"/>
                    <a:pt x="638547" y="639060"/>
                    <a:pt x="642005" y="651992"/>
                  </a:cubicBezTo>
                  <a:cubicBezTo>
                    <a:pt x="655193" y="700647"/>
                    <a:pt x="639828" y="742133"/>
                    <a:pt x="593861" y="786820"/>
                  </a:cubicBezTo>
                  <a:lnTo>
                    <a:pt x="723056" y="1155326"/>
                  </a:lnTo>
                  <a:lnTo>
                    <a:pt x="847512" y="1111663"/>
                  </a:lnTo>
                  <a:cubicBezTo>
                    <a:pt x="851097" y="1121011"/>
                    <a:pt x="854171" y="1129205"/>
                    <a:pt x="858012" y="1139192"/>
                  </a:cubicBezTo>
                  <a:lnTo>
                    <a:pt x="784259" y="1165953"/>
                  </a:lnTo>
                  <a:cubicBezTo>
                    <a:pt x="786692" y="1174020"/>
                    <a:pt x="788741" y="1180422"/>
                    <a:pt x="791302" y="1188744"/>
                  </a:cubicBezTo>
                  <a:lnTo>
                    <a:pt x="853659" y="1167746"/>
                  </a:lnTo>
                  <a:cubicBezTo>
                    <a:pt x="856987" y="1177349"/>
                    <a:pt x="860061" y="1186184"/>
                    <a:pt x="863517" y="1196428"/>
                  </a:cubicBezTo>
                  <a:lnTo>
                    <a:pt x="802186" y="1218962"/>
                  </a:lnTo>
                  <a:cubicBezTo>
                    <a:pt x="804746" y="1226005"/>
                    <a:pt x="806923" y="1232151"/>
                    <a:pt x="809740" y="1240090"/>
                  </a:cubicBezTo>
                  <a:lnTo>
                    <a:pt x="884004" y="1214994"/>
                  </a:lnTo>
                  <a:cubicBezTo>
                    <a:pt x="887590" y="1224852"/>
                    <a:pt x="890791" y="1233560"/>
                    <a:pt x="894504" y="1243547"/>
                  </a:cubicBezTo>
                  <a:lnTo>
                    <a:pt x="820240" y="1270692"/>
                  </a:lnTo>
                  <a:cubicBezTo>
                    <a:pt x="822929" y="1278247"/>
                    <a:pt x="825361" y="1285160"/>
                    <a:pt x="828563" y="1294380"/>
                  </a:cubicBezTo>
                  <a:lnTo>
                    <a:pt x="901803" y="1269539"/>
                  </a:lnTo>
                  <a:cubicBezTo>
                    <a:pt x="905259" y="1277734"/>
                    <a:pt x="908589" y="1285545"/>
                    <a:pt x="912430" y="1294508"/>
                  </a:cubicBezTo>
                  <a:lnTo>
                    <a:pt x="721006" y="1361730"/>
                  </a:lnTo>
                  <a:lnTo>
                    <a:pt x="655961" y="1176068"/>
                  </a:lnTo>
                  <a:lnTo>
                    <a:pt x="534961" y="830610"/>
                  </a:lnTo>
                  <a:cubicBezTo>
                    <a:pt x="530864" y="818830"/>
                    <a:pt x="528431" y="808331"/>
                    <a:pt x="511402" y="806923"/>
                  </a:cubicBezTo>
                  <a:cubicBezTo>
                    <a:pt x="493731" y="805514"/>
                    <a:pt x="484769" y="816782"/>
                    <a:pt x="473885" y="825489"/>
                  </a:cubicBezTo>
                  <a:cubicBezTo>
                    <a:pt x="471580" y="827282"/>
                    <a:pt x="473885" y="835732"/>
                    <a:pt x="475165" y="840854"/>
                  </a:cubicBezTo>
                  <a:lnTo>
                    <a:pt x="613579" y="1386954"/>
                  </a:lnTo>
                  <a:cubicBezTo>
                    <a:pt x="613835" y="1388234"/>
                    <a:pt x="613323" y="1389643"/>
                    <a:pt x="612939" y="1394252"/>
                  </a:cubicBezTo>
                  <a:lnTo>
                    <a:pt x="422028" y="1443165"/>
                  </a:lnTo>
                  <a:cubicBezTo>
                    <a:pt x="409096" y="1419349"/>
                    <a:pt x="409223" y="1419093"/>
                    <a:pt x="433040" y="1412562"/>
                  </a:cubicBezTo>
                  <a:lnTo>
                    <a:pt x="487970" y="1397197"/>
                  </a:lnTo>
                  <a:cubicBezTo>
                    <a:pt x="486049" y="1388619"/>
                    <a:pt x="484384" y="1381448"/>
                    <a:pt x="482592" y="1372997"/>
                  </a:cubicBezTo>
                  <a:lnTo>
                    <a:pt x="405895" y="1391692"/>
                  </a:lnTo>
                  <a:cubicBezTo>
                    <a:pt x="403206" y="1381705"/>
                    <a:pt x="400901" y="1372613"/>
                    <a:pt x="398084" y="1362242"/>
                  </a:cubicBezTo>
                  <a:lnTo>
                    <a:pt x="472860" y="1342267"/>
                  </a:lnTo>
                  <a:cubicBezTo>
                    <a:pt x="471964" y="1335481"/>
                    <a:pt x="471068" y="1329079"/>
                    <a:pt x="469787" y="1320244"/>
                  </a:cubicBezTo>
                  <a:lnTo>
                    <a:pt x="405126" y="1335225"/>
                  </a:lnTo>
                  <a:cubicBezTo>
                    <a:pt x="402309" y="1325366"/>
                    <a:pt x="399876" y="1317043"/>
                    <a:pt x="396931" y="1306415"/>
                  </a:cubicBezTo>
                  <a:cubicBezTo>
                    <a:pt x="412553" y="1302062"/>
                    <a:pt x="427406" y="1296044"/>
                    <a:pt x="442898" y="1293868"/>
                  </a:cubicBezTo>
                  <a:cubicBezTo>
                    <a:pt x="464282" y="1291050"/>
                    <a:pt x="462489" y="1281575"/>
                    <a:pt x="452758" y="1266210"/>
                  </a:cubicBezTo>
                  <a:lnTo>
                    <a:pt x="379518" y="1284392"/>
                  </a:lnTo>
                  <a:cubicBezTo>
                    <a:pt x="376829" y="1275302"/>
                    <a:pt x="374396" y="1267106"/>
                    <a:pt x="371067" y="1256095"/>
                  </a:cubicBezTo>
                  <a:cubicBezTo>
                    <a:pt x="406663" y="1247004"/>
                    <a:pt x="440978" y="1237145"/>
                    <a:pt x="475934" y="1229590"/>
                  </a:cubicBezTo>
                  <a:cubicBezTo>
                    <a:pt x="495012" y="1225493"/>
                    <a:pt x="499493" y="1219218"/>
                    <a:pt x="494115" y="1198988"/>
                  </a:cubicBezTo>
                  <a:cubicBezTo>
                    <a:pt x="464410" y="1087079"/>
                    <a:pt x="436369" y="974786"/>
                    <a:pt x="408584" y="862493"/>
                  </a:cubicBezTo>
                  <a:cubicBezTo>
                    <a:pt x="405254" y="849177"/>
                    <a:pt x="399364" y="843799"/>
                    <a:pt x="385920" y="840341"/>
                  </a:cubicBezTo>
                  <a:cubicBezTo>
                    <a:pt x="368122" y="835861"/>
                    <a:pt x="350965" y="827538"/>
                    <a:pt x="334319" y="819471"/>
                  </a:cubicBezTo>
                  <a:cubicBezTo>
                    <a:pt x="317802" y="811404"/>
                    <a:pt x="309350" y="813709"/>
                    <a:pt x="305893" y="831251"/>
                  </a:cubicBezTo>
                  <a:cubicBezTo>
                    <a:pt x="288864" y="919088"/>
                    <a:pt x="272218" y="1007052"/>
                    <a:pt x="255317" y="1094890"/>
                  </a:cubicBezTo>
                  <a:lnTo>
                    <a:pt x="198338" y="1391563"/>
                  </a:lnTo>
                  <a:lnTo>
                    <a:pt x="83996" y="1369924"/>
                  </a:lnTo>
                  <a:lnTo>
                    <a:pt x="0" y="1355328"/>
                  </a:lnTo>
                  <a:lnTo>
                    <a:pt x="0" y="1338554"/>
                  </a:lnTo>
                  <a:cubicBezTo>
                    <a:pt x="3201" y="1329847"/>
                    <a:pt x="7427" y="1326262"/>
                    <a:pt x="18182" y="1329079"/>
                  </a:cubicBezTo>
                  <a:cubicBezTo>
                    <a:pt x="38669" y="1334329"/>
                    <a:pt x="59924" y="1336762"/>
                    <a:pt x="81948" y="1340603"/>
                  </a:cubicBezTo>
                  <a:cubicBezTo>
                    <a:pt x="83740" y="1331128"/>
                    <a:pt x="85148" y="1324086"/>
                    <a:pt x="86685" y="1316146"/>
                  </a:cubicBezTo>
                  <a:lnTo>
                    <a:pt x="10116" y="1300781"/>
                  </a:lnTo>
                  <a:cubicBezTo>
                    <a:pt x="11908" y="1290026"/>
                    <a:pt x="13445" y="1281319"/>
                    <a:pt x="15237" y="1270820"/>
                  </a:cubicBezTo>
                  <a:lnTo>
                    <a:pt x="92703" y="1284520"/>
                  </a:lnTo>
                  <a:cubicBezTo>
                    <a:pt x="94368" y="1276710"/>
                    <a:pt x="95648" y="1270308"/>
                    <a:pt x="97184" y="1262881"/>
                  </a:cubicBezTo>
                  <a:lnTo>
                    <a:pt x="32779" y="1248796"/>
                  </a:lnTo>
                  <a:cubicBezTo>
                    <a:pt x="34956" y="1238682"/>
                    <a:pt x="36876" y="1229590"/>
                    <a:pt x="39053" y="1219603"/>
                  </a:cubicBezTo>
                  <a:lnTo>
                    <a:pt x="103203" y="1230742"/>
                  </a:lnTo>
                  <a:cubicBezTo>
                    <a:pt x="104482" y="1222804"/>
                    <a:pt x="105763" y="1216402"/>
                    <a:pt x="107300" y="1208207"/>
                  </a:cubicBezTo>
                  <a:lnTo>
                    <a:pt x="30090" y="1191562"/>
                  </a:lnTo>
                  <a:cubicBezTo>
                    <a:pt x="32395" y="1180934"/>
                    <a:pt x="34316" y="1172484"/>
                    <a:pt x="36364" y="1163264"/>
                  </a:cubicBezTo>
                  <a:lnTo>
                    <a:pt x="165175" y="1187720"/>
                  </a:lnTo>
                  <a:cubicBezTo>
                    <a:pt x="168888" y="1170691"/>
                    <a:pt x="172473" y="1155198"/>
                    <a:pt x="175418" y="1139705"/>
                  </a:cubicBezTo>
                  <a:cubicBezTo>
                    <a:pt x="195521" y="1034197"/>
                    <a:pt x="215111" y="928563"/>
                    <a:pt x="236110" y="823184"/>
                  </a:cubicBezTo>
                  <a:cubicBezTo>
                    <a:pt x="239184" y="808075"/>
                    <a:pt x="235726" y="801289"/>
                    <a:pt x="223946" y="792710"/>
                  </a:cubicBezTo>
                  <a:cubicBezTo>
                    <a:pt x="183997" y="763773"/>
                    <a:pt x="166711" y="723311"/>
                    <a:pt x="172473" y="674783"/>
                  </a:cubicBezTo>
                  <a:cubicBezTo>
                    <a:pt x="174138" y="661082"/>
                    <a:pt x="170297" y="655577"/>
                    <a:pt x="161206" y="647766"/>
                  </a:cubicBezTo>
                  <a:cubicBezTo>
                    <a:pt x="83516" y="579871"/>
                    <a:pt x="38525" y="499157"/>
                    <a:pt x="29852" y="405352"/>
                  </a:cubicBezTo>
                  <a:cubicBezTo>
                    <a:pt x="31801" y="362657"/>
                    <a:pt x="28510" y="319962"/>
                    <a:pt x="35699" y="277267"/>
                  </a:cubicBezTo>
                  <a:lnTo>
                    <a:pt x="113577" y="255301"/>
                  </a:lnTo>
                  <a:cubicBezTo>
                    <a:pt x="97777" y="306344"/>
                    <a:pt x="102940" y="341666"/>
                    <a:pt x="97621" y="384849"/>
                  </a:cubicBezTo>
                  <a:cubicBezTo>
                    <a:pt x="101498" y="466770"/>
                    <a:pt x="140847" y="537906"/>
                    <a:pt x="210374" y="597445"/>
                  </a:cubicBezTo>
                  <a:cubicBezTo>
                    <a:pt x="252244" y="562618"/>
                    <a:pt x="298595" y="551607"/>
                    <a:pt x="346867" y="574910"/>
                  </a:cubicBezTo>
                  <a:cubicBezTo>
                    <a:pt x="370043" y="586050"/>
                    <a:pt x="391426" y="593861"/>
                    <a:pt x="416522" y="589763"/>
                  </a:cubicBezTo>
                  <a:cubicBezTo>
                    <a:pt x="426125" y="588227"/>
                    <a:pt x="436625" y="586050"/>
                    <a:pt x="444307" y="580800"/>
                  </a:cubicBezTo>
                  <a:cubicBezTo>
                    <a:pt x="487970" y="551094"/>
                    <a:pt x="533168" y="546741"/>
                    <a:pt x="579904" y="571325"/>
                  </a:cubicBezTo>
                  <a:cubicBezTo>
                    <a:pt x="591428" y="577343"/>
                    <a:pt x="597446" y="576831"/>
                    <a:pt x="606024" y="567355"/>
                  </a:cubicBezTo>
                  <a:cubicBezTo>
                    <a:pt x="674399" y="492195"/>
                    <a:pt x="711837" y="393258"/>
                    <a:pt x="680417" y="305253"/>
                  </a:cubicBezTo>
                  <a:cubicBezTo>
                    <a:pt x="648997" y="217248"/>
                    <a:pt x="604326" y="78557"/>
                    <a:pt x="417503" y="39323"/>
                  </a:cubicBezTo>
                  <a:cubicBezTo>
                    <a:pt x="336543" y="13879"/>
                    <a:pt x="282383" y="36727"/>
                    <a:pt x="257539" y="26825"/>
                  </a:cubicBezTo>
                  <a:lnTo>
                    <a:pt x="294642" y="13973"/>
                  </a:lnTo>
                  <a:cubicBezTo>
                    <a:pt x="312008" y="9251"/>
                    <a:pt x="329645" y="5122"/>
                    <a:pt x="346867" y="0"/>
                  </a:cubicBezTo>
                  <a:close/>
                </a:path>
              </a:pathLst>
            </a:custGeom>
            <a:solidFill>
              <a:schemeClr val="accent3"/>
            </a:solidFill>
            <a:ln w="15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E8F7DF-F93B-4731-81FE-8CC5123E0744}"/>
                </a:ext>
              </a:extLst>
            </p:cNvPr>
            <p:cNvGrpSpPr/>
            <p:nvPr/>
          </p:nvGrpSpPr>
          <p:grpSpPr>
            <a:xfrm>
              <a:off x="11727126" y="3733951"/>
              <a:ext cx="769706" cy="1075202"/>
              <a:chOff x="5250372" y="3320009"/>
              <a:chExt cx="455073" cy="63590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60C5B5-63AD-46D8-9529-CE47D2F31B5F}"/>
                  </a:ext>
                </a:extLst>
              </p:cNvPr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498CDAE-CB96-4595-A947-AB8553CDD1CB}"/>
                  </a:ext>
                </a:extLst>
              </p:cNvPr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B76E757-8013-4D0E-A82B-5D363A6F26BA}"/>
                  </a:ext>
                </a:extLst>
              </p:cNvPr>
              <p:cNvSpPr/>
              <p:nvPr/>
            </p:nvSpPr>
            <p:spPr>
              <a:xfrm flipH="1">
                <a:off x="5493228" y="3320009"/>
                <a:ext cx="212217" cy="6359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69F8AC-FBE8-4900-8B0F-B719551A79D4}"/>
              </a:ext>
            </a:extLst>
          </p:cNvPr>
          <p:cNvSpPr txBox="1"/>
          <p:nvPr/>
        </p:nvSpPr>
        <p:spPr>
          <a:xfrm>
            <a:off x="5796571" y="178025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E20CCD-DF78-40D2-9933-2C8AF3A12299}"/>
              </a:ext>
            </a:extLst>
          </p:cNvPr>
          <p:cNvGrpSpPr/>
          <p:nvPr/>
        </p:nvGrpSpPr>
        <p:grpSpPr>
          <a:xfrm>
            <a:off x="5796571" y="2199617"/>
            <a:ext cx="3428602" cy="760839"/>
            <a:chOff x="6565695" y="2005884"/>
            <a:chExt cx="2055606" cy="7608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F46EF6-AAA2-4E6C-99F9-F21FD3FD661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1E82C6-D3BE-4BC6-9A9C-2DFFCB0309F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3700A6F-78A9-4E10-AC18-64C541DAF8D1}"/>
              </a:ext>
            </a:extLst>
          </p:cNvPr>
          <p:cNvSpPr txBox="1"/>
          <p:nvPr/>
        </p:nvSpPr>
        <p:spPr>
          <a:xfrm>
            <a:off x="5796571" y="328680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7D8B16-76D6-4229-BABC-6710B100A1F5}"/>
              </a:ext>
            </a:extLst>
          </p:cNvPr>
          <p:cNvGrpSpPr/>
          <p:nvPr/>
        </p:nvGrpSpPr>
        <p:grpSpPr>
          <a:xfrm>
            <a:off x="5796571" y="3706171"/>
            <a:ext cx="3428602" cy="760839"/>
            <a:chOff x="6565695" y="2005884"/>
            <a:chExt cx="2055606" cy="7608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291AEAA-D713-4B15-96D0-9484AF73534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9F3E16-0FA1-47F2-99BD-FBCE7D8AA06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88BF009-CAF8-438D-AA0F-E557C3B516A9}"/>
              </a:ext>
            </a:extLst>
          </p:cNvPr>
          <p:cNvSpPr txBox="1"/>
          <p:nvPr/>
        </p:nvSpPr>
        <p:spPr>
          <a:xfrm>
            <a:off x="5796571" y="4793359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D5EFBB-0CEF-424F-AD67-D5FFC1907779}"/>
              </a:ext>
            </a:extLst>
          </p:cNvPr>
          <p:cNvGrpSpPr/>
          <p:nvPr/>
        </p:nvGrpSpPr>
        <p:grpSpPr>
          <a:xfrm>
            <a:off x="5796571" y="5212724"/>
            <a:ext cx="3428602" cy="760839"/>
            <a:chOff x="6565695" y="2005884"/>
            <a:chExt cx="2055606" cy="76083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90BB69-A5F9-4E4B-8EE1-C128A9BECB97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B3D523-46E0-443E-A2F0-827A47FEE690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CB41461-F222-44C6-985B-80742D15983C}"/>
              </a:ext>
            </a:extLst>
          </p:cNvPr>
          <p:cNvSpPr/>
          <p:nvPr/>
        </p:nvSpPr>
        <p:spPr>
          <a:xfrm>
            <a:off x="4093946" y="5171431"/>
            <a:ext cx="1417917" cy="682036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accent3"/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B9CEAAA-060E-4D8A-A4C4-2DB7060CCCB0}"/>
              </a:ext>
            </a:extLst>
          </p:cNvPr>
          <p:cNvGrpSpPr/>
          <p:nvPr/>
        </p:nvGrpSpPr>
        <p:grpSpPr>
          <a:xfrm>
            <a:off x="4137451" y="2120173"/>
            <a:ext cx="1554498" cy="956161"/>
            <a:chOff x="6964855" y="3758531"/>
            <a:chExt cx="2272754" cy="1397955"/>
          </a:xfrm>
          <a:solidFill>
            <a:schemeClr val="accent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3040A5C-3EB2-4649-877B-0849C303F2B4}"/>
                </a:ext>
              </a:extLst>
            </p:cNvPr>
            <p:cNvSpPr/>
            <p:nvPr/>
          </p:nvSpPr>
          <p:spPr>
            <a:xfrm>
              <a:off x="6964855" y="4245589"/>
              <a:ext cx="1226318" cy="910897"/>
            </a:xfrm>
            <a:custGeom>
              <a:avLst/>
              <a:gdLst>
                <a:gd name="connsiteX0" fmla="*/ 0 w 1226318"/>
                <a:gd name="connsiteY0" fmla="*/ 728111 h 910897"/>
                <a:gd name="connsiteX1" fmla="*/ 192047 w 1226318"/>
                <a:gd name="connsiteY1" fmla="*/ 854647 h 910897"/>
                <a:gd name="connsiteX2" fmla="*/ 231533 w 1226318"/>
                <a:gd name="connsiteY2" fmla="*/ 857339 h 910897"/>
                <a:gd name="connsiteX3" fmla="*/ 389479 w 1226318"/>
                <a:gd name="connsiteY3" fmla="*/ 780161 h 910897"/>
                <a:gd name="connsiteX4" fmla="*/ 378711 w 1226318"/>
                <a:gd name="connsiteY4" fmla="*/ 829070 h 910897"/>
                <a:gd name="connsiteX5" fmla="*/ 336981 w 1226318"/>
                <a:gd name="connsiteY5" fmla="*/ 843429 h 910897"/>
                <a:gd name="connsiteX6" fmla="*/ 310956 w 1226318"/>
                <a:gd name="connsiteY6" fmla="*/ 829070 h 910897"/>
                <a:gd name="connsiteX7" fmla="*/ 288071 w 1226318"/>
                <a:gd name="connsiteY7" fmla="*/ 839391 h 910897"/>
                <a:gd name="connsiteX8" fmla="*/ 250828 w 1226318"/>
                <a:gd name="connsiteY8" fmla="*/ 881120 h 910897"/>
                <a:gd name="connsiteX9" fmla="*/ 197880 w 1226318"/>
                <a:gd name="connsiteY9" fmla="*/ 893236 h 910897"/>
                <a:gd name="connsiteX10" fmla="*/ 170958 w 1226318"/>
                <a:gd name="connsiteY10" fmla="*/ 873044 h 910897"/>
                <a:gd name="connsiteX11" fmla="*/ 34999 w 1226318"/>
                <a:gd name="connsiteY11" fmla="*/ 780161 h 910897"/>
                <a:gd name="connsiteX12" fmla="*/ 0 w 1226318"/>
                <a:gd name="connsiteY12" fmla="*/ 737983 h 910897"/>
                <a:gd name="connsiteX13" fmla="*/ 0 w 1226318"/>
                <a:gd name="connsiteY13" fmla="*/ 728111 h 910897"/>
                <a:gd name="connsiteX14" fmla="*/ 26922 w 1226318"/>
                <a:gd name="connsiteY14" fmla="*/ 483566 h 910897"/>
                <a:gd name="connsiteX15" fmla="*/ 147624 w 1226318"/>
                <a:gd name="connsiteY15" fmla="*/ 561192 h 910897"/>
                <a:gd name="connsiteX16" fmla="*/ 201021 w 1226318"/>
                <a:gd name="connsiteY16" fmla="*/ 660358 h 910897"/>
                <a:gd name="connsiteX17" fmla="*/ 200123 w 1226318"/>
                <a:gd name="connsiteY17" fmla="*/ 806637 h 910897"/>
                <a:gd name="connsiteX18" fmla="*/ 34550 w 1226318"/>
                <a:gd name="connsiteY18" fmla="*/ 701190 h 910897"/>
                <a:gd name="connsiteX19" fmla="*/ 27371 w 1226318"/>
                <a:gd name="connsiteY19" fmla="*/ 687280 h 910897"/>
                <a:gd name="connsiteX20" fmla="*/ 26922 w 1226318"/>
                <a:gd name="connsiteY20" fmla="*/ 483566 h 910897"/>
                <a:gd name="connsiteX21" fmla="*/ 1196705 w 1226318"/>
                <a:gd name="connsiteY21" fmla="*/ 380363 h 910897"/>
                <a:gd name="connsiteX22" fmla="*/ 1200294 w 1226318"/>
                <a:gd name="connsiteY22" fmla="*/ 383055 h 910897"/>
                <a:gd name="connsiteX23" fmla="*/ 1185935 w 1226318"/>
                <a:gd name="connsiteY23" fmla="*/ 403247 h 910897"/>
                <a:gd name="connsiteX24" fmla="*/ 1141065 w 1226318"/>
                <a:gd name="connsiteY24" fmla="*/ 466964 h 910897"/>
                <a:gd name="connsiteX25" fmla="*/ 1085874 w 1226318"/>
                <a:gd name="connsiteY25" fmla="*/ 475489 h 910897"/>
                <a:gd name="connsiteX26" fmla="*/ 1051323 w 1226318"/>
                <a:gd name="connsiteY26" fmla="*/ 486259 h 910897"/>
                <a:gd name="connsiteX27" fmla="*/ 974145 w 1226318"/>
                <a:gd name="connsiteY27" fmla="*/ 516323 h 910897"/>
                <a:gd name="connsiteX28" fmla="*/ 947672 w 1226318"/>
                <a:gd name="connsiteY28" fmla="*/ 521707 h 910897"/>
                <a:gd name="connsiteX29" fmla="*/ 437939 w 1226318"/>
                <a:gd name="connsiteY29" fmla="*/ 763112 h 910897"/>
                <a:gd name="connsiteX30" fmla="*/ 407876 w 1226318"/>
                <a:gd name="connsiteY30" fmla="*/ 777022 h 910897"/>
                <a:gd name="connsiteX31" fmla="*/ 404735 w 1226318"/>
                <a:gd name="connsiteY31" fmla="*/ 772535 h 910897"/>
                <a:gd name="connsiteX32" fmla="*/ 1196705 w 1226318"/>
                <a:gd name="connsiteY32" fmla="*/ 380363 h 910897"/>
                <a:gd name="connsiteX33" fmla="*/ 662853 w 1226318"/>
                <a:gd name="connsiteY33" fmla="*/ 375259 h 910897"/>
                <a:gd name="connsiteX34" fmla="*/ 671715 w 1226318"/>
                <a:gd name="connsiteY34" fmla="*/ 375427 h 910897"/>
                <a:gd name="connsiteX35" fmla="*/ 671267 w 1226318"/>
                <a:gd name="connsiteY35" fmla="*/ 583629 h 910897"/>
                <a:gd name="connsiteX36" fmla="*/ 661844 w 1226318"/>
                <a:gd name="connsiteY36" fmla="*/ 597539 h 910897"/>
                <a:gd name="connsiteX37" fmla="*/ 214033 w 1226318"/>
                <a:gd name="connsiteY37" fmla="*/ 809329 h 910897"/>
                <a:gd name="connsiteX38" fmla="*/ 214033 w 1226318"/>
                <a:gd name="connsiteY38" fmla="*/ 766702 h 910897"/>
                <a:gd name="connsiteX39" fmla="*/ 214482 w 1226318"/>
                <a:gd name="connsiteY39" fmla="*/ 614141 h 910897"/>
                <a:gd name="connsiteX40" fmla="*/ 224802 w 1226318"/>
                <a:gd name="connsiteY40" fmla="*/ 593052 h 910897"/>
                <a:gd name="connsiteX41" fmla="*/ 660049 w 1226318"/>
                <a:gd name="connsiteY41" fmla="*/ 375427 h 910897"/>
                <a:gd name="connsiteX42" fmla="*/ 662853 w 1226318"/>
                <a:gd name="connsiteY42" fmla="*/ 375259 h 910897"/>
                <a:gd name="connsiteX43" fmla="*/ 1223177 w 1226318"/>
                <a:gd name="connsiteY43" fmla="*/ 340428 h 910897"/>
                <a:gd name="connsiteX44" fmla="*/ 1226318 w 1226318"/>
                <a:gd name="connsiteY44" fmla="*/ 348505 h 910897"/>
                <a:gd name="connsiteX45" fmla="*/ 800046 w 1226318"/>
                <a:gd name="connsiteY45" fmla="*/ 558501 h 910897"/>
                <a:gd name="connsiteX46" fmla="*/ 232879 w 1226318"/>
                <a:gd name="connsiteY46" fmla="*/ 838495 h 910897"/>
                <a:gd name="connsiteX47" fmla="*/ 195636 w 1226318"/>
                <a:gd name="connsiteY47" fmla="*/ 836700 h 910897"/>
                <a:gd name="connsiteX48" fmla="*/ 23332 w 1226318"/>
                <a:gd name="connsiteY48" fmla="*/ 723626 h 910897"/>
                <a:gd name="connsiteX49" fmla="*/ 8525 w 1226318"/>
                <a:gd name="connsiteY49" fmla="*/ 712408 h 910897"/>
                <a:gd name="connsiteX50" fmla="*/ 11217 w 1226318"/>
                <a:gd name="connsiteY50" fmla="*/ 707023 h 910897"/>
                <a:gd name="connsiteX51" fmla="*/ 34550 w 1226318"/>
                <a:gd name="connsiteY51" fmla="*/ 717792 h 910897"/>
                <a:gd name="connsiteX52" fmla="*/ 194739 w 1226318"/>
                <a:gd name="connsiteY52" fmla="*/ 822790 h 910897"/>
                <a:gd name="connsiteX53" fmla="*/ 233776 w 1226318"/>
                <a:gd name="connsiteY53" fmla="*/ 825034 h 910897"/>
                <a:gd name="connsiteX54" fmla="*/ 1192217 w 1226318"/>
                <a:gd name="connsiteY54" fmla="*/ 351646 h 910897"/>
                <a:gd name="connsiteX55" fmla="*/ 1223177 w 1226318"/>
                <a:gd name="connsiteY55" fmla="*/ 340428 h 910897"/>
                <a:gd name="connsiteX56" fmla="*/ 482305 w 1226318"/>
                <a:gd name="connsiteY56" fmla="*/ 264429 h 910897"/>
                <a:gd name="connsiteX57" fmla="*/ 504349 w 1226318"/>
                <a:gd name="connsiteY57" fmla="*/ 272225 h 910897"/>
                <a:gd name="connsiteX58" fmla="*/ 660050 w 1226318"/>
                <a:gd name="connsiteY58" fmla="*/ 359724 h 910897"/>
                <a:gd name="connsiteX59" fmla="*/ 221662 w 1226318"/>
                <a:gd name="connsiteY59" fmla="*/ 578244 h 910897"/>
                <a:gd name="connsiteX60" fmla="*/ 201919 w 1226318"/>
                <a:gd name="connsiteY60" fmla="*/ 581385 h 910897"/>
                <a:gd name="connsiteX61" fmla="*/ 35448 w 1226318"/>
                <a:gd name="connsiteY61" fmla="*/ 473247 h 910897"/>
                <a:gd name="connsiteX62" fmla="*/ 383645 w 1226318"/>
                <a:gd name="connsiteY62" fmla="*/ 307224 h 910897"/>
                <a:gd name="connsiteX63" fmla="*/ 459926 w 1226318"/>
                <a:gd name="connsiteY63" fmla="*/ 270430 h 910897"/>
                <a:gd name="connsiteX64" fmla="*/ 482305 w 1226318"/>
                <a:gd name="connsiteY64" fmla="*/ 264429 h 910897"/>
                <a:gd name="connsiteX65" fmla="*/ 559987 w 1226318"/>
                <a:gd name="connsiteY65" fmla="*/ 234533 h 910897"/>
                <a:gd name="connsiteX66" fmla="*/ 724214 w 1226318"/>
                <a:gd name="connsiteY66" fmla="*/ 337287 h 910897"/>
                <a:gd name="connsiteX67" fmla="*/ 733188 w 1226318"/>
                <a:gd name="connsiteY67" fmla="*/ 352094 h 910897"/>
                <a:gd name="connsiteX68" fmla="*/ 733637 w 1226318"/>
                <a:gd name="connsiteY68" fmla="*/ 541449 h 910897"/>
                <a:gd name="connsiteX69" fmla="*/ 691010 w 1226318"/>
                <a:gd name="connsiteY69" fmla="*/ 494335 h 910897"/>
                <a:gd name="connsiteX70" fmla="*/ 688766 w 1226318"/>
                <a:gd name="connsiteY70" fmla="*/ 375427 h 910897"/>
                <a:gd name="connsiteX71" fmla="*/ 673959 w 1226318"/>
                <a:gd name="connsiteY71" fmla="*/ 348954 h 910897"/>
                <a:gd name="connsiteX72" fmla="*/ 590948 w 1226318"/>
                <a:gd name="connsiteY72" fmla="*/ 294660 h 910897"/>
                <a:gd name="connsiteX73" fmla="*/ 559987 w 1226318"/>
                <a:gd name="connsiteY73" fmla="*/ 234533 h 910897"/>
                <a:gd name="connsiteX74" fmla="*/ 1198500 w 1226318"/>
                <a:gd name="connsiteY74" fmla="*/ 122356 h 910897"/>
                <a:gd name="connsiteX75" fmla="*/ 1198051 w 1226318"/>
                <a:gd name="connsiteY75" fmla="*/ 314853 h 910897"/>
                <a:gd name="connsiteX76" fmla="*/ 1185936 w 1226318"/>
                <a:gd name="connsiteY76" fmla="*/ 337288 h 910897"/>
                <a:gd name="connsiteX77" fmla="*/ 756521 w 1226318"/>
                <a:gd name="connsiteY77" fmla="*/ 550873 h 910897"/>
                <a:gd name="connsiteX78" fmla="*/ 747547 w 1226318"/>
                <a:gd name="connsiteY78" fmla="*/ 551770 h 910897"/>
                <a:gd name="connsiteX79" fmla="*/ 747547 w 1226318"/>
                <a:gd name="connsiteY79" fmla="*/ 521707 h 910897"/>
                <a:gd name="connsiteX80" fmla="*/ 747996 w 1226318"/>
                <a:gd name="connsiteY80" fmla="*/ 361518 h 910897"/>
                <a:gd name="connsiteX81" fmla="*/ 761008 w 1226318"/>
                <a:gd name="connsiteY81" fmla="*/ 337288 h 910897"/>
                <a:gd name="connsiteX82" fmla="*/ 1183692 w 1226318"/>
                <a:gd name="connsiteY82" fmla="*/ 126394 h 910897"/>
                <a:gd name="connsiteX83" fmla="*/ 1198500 w 1226318"/>
                <a:gd name="connsiteY83" fmla="*/ 122356 h 910897"/>
                <a:gd name="connsiteX84" fmla="*/ 1014249 w 1226318"/>
                <a:gd name="connsiteY84" fmla="*/ 700 h 910897"/>
                <a:gd name="connsiteX85" fmla="*/ 1025299 w 1226318"/>
                <a:gd name="connsiteY85" fmla="*/ 1205 h 910897"/>
                <a:gd name="connsiteX86" fmla="*/ 1188629 w 1226318"/>
                <a:gd name="connsiteY86" fmla="*/ 108895 h 910897"/>
                <a:gd name="connsiteX87" fmla="*/ 862867 w 1226318"/>
                <a:gd name="connsiteY87" fmla="*/ 270879 h 910897"/>
                <a:gd name="connsiteX88" fmla="*/ 756523 w 1226318"/>
                <a:gd name="connsiteY88" fmla="*/ 323378 h 910897"/>
                <a:gd name="connsiteX89" fmla="*/ 734985 w 1226318"/>
                <a:gd name="connsiteY89" fmla="*/ 326070 h 910897"/>
                <a:gd name="connsiteX90" fmla="*/ 570308 w 1226318"/>
                <a:gd name="connsiteY90" fmla="*/ 224213 h 910897"/>
                <a:gd name="connsiteX91" fmla="*/ 589154 w 1226318"/>
                <a:gd name="connsiteY91" fmla="*/ 213444 h 910897"/>
                <a:gd name="connsiteX92" fmla="*/ 1001517 w 1226318"/>
                <a:gd name="connsiteY92" fmla="*/ 5243 h 910897"/>
                <a:gd name="connsiteX93" fmla="*/ 1014249 w 1226318"/>
                <a:gd name="connsiteY93" fmla="*/ 700 h 9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26318" h="910897">
                  <a:moveTo>
                    <a:pt x="0" y="728111"/>
                  </a:moveTo>
                  <a:cubicBezTo>
                    <a:pt x="64165" y="770290"/>
                    <a:pt x="128330" y="811571"/>
                    <a:pt x="192047" y="854647"/>
                  </a:cubicBezTo>
                  <a:cubicBezTo>
                    <a:pt x="205957" y="864070"/>
                    <a:pt x="216277" y="864967"/>
                    <a:pt x="231533" y="857339"/>
                  </a:cubicBezTo>
                  <a:cubicBezTo>
                    <a:pt x="283584" y="830865"/>
                    <a:pt x="336981" y="805738"/>
                    <a:pt x="389479" y="780161"/>
                  </a:cubicBezTo>
                  <a:cubicBezTo>
                    <a:pt x="393069" y="800353"/>
                    <a:pt x="384992" y="820994"/>
                    <a:pt x="378711" y="829070"/>
                  </a:cubicBezTo>
                  <a:cubicBezTo>
                    <a:pt x="369288" y="841185"/>
                    <a:pt x="351788" y="844775"/>
                    <a:pt x="336981" y="843429"/>
                  </a:cubicBezTo>
                  <a:cubicBezTo>
                    <a:pt x="330250" y="842980"/>
                    <a:pt x="325314" y="835352"/>
                    <a:pt x="310956" y="829070"/>
                  </a:cubicBezTo>
                  <a:cubicBezTo>
                    <a:pt x="306917" y="830865"/>
                    <a:pt x="297943" y="835801"/>
                    <a:pt x="288071" y="839391"/>
                  </a:cubicBezTo>
                  <a:cubicBezTo>
                    <a:pt x="267430" y="846570"/>
                    <a:pt x="256212" y="858685"/>
                    <a:pt x="250828" y="881120"/>
                  </a:cubicBezTo>
                  <a:cubicBezTo>
                    <a:pt x="241854" y="917017"/>
                    <a:pt x="223457" y="919709"/>
                    <a:pt x="197880" y="893236"/>
                  </a:cubicBezTo>
                  <a:cubicBezTo>
                    <a:pt x="190252" y="885159"/>
                    <a:pt x="180381" y="879326"/>
                    <a:pt x="170958" y="873044"/>
                  </a:cubicBezTo>
                  <a:cubicBezTo>
                    <a:pt x="125638" y="842083"/>
                    <a:pt x="80767" y="810673"/>
                    <a:pt x="34999" y="780161"/>
                  </a:cubicBezTo>
                  <a:cubicBezTo>
                    <a:pt x="19294" y="769392"/>
                    <a:pt x="3141" y="759072"/>
                    <a:pt x="0" y="737983"/>
                  </a:cubicBezTo>
                  <a:cubicBezTo>
                    <a:pt x="0" y="734393"/>
                    <a:pt x="0" y="731252"/>
                    <a:pt x="0" y="728111"/>
                  </a:cubicBezTo>
                  <a:close/>
                  <a:moveTo>
                    <a:pt x="26922" y="483566"/>
                  </a:moveTo>
                  <a:cubicBezTo>
                    <a:pt x="68203" y="510488"/>
                    <a:pt x="105895" y="539654"/>
                    <a:pt x="147624" y="561192"/>
                  </a:cubicBezTo>
                  <a:cubicBezTo>
                    <a:pt x="190252" y="583180"/>
                    <a:pt x="205956" y="612346"/>
                    <a:pt x="201021" y="660358"/>
                  </a:cubicBezTo>
                  <a:cubicBezTo>
                    <a:pt x="196534" y="707472"/>
                    <a:pt x="200123" y="755035"/>
                    <a:pt x="200123" y="806637"/>
                  </a:cubicBezTo>
                  <a:cubicBezTo>
                    <a:pt x="142689" y="770291"/>
                    <a:pt x="88395" y="736190"/>
                    <a:pt x="34550" y="701190"/>
                  </a:cubicBezTo>
                  <a:cubicBezTo>
                    <a:pt x="30512" y="698947"/>
                    <a:pt x="26922" y="692216"/>
                    <a:pt x="27371" y="687280"/>
                  </a:cubicBezTo>
                  <a:cubicBezTo>
                    <a:pt x="26922" y="620423"/>
                    <a:pt x="26922" y="554013"/>
                    <a:pt x="26922" y="483566"/>
                  </a:cubicBezTo>
                  <a:close/>
                  <a:moveTo>
                    <a:pt x="1196705" y="380363"/>
                  </a:moveTo>
                  <a:cubicBezTo>
                    <a:pt x="1198051" y="381260"/>
                    <a:pt x="1198948" y="382158"/>
                    <a:pt x="1200294" y="383055"/>
                  </a:cubicBezTo>
                  <a:cubicBezTo>
                    <a:pt x="1195358" y="389786"/>
                    <a:pt x="1193564" y="399657"/>
                    <a:pt x="1185935" y="403247"/>
                  </a:cubicBezTo>
                  <a:cubicBezTo>
                    <a:pt x="1142411" y="423439"/>
                    <a:pt x="1156769" y="446772"/>
                    <a:pt x="1141065" y="466964"/>
                  </a:cubicBezTo>
                  <a:cubicBezTo>
                    <a:pt x="1126706" y="485810"/>
                    <a:pt x="1099335" y="491644"/>
                    <a:pt x="1085874" y="475489"/>
                  </a:cubicBezTo>
                  <a:cubicBezTo>
                    <a:pt x="1068823" y="465169"/>
                    <a:pt x="1051323" y="468758"/>
                    <a:pt x="1051323" y="486259"/>
                  </a:cubicBezTo>
                  <a:cubicBezTo>
                    <a:pt x="1051323" y="529335"/>
                    <a:pt x="1001517" y="541899"/>
                    <a:pt x="974145" y="516323"/>
                  </a:cubicBezTo>
                  <a:cubicBezTo>
                    <a:pt x="966966" y="513630"/>
                    <a:pt x="955748" y="517669"/>
                    <a:pt x="947672" y="521707"/>
                  </a:cubicBezTo>
                  <a:cubicBezTo>
                    <a:pt x="777611" y="602026"/>
                    <a:pt x="608000" y="682344"/>
                    <a:pt x="437939" y="763112"/>
                  </a:cubicBezTo>
                  <a:cubicBezTo>
                    <a:pt x="428068" y="767599"/>
                    <a:pt x="417748" y="772535"/>
                    <a:pt x="407876" y="777022"/>
                  </a:cubicBezTo>
                  <a:cubicBezTo>
                    <a:pt x="406979" y="775676"/>
                    <a:pt x="405632" y="773881"/>
                    <a:pt x="404735" y="772535"/>
                  </a:cubicBezTo>
                  <a:cubicBezTo>
                    <a:pt x="669024" y="641961"/>
                    <a:pt x="932864" y="510938"/>
                    <a:pt x="1196705" y="380363"/>
                  </a:cubicBezTo>
                  <a:close/>
                  <a:moveTo>
                    <a:pt x="662853" y="375259"/>
                  </a:moveTo>
                  <a:cubicBezTo>
                    <a:pt x="664536" y="375315"/>
                    <a:pt x="667228" y="375427"/>
                    <a:pt x="671715" y="375427"/>
                  </a:cubicBezTo>
                  <a:cubicBezTo>
                    <a:pt x="671715" y="444977"/>
                    <a:pt x="671715" y="514528"/>
                    <a:pt x="671267" y="583629"/>
                  </a:cubicBezTo>
                  <a:cubicBezTo>
                    <a:pt x="671267" y="588116"/>
                    <a:pt x="666331" y="595295"/>
                    <a:pt x="661844" y="597539"/>
                  </a:cubicBezTo>
                  <a:cubicBezTo>
                    <a:pt x="514219" y="667986"/>
                    <a:pt x="366145" y="737536"/>
                    <a:pt x="214033" y="809329"/>
                  </a:cubicBezTo>
                  <a:cubicBezTo>
                    <a:pt x="214033" y="793175"/>
                    <a:pt x="214033" y="779714"/>
                    <a:pt x="214033" y="766702"/>
                  </a:cubicBezTo>
                  <a:cubicBezTo>
                    <a:pt x="214033" y="715998"/>
                    <a:pt x="213584" y="664845"/>
                    <a:pt x="214482" y="614141"/>
                  </a:cubicBezTo>
                  <a:cubicBezTo>
                    <a:pt x="214482" y="606962"/>
                    <a:pt x="218969" y="595744"/>
                    <a:pt x="224802" y="593052"/>
                  </a:cubicBezTo>
                  <a:cubicBezTo>
                    <a:pt x="369735" y="519912"/>
                    <a:pt x="515116" y="447669"/>
                    <a:pt x="660049" y="375427"/>
                  </a:cubicBezTo>
                  <a:cubicBezTo>
                    <a:pt x="660498" y="375203"/>
                    <a:pt x="661171" y="375203"/>
                    <a:pt x="662853" y="375259"/>
                  </a:cubicBezTo>
                  <a:close/>
                  <a:moveTo>
                    <a:pt x="1223177" y="340428"/>
                  </a:moveTo>
                  <a:cubicBezTo>
                    <a:pt x="1224075" y="343120"/>
                    <a:pt x="1225421" y="345813"/>
                    <a:pt x="1226318" y="348505"/>
                  </a:cubicBezTo>
                  <a:cubicBezTo>
                    <a:pt x="1084078" y="418503"/>
                    <a:pt x="942286" y="488503"/>
                    <a:pt x="800046" y="558501"/>
                  </a:cubicBezTo>
                  <a:cubicBezTo>
                    <a:pt x="611140" y="651832"/>
                    <a:pt x="421785" y="744715"/>
                    <a:pt x="232879" y="838495"/>
                  </a:cubicBezTo>
                  <a:cubicBezTo>
                    <a:pt x="219418" y="845225"/>
                    <a:pt x="209097" y="845674"/>
                    <a:pt x="195636" y="836700"/>
                  </a:cubicBezTo>
                  <a:cubicBezTo>
                    <a:pt x="138650" y="798560"/>
                    <a:pt x="80318" y="761766"/>
                    <a:pt x="23332" y="723626"/>
                  </a:cubicBezTo>
                  <a:cubicBezTo>
                    <a:pt x="17948" y="720036"/>
                    <a:pt x="13461" y="715998"/>
                    <a:pt x="8525" y="712408"/>
                  </a:cubicBezTo>
                  <a:cubicBezTo>
                    <a:pt x="9422" y="710613"/>
                    <a:pt x="10320" y="708818"/>
                    <a:pt x="11217" y="707023"/>
                  </a:cubicBezTo>
                  <a:cubicBezTo>
                    <a:pt x="18845" y="710613"/>
                    <a:pt x="27371" y="713305"/>
                    <a:pt x="34550" y="717792"/>
                  </a:cubicBezTo>
                  <a:cubicBezTo>
                    <a:pt x="87946" y="752343"/>
                    <a:pt x="141791" y="786893"/>
                    <a:pt x="194739" y="822790"/>
                  </a:cubicBezTo>
                  <a:cubicBezTo>
                    <a:pt x="208649" y="832213"/>
                    <a:pt x="218969" y="832213"/>
                    <a:pt x="233776" y="825034"/>
                  </a:cubicBezTo>
                  <a:cubicBezTo>
                    <a:pt x="552808" y="667088"/>
                    <a:pt x="872288" y="509143"/>
                    <a:pt x="1192217" y="351646"/>
                  </a:cubicBezTo>
                  <a:cubicBezTo>
                    <a:pt x="1202088" y="346710"/>
                    <a:pt x="1212857" y="344018"/>
                    <a:pt x="1223177" y="340428"/>
                  </a:cubicBezTo>
                  <a:close/>
                  <a:moveTo>
                    <a:pt x="482305" y="264429"/>
                  </a:moveTo>
                  <a:cubicBezTo>
                    <a:pt x="489429" y="264933"/>
                    <a:pt x="496496" y="267738"/>
                    <a:pt x="504349" y="272225"/>
                  </a:cubicBezTo>
                  <a:cubicBezTo>
                    <a:pt x="554604" y="301391"/>
                    <a:pt x="605308" y="329210"/>
                    <a:pt x="660050" y="359724"/>
                  </a:cubicBezTo>
                  <a:cubicBezTo>
                    <a:pt x="510631" y="434209"/>
                    <a:pt x="366146" y="506451"/>
                    <a:pt x="221662" y="578244"/>
                  </a:cubicBezTo>
                  <a:cubicBezTo>
                    <a:pt x="215829" y="581385"/>
                    <a:pt x="206406" y="584078"/>
                    <a:pt x="201919" y="581385"/>
                  </a:cubicBezTo>
                  <a:cubicBezTo>
                    <a:pt x="147176" y="546386"/>
                    <a:pt x="92434" y="510490"/>
                    <a:pt x="35448" y="473247"/>
                  </a:cubicBezTo>
                  <a:cubicBezTo>
                    <a:pt x="153907" y="416710"/>
                    <a:pt x="268776" y="361519"/>
                    <a:pt x="383645" y="307224"/>
                  </a:cubicBezTo>
                  <a:cubicBezTo>
                    <a:pt x="409222" y="295109"/>
                    <a:pt x="435247" y="284340"/>
                    <a:pt x="459926" y="270430"/>
                  </a:cubicBezTo>
                  <a:cubicBezTo>
                    <a:pt x="468003" y="265719"/>
                    <a:pt x="475182" y="263924"/>
                    <a:pt x="482305" y="264429"/>
                  </a:cubicBezTo>
                  <a:close/>
                  <a:moveTo>
                    <a:pt x="559987" y="234533"/>
                  </a:moveTo>
                  <a:cubicBezTo>
                    <a:pt x="616524" y="269532"/>
                    <a:pt x="670369" y="303185"/>
                    <a:pt x="724214" y="337287"/>
                  </a:cubicBezTo>
                  <a:cubicBezTo>
                    <a:pt x="728701" y="339979"/>
                    <a:pt x="733188" y="347159"/>
                    <a:pt x="733188" y="352094"/>
                  </a:cubicBezTo>
                  <a:cubicBezTo>
                    <a:pt x="733637" y="415362"/>
                    <a:pt x="733637" y="478181"/>
                    <a:pt x="733637" y="541449"/>
                  </a:cubicBezTo>
                  <a:cubicBezTo>
                    <a:pt x="691907" y="532026"/>
                    <a:pt x="691907" y="532026"/>
                    <a:pt x="691010" y="494335"/>
                  </a:cubicBezTo>
                  <a:cubicBezTo>
                    <a:pt x="690112" y="454400"/>
                    <a:pt x="691010" y="414914"/>
                    <a:pt x="688766" y="375427"/>
                  </a:cubicBezTo>
                  <a:cubicBezTo>
                    <a:pt x="688318" y="366453"/>
                    <a:pt x="681587" y="354338"/>
                    <a:pt x="673959" y="348954"/>
                  </a:cubicBezTo>
                  <a:cubicBezTo>
                    <a:pt x="647485" y="329659"/>
                    <a:pt x="619665" y="310813"/>
                    <a:pt x="590948" y="294660"/>
                  </a:cubicBezTo>
                  <a:cubicBezTo>
                    <a:pt x="568064" y="281647"/>
                    <a:pt x="557295" y="264596"/>
                    <a:pt x="559987" y="234533"/>
                  </a:cubicBezTo>
                  <a:close/>
                  <a:moveTo>
                    <a:pt x="1198500" y="122356"/>
                  </a:moveTo>
                  <a:cubicBezTo>
                    <a:pt x="1198500" y="188765"/>
                    <a:pt x="1198948" y="252034"/>
                    <a:pt x="1198051" y="314853"/>
                  </a:cubicBezTo>
                  <a:cubicBezTo>
                    <a:pt x="1198051" y="322481"/>
                    <a:pt x="1192218" y="334147"/>
                    <a:pt x="1185936" y="337288"/>
                  </a:cubicBezTo>
                  <a:cubicBezTo>
                    <a:pt x="1043247" y="409081"/>
                    <a:pt x="899660" y="479977"/>
                    <a:pt x="756521" y="550873"/>
                  </a:cubicBezTo>
                  <a:cubicBezTo>
                    <a:pt x="755175" y="551770"/>
                    <a:pt x="753380" y="551322"/>
                    <a:pt x="747547" y="551770"/>
                  </a:cubicBezTo>
                  <a:cubicBezTo>
                    <a:pt x="747547" y="541450"/>
                    <a:pt x="747547" y="531579"/>
                    <a:pt x="747547" y="521707"/>
                  </a:cubicBezTo>
                  <a:cubicBezTo>
                    <a:pt x="747547" y="468311"/>
                    <a:pt x="746650" y="414915"/>
                    <a:pt x="747996" y="361518"/>
                  </a:cubicBezTo>
                  <a:cubicBezTo>
                    <a:pt x="748444" y="352993"/>
                    <a:pt x="754278" y="340878"/>
                    <a:pt x="761008" y="337288"/>
                  </a:cubicBezTo>
                  <a:cubicBezTo>
                    <a:pt x="901904" y="266392"/>
                    <a:pt x="1042798" y="196841"/>
                    <a:pt x="1183692" y="126394"/>
                  </a:cubicBezTo>
                  <a:cubicBezTo>
                    <a:pt x="1185936" y="125497"/>
                    <a:pt x="1188179" y="125048"/>
                    <a:pt x="1198500" y="122356"/>
                  </a:cubicBezTo>
                  <a:close/>
                  <a:moveTo>
                    <a:pt x="1014249" y="700"/>
                  </a:moveTo>
                  <a:cubicBezTo>
                    <a:pt x="1018680" y="-254"/>
                    <a:pt x="1022831" y="-366"/>
                    <a:pt x="1025299" y="1205"/>
                  </a:cubicBezTo>
                  <a:cubicBezTo>
                    <a:pt x="1079593" y="35755"/>
                    <a:pt x="1132989" y="71652"/>
                    <a:pt x="1188629" y="108895"/>
                  </a:cubicBezTo>
                  <a:cubicBezTo>
                    <a:pt x="1078246" y="163637"/>
                    <a:pt x="970556" y="217482"/>
                    <a:pt x="862867" y="270879"/>
                  </a:cubicBezTo>
                  <a:cubicBezTo>
                    <a:pt x="827419" y="288379"/>
                    <a:pt x="792419" y="306327"/>
                    <a:pt x="756523" y="323378"/>
                  </a:cubicBezTo>
                  <a:cubicBezTo>
                    <a:pt x="750241" y="326519"/>
                    <a:pt x="739921" y="329660"/>
                    <a:pt x="734985" y="326070"/>
                  </a:cubicBezTo>
                  <a:cubicBezTo>
                    <a:pt x="680690" y="293315"/>
                    <a:pt x="626845" y="259661"/>
                    <a:pt x="570308" y="224213"/>
                  </a:cubicBezTo>
                  <a:cubicBezTo>
                    <a:pt x="578385" y="219725"/>
                    <a:pt x="583769" y="216136"/>
                    <a:pt x="589154" y="213444"/>
                  </a:cubicBezTo>
                  <a:cubicBezTo>
                    <a:pt x="726458" y="143894"/>
                    <a:pt x="863764" y="74344"/>
                    <a:pt x="1001517" y="5243"/>
                  </a:cubicBezTo>
                  <a:cubicBezTo>
                    <a:pt x="1005107" y="3448"/>
                    <a:pt x="1009818" y="1653"/>
                    <a:pt x="1014249" y="70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724D695-6169-4AA6-AF1A-6AF627FC8634}"/>
                </a:ext>
              </a:extLst>
            </p:cNvPr>
            <p:cNvSpPr/>
            <p:nvPr/>
          </p:nvSpPr>
          <p:spPr>
            <a:xfrm>
              <a:off x="8130498" y="3758531"/>
              <a:ext cx="1107111" cy="831076"/>
            </a:xfrm>
            <a:custGeom>
              <a:avLst/>
              <a:gdLst>
                <a:gd name="connsiteX0" fmla="*/ 112727 w 1107111"/>
                <a:gd name="connsiteY0" fmla="*/ 710822 h 831076"/>
                <a:gd name="connsiteX1" fmla="*/ 169265 w 1107111"/>
                <a:gd name="connsiteY1" fmla="*/ 721591 h 831076"/>
                <a:gd name="connsiteX2" fmla="*/ 169265 w 1107111"/>
                <a:gd name="connsiteY2" fmla="*/ 824795 h 831076"/>
                <a:gd name="connsiteX3" fmla="*/ 112727 w 1107111"/>
                <a:gd name="connsiteY3" fmla="*/ 824795 h 831076"/>
                <a:gd name="connsiteX4" fmla="*/ 112727 w 1107111"/>
                <a:gd name="connsiteY4" fmla="*/ 710822 h 831076"/>
                <a:gd name="connsiteX5" fmla="*/ 53946 w 1107111"/>
                <a:gd name="connsiteY5" fmla="*/ 679861 h 831076"/>
                <a:gd name="connsiteX6" fmla="*/ 89395 w 1107111"/>
                <a:gd name="connsiteY6" fmla="*/ 705437 h 831076"/>
                <a:gd name="connsiteX7" fmla="*/ 96574 w 1107111"/>
                <a:gd name="connsiteY7" fmla="*/ 718001 h 831076"/>
                <a:gd name="connsiteX8" fmla="*/ 97023 w 1107111"/>
                <a:gd name="connsiteY8" fmla="*/ 818063 h 831076"/>
                <a:gd name="connsiteX9" fmla="*/ 53946 w 1107111"/>
                <a:gd name="connsiteY9" fmla="*/ 679861 h 831076"/>
                <a:gd name="connsiteX10" fmla="*/ 5934 w 1107111"/>
                <a:gd name="connsiteY10" fmla="*/ 436661 h 831076"/>
                <a:gd name="connsiteX11" fmla="*/ 125739 w 1107111"/>
                <a:gd name="connsiteY11" fmla="*/ 516531 h 831076"/>
                <a:gd name="connsiteX12" fmla="*/ 131572 w 1107111"/>
                <a:gd name="connsiteY12" fmla="*/ 528646 h 831076"/>
                <a:gd name="connsiteX13" fmla="*/ 132021 w 1107111"/>
                <a:gd name="connsiteY13" fmla="*/ 697810 h 831076"/>
                <a:gd name="connsiteX14" fmla="*/ 124393 w 1107111"/>
                <a:gd name="connsiteY14" fmla="*/ 704989 h 831076"/>
                <a:gd name="connsiteX15" fmla="*/ 59330 w 1107111"/>
                <a:gd name="connsiteY15" fmla="*/ 663708 h 831076"/>
                <a:gd name="connsiteX16" fmla="*/ 50356 w 1107111"/>
                <a:gd name="connsiteY16" fmla="*/ 624221 h 831076"/>
                <a:gd name="connsiteX17" fmla="*/ 23434 w 1107111"/>
                <a:gd name="connsiteY17" fmla="*/ 576658 h 831076"/>
                <a:gd name="connsiteX18" fmla="*/ 550 w 1107111"/>
                <a:gd name="connsiteY18" fmla="*/ 532684 h 831076"/>
                <a:gd name="connsiteX19" fmla="*/ 5934 w 1107111"/>
                <a:gd name="connsiteY19" fmla="*/ 436661 h 831076"/>
                <a:gd name="connsiteX20" fmla="*/ 1102577 w 1107111"/>
                <a:gd name="connsiteY20" fmla="*/ 267947 h 831076"/>
                <a:gd name="connsiteX21" fmla="*/ 1102128 w 1107111"/>
                <a:gd name="connsiteY21" fmla="*/ 353650 h 831076"/>
                <a:gd name="connsiteX22" fmla="*/ 1093603 w 1107111"/>
                <a:gd name="connsiteY22" fmla="*/ 367111 h 831076"/>
                <a:gd name="connsiteX23" fmla="*/ 1037514 w 1107111"/>
                <a:gd name="connsiteY23" fmla="*/ 424995 h 831076"/>
                <a:gd name="connsiteX24" fmla="*/ 1007002 w 1107111"/>
                <a:gd name="connsiteY24" fmla="*/ 430379 h 831076"/>
                <a:gd name="connsiteX25" fmla="*/ 967067 w 1107111"/>
                <a:gd name="connsiteY25" fmla="*/ 456853 h 831076"/>
                <a:gd name="connsiteX26" fmla="*/ 938350 w 1107111"/>
                <a:gd name="connsiteY26" fmla="*/ 473904 h 831076"/>
                <a:gd name="connsiteX27" fmla="*/ 912325 w 1107111"/>
                <a:gd name="connsiteY27" fmla="*/ 468968 h 831076"/>
                <a:gd name="connsiteX28" fmla="*/ 890338 w 1107111"/>
                <a:gd name="connsiteY28" fmla="*/ 482878 h 831076"/>
                <a:gd name="connsiteX29" fmla="*/ 841429 w 1107111"/>
                <a:gd name="connsiteY29" fmla="*/ 504416 h 831076"/>
                <a:gd name="connsiteX30" fmla="*/ 796109 w 1107111"/>
                <a:gd name="connsiteY30" fmla="*/ 535377 h 831076"/>
                <a:gd name="connsiteX31" fmla="*/ 460924 w 1107111"/>
                <a:gd name="connsiteY31" fmla="*/ 698708 h 831076"/>
                <a:gd name="connsiteX32" fmla="*/ 434002 w 1107111"/>
                <a:gd name="connsiteY32" fmla="*/ 709925 h 831076"/>
                <a:gd name="connsiteX33" fmla="*/ 431758 w 1107111"/>
                <a:gd name="connsiteY33" fmla="*/ 666400 h 831076"/>
                <a:gd name="connsiteX34" fmla="*/ 425028 w 1107111"/>
                <a:gd name="connsiteY34" fmla="*/ 663259 h 831076"/>
                <a:gd name="connsiteX35" fmla="*/ 412913 w 1107111"/>
                <a:gd name="connsiteY35" fmla="*/ 683900 h 831076"/>
                <a:gd name="connsiteX36" fmla="*/ 407977 w 1107111"/>
                <a:gd name="connsiteY36" fmla="*/ 714861 h 831076"/>
                <a:gd name="connsiteX37" fmla="*/ 363555 w 1107111"/>
                <a:gd name="connsiteY37" fmla="*/ 739989 h 831076"/>
                <a:gd name="connsiteX38" fmla="*/ 335735 w 1107111"/>
                <a:gd name="connsiteY38" fmla="*/ 751655 h 831076"/>
                <a:gd name="connsiteX39" fmla="*/ 283685 w 1107111"/>
                <a:gd name="connsiteY39" fmla="*/ 778129 h 831076"/>
                <a:gd name="connsiteX40" fmla="*/ 250032 w 1107111"/>
                <a:gd name="connsiteY40" fmla="*/ 796077 h 831076"/>
                <a:gd name="connsiteX41" fmla="*/ 218173 w 1107111"/>
                <a:gd name="connsiteY41" fmla="*/ 827487 h 831076"/>
                <a:gd name="connsiteX42" fmla="*/ 202469 w 1107111"/>
                <a:gd name="connsiteY42" fmla="*/ 787103 h 831076"/>
                <a:gd name="connsiteX43" fmla="*/ 193943 w 1107111"/>
                <a:gd name="connsiteY43" fmla="*/ 831076 h 831076"/>
                <a:gd name="connsiteX44" fmla="*/ 186315 w 1107111"/>
                <a:gd name="connsiteY44" fmla="*/ 830179 h 831076"/>
                <a:gd name="connsiteX45" fmla="*/ 186764 w 1107111"/>
                <a:gd name="connsiteY45" fmla="*/ 721592 h 831076"/>
                <a:gd name="connsiteX46" fmla="*/ 199328 w 1107111"/>
                <a:gd name="connsiteY46" fmla="*/ 711720 h 831076"/>
                <a:gd name="connsiteX47" fmla="*/ 1090013 w 1107111"/>
                <a:gd name="connsiteY47" fmla="*/ 271088 h 831076"/>
                <a:gd name="connsiteX48" fmla="*/ 1102577 w 1107111"/>
                <a:gd name="connsiteY48" fmla="*/ 267947 h 831076"/>
                <a:gd name="connsiteX49" fmla="*/ 813609 w 1107111"/>
                <a:gd name="connsiteY49" fmla="*/ 195705 h 831076"/>
                <a:gd name="connsiteX50" fmla="*/ 813160 w 1107111"/>
                <a:gd name="connsiteY50" fmla="*/ 319100 h 831076"/>
                <a:gd name="connsiteX51" fmla="*/ 803737 w 1107111"/>
                <a:gd name="connsiteY51" fmla="*/ 333907 h 831076"/>
                <a:gd name="connsiteX52" fmla="*/ 568614 w 1107111"/>
                <a:gd name="connsiteY52" fmla="*/ 451918 h 831076"/>
                <a:gd name="connsiteX53" fmla="*/ 569063 w 1107111"/>
                <a:gd name="connsiteY53" fmla="*/ 328523 h 831076"/>
                <a:gd name="connsiteX54" fmla="*/ 578037 w 1107111"/>
                <a:gd name="connsiteY54" fmla="*/ 311472 h 831076"/>
                <a:gd name="connsiteX55" fmla="*/ 813609 w 1107111"/>
                <a:gd name="connsiteY55" fmla="*/ 195705 h 831076"/>
                <a:gd name="connsiteX56" fmla="*/ 992644 w 1107111"/>
                <a:gd name="connsiteY56" fmla="*/ 154424 h 831076"/>
                <a:gd name="connsiteX57" fmla="*/ 1001169 w 1107111"/>
                <a:gd name="connsiteY57" fmla="*/ 233845 h 831076"/>
                <a:gd name="connsiteX58" fmla="*/ 1031233 w 1107111"/>
                <a:gd name="connsiteY58" fmla="*/ 235640 h 831076"/>
                <a:gd name="connsiteX59" fmla="*/ 998477 w 1107111"/>
                <a:gd name="connsiteY59" fmla="*/ 297113 h 831076"/>
                <a:gd name="connsiteX60" fmla="*/ 193494 w 1107111"/>
                <a:gd name="connsiteY60" fmla="*/ 697362 h 831076"/>
                <a:gd name="connsiteX61" fmla="*/ 145482 w 1107111"/>
                <a:gd name="connsiteY61" fmla="*/ 709028 h 831076"/>
                <a:gd name="connsiteX62" fmla="*/ 145931 w 1107111"/>
                <a:gd name="connsiteY62" fmla="*/ 530890 h 831076"/>
                <a:gd name="connsiteX63" fmla="*/ 155802 w 1107111"/>
                <a:gd name="connsiteY63" fmla="*/ 516980 h 831076"/>
                <a:gd name="connsiteX64" fmla="*/ 550217 w 1107111"/>
                <a:gd name="connsiteY64" fmla="*/ 325382 h 831076"/>
                <a:gd name="connsiteX65" fmla="*/ 554704 w 1107111"/>
                <a:gd name="connsiteY65" fmla="*/ 326279 h 831076"/>
                <a:gd name="connsiteX66" fmla="*/ 554704 w 1107111"/>
                <a:gd name="connsiteY66" fmla="*/ 473455 h 831076"/>
                <a:gd name="connsiteX67" fmla="*/ 576242 w 1107111"/>
                <a:gd name="connsiteY67" fmla="*/ 463584 h 831076"/>
                <a:gd name="connsiteX68" fmla="*/ 808225 w 1107111"/>
                <a:gd name="connsiteY68" fmla="*/ 347817 h 831076"/>
                <a:gd name="connsiteX69" fmla="*/ 827071 w 1107111"/>
                <a:gd name="connsiteY69" fmla="*/ 319100 h 831076"/>
                <a:gd name="connsiteX70" fmla="*/ 834250 w 1107111"/>
                <a:gd name="connsiteY70" fmla="*/ 236538 h 831076"/>
                <a:gd name="connsiteX71" fmla="*/ 905146 w 1107111"/>
                <a:gd name="connsiteY71" fmla="*/ 197949 h 831076"/>
                <a:gd name="connsiteX72" fmla="*/ 992644 w 1107111"/>
                <a:gd name="connsiteY72" fmla="*/ 154424 h 831076"/>
                <a:gd name="connsiteX73" fmla="*/ 977669 w 1107111"/>
                <a:gd name="connsiteY73" fmla="*/ 100859 h 831076"/>
                <a:gd name="connsiteX74" fmla="*/ 986811 w 1107111"/>
                <a:gd name="connsiteY74" fmla="*/ 103720 h 831076"/>
                <a:gd name="connsiteX75" fmla="*/ 982324 w 1107111"/>
                <a:gd name="connsiteY75" fmla="*/ 141860 h 831076"/>
                <a:gd name="connsiteX76" fmla="*/ 831557 w 1107111"/>
                <a:gd name="connsiteY76" fmla="*/ 219935 h 831076"/>
                <a:gd name="connsiteX77" fmla="*/ 822583 w 1107111"/>
                <a:gd name="connsiteY77" fmla="*/ 162949 h 831076"/>
                <a:gd name="connsiteX78" fmla="*/ 896620 w 1107111"/>
                <a:gd name="connsiteY78" fmla="*/ 129745 h 831076"/>
                <a:gd name="connsiteX79" fmla="*/ 963478 w 1107111"/>
                <a:gd name="connsiteY79" fmla="*/ 101028 h 831076"/>
                <a:gd name="connsiteX80" fmla="*/ 977669 w 1107111"/>
                <a:gd name="connsiteY80" fmla="*/ 100859 h 831076"/>
                <a:gd name="connsiteX81" fmla="*/ 689933 w 1107111"/>
                <a:gd name="connsiteY81" fmla="*/ 95644 h 831076"/>
                <a:gd name="connsiteX82" fmla="*/ 709508 w 1107111"/>
                <a:gd name="connsiteY82" fmla="*/ 101925 h 831076"/>
                <a:gd name="connsiteX83" fmla="*/ 795211 w 1107111"/>
                <a:gd name="connsiteY83" fmla="*/ 157116 h 831076"/>
                <a:gd name="connsiteX84" fmla="*/ 793865 w 1107111"/>
                <a:gd name="connsiteY84" fmla="*/ 190769 h 831076"/>
                <a:gd name="connsiteX85" fmla="*/ 155803 w 1107111"/>
                <a:gd name="connsiteY85" fmla="*/ 501275 h 831076"/>
                <a:gd name="connsiteX86" fmla="*/ 131572 w 1107111"/>
                <a:gd name="connsiteY86" fmla="*/ 503519 h 831076"/>
                <a:gd name="connsiteX87" fmla="*/ 15357 w 1107111"/>
                <a:gd name="connsiteY87" fmla="*/ 426790 h 831076"/>
                <a:gd name="connsiteX88" fmla="*/ 531371 w 1107111"/>
                <a:gd name="connsiteY88" fmla="*/ 172372 h 831076"/>
                <a:gd name="connsiteX89" fmla="*/ 671368 w 1107111"/>
                <a:gd name="connsiteY89" fmla="*/ 101477 h 831076"/>
                <a:gd name="connsiteX90" fmla="*/ 689933 w 1107111"/>
                <a:gd name="connsiteY90" fmla="*/ 95644 h 831076"/>
                <a:gd name="connsiteX91" fmla="*/ 827407 w 1107111"/>
                <a:gd name="connsiteY91" fmla="*/ 237 h 831076"/>
                <a:gd name="connsiteX92" fmla="*/ 872390 w 1107111"/>
                <a:gd name="connsiteY92" fmla="*/ 18017 h 831076"/>
                <a:gd name="connsiteX93" fmla="*/ 963478 w 1107111"/>
                <a:gd name="connsiteY93" fmla="*/ 45837 h 831076"/>
                <a:gd name="connsiteX94" fmla="*/ 1017323 w 1107111"/>
                <a:gd name="connsiteY94" fmla="*/ 61542 h 831076"/>
                <a:gd name="connsiteX95" fmla="*/ 1062194 w 1107111"/>
                <a:gd name="connsiteY95" fmla="*/ 90259 h 831076"/>
                <a:gd name="connsiteX96" fmla="*/ 1107065 w 1107111"/>
                <a:gd name="connsiteY96" fmla="*/ 175515 h 831076"/>
                <a:gd name="connsiteX97" fmla="*/ 1103475 w 1107111"/>
                <a:gd name="connsiteY97" fmla="*/ 209168 h 831076"/>
                <a:gd name="connsiteX98" fmla="*/ 1044246 w 1107111"/>
                <a:gd name="connsiteY98" fmla="*/ 272436 h 831076"/>
                <a:gd name="connsiteX99" fmla="*/ 1049630 w 1107111"/>
                <a:gd name="connsiteY99" fmla="*/ 223078 h 831076"/>
                <a:gd name="connsiteX100" fmla="*/ 1016426 w 1107111"/>
                <a:gd name="connsiteY100" fmla="*/ 217693 h 831076"/>
                <a:gd name="connsiteX101" fmla="*/ 1006554 w 1107111"/>
                <a:gd name="connsiteY101" fmla="*/ 119425 h 831076"/>
                <a:gd name="connsiteX102" fmla="*/ 1011490 w 1107111"/>
                <a:gd name="connsiteY102" fmla="*/ 116733 h 831076"/>
                <a:gd name="connsiteX103" fmla="*/ 1020913 w 1107111"/>
                <a:gd name="connsiteY103" fmla="*/ 129745 h 831076"/>
                <a:gd name="connsiteX104" fmla="*/ 1090911 w 1107111"/>
                <a:gd name="connsiteY104" fmla="*/ 206476 h 831076"/>
                <a:gd name="connsiteX105" fmla="*/ 1048284 w 1107111"/>
                <a:gd name="connsiteY105" fmla="*/ 94298 h 831076"/>
                <a:gd name="connsiteX106" fmla="*/ 950017 w 1107111"/>
                <a:gd name="connsiteY106" fmla="*/ 54363 h 831076"/>
                <a:gd name="connsiteX107" fmla="*/ 932069 w 1107111"/>
                <a:gd name="connsiteY107" fmla="*/ 57503 h 831076"/>
                <a:gd name="connsiteX108" fmla="*/ 964824 w 1107111"/>
                <a:gd name="connsiteY108" fmla="*/ 84875 h 831076"/>
                <a:gd name="connsiteX109" fmla="*/ 819442 w 1107111"/>
                <a:gd name="connsiteY109" fmla="*/ 148591 h 831076"/>
                <a:gd name="connsiteX110" fmla="*/ 800148 w 1107111"/>
                <a:gd name="connsiteY110" fmla="*/ 143207 h 831076"/>
                <a:gd name="connsiteX111" fmla="*/ 720277 w 1107111"/>
                <a:gd name="connsiteY111" fmla="*/ 92503 h 831076"/>
                <a:gd name="connsiteX112" fmla="*/ 669125 w 1107111"/>
                <a:gd name="connsiteY112" fmla="*/ 88464 h 831076"/>
                <a:gd name="connsiteX113" fmla="*/ 664189 w 1107111"/>
                <a:gd name="connsiteY113" fmla="*/ 83977 h 831076"/>
                <a:gd name="connsiteX114" fmla="*/ 675855 w 1107111"/>
                <a:gd name="connsiteY114" fmla="*/ 65131 h 831076"/>
                <a:gd name="connsiteX115" fmla="*/ 780404 w 1107111"/>
                <a:gd name="connsiteY115" fmla="*/ 9043 h 831076"/>
                <a:gd name="connsiteX116" fmla="*/ 827407 w 1107111"/>
                <a:gd name="connsiteY116" fmla="*/ 237 h 8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107111" h="831076">
                  <a:moveTo>
                    <a:pt x="112727" y="710822"/>
                  </a:moveTo>
                  <a:cubicBezTo>
                    <a:pt x="132023" y="714412"/>
                    <a:pt x="150868" y="718001"/>
                    <a:pt x="169265" y="721591"/>
                  </a:cubicBezTo>
                  <a:cubicBezTo>
                    <a:pt x="169265" y="756143"/>
                    <a:pt x="169265" y="789796"/>
                    <a:pt x="169265" y="824795"/>
                  </a:cubicBezTo>
                  <a:cubicBezTo>
                    <a:pt x="149073" y="824795"/>
                    <a:pt x="131574" y="824795"/>
                    <a:pt x="112727" y="824795"/>
                  </a:cubicBezTo>
                  <a:cubicBezTo>
                    <a:pt x="112727" y="787103"/>
                    <a:pt x="112727" y="749861"/>
                    <a:pt x="112727" y="710822"/>
                  </a:cubicBezTo>
                  <a:close/>
                  <a:moveTo>
                    <a:pt x="53946" y="679861"/>
                  </a:moveTo>
                  <a:cubicBezTo>
                    <a:pt x="67408" y="689284"/>
                    <a:pt x="78626" y="696912"/>
                    <a:pt x="89395" y="705437"/>
                  </a:cubicBezTo>
                  <a:cubicBezTo>
                    <a:pt x="92984" y="708578"/>
                    <a:pt x="96574" y="713963"/>
                    <a:pt x="96574" y="718001"/>
                  </a:cubicBezTo>
                  <a:cubicBezTo>
                    <a:pt x="97471" y="751206"/>
                    <a:pt x="97023" y="783961"/>
                    <a:pt x="97023" y="818063"/>
                  </a:cubicBezTo>
                  <a:cubicBezTo>
                    <a:pt x="51702" y="791589"/>
                    <a:pt x="44972" y="769603"/>
                    <a:pt x="53946" y="679861"/>
                  </a:cubicBezTo>
                  <a:close/>
                  <a:moveTo>
                    <a:pt x="5934" y="436661"/>
                  </a:moveTo>
                  <a:cubicBezTo>
                    <a:pt x="47215" y="464032"/>
                    <a:pt x="86701" y="490057"/>
                    <a:pt x="125739" y="516531"/>
                  </a:cubicBezTo>
                  <a:cubicBezTo>
                    <a:pt x="128880" y="518775"/>
                    <a:pt x="131572" y="524608"/>
                    <a:pt x="131572" y="528646"/>
                  </a:cubicBezTo>
                  <a:cubicBezTo>
                    <a:pt x="132021" y="584735"/>
                    <a:pt x="132021" y="641273"/>
                    <a:pt x="132021" y="697810"/>
                  </a:cubicBezTo>
                  <a:cubicBezTo>
                    <a:pt x="129329" y="700054"/>
                    <a:pt x="127085" y="702746"/>
                    <a:pt x="124393" y="704989"/>
                  </a:cubicBezTo>
                  <a:cubicBezTo>
                    <a:pt x="102406" y="691528"/>
                    <a:pt x="78176" y="680310"/>
                    <a:pt x="59330" y="663708"/>
                  </a:cubicBezTo>
                  <a:cubicBezTo>
                    <a:pt x="50805" y="656529"/>
                    <a:pt x="49459" y="637683"/>
                    <a:pt x="50356" y="624221"/>
                  </a:cubicBezTo>
                  <a:cubicBezTo>
                    <a:pt x="51702" y="601337"/>
                    <a:pt x="45420" y="585183"/>
                    <a:pt x="23434" y="576658"/>
                  </a:cubicBezTo>
                  <a:cubicBezTo>
                    <a:pt x="2344" y="569030"/>
                    <a:pt x="-1694" y="553325"/>
                    <a:pt x="550" y="532684"/>
                  </a:cubicBezTo>
                  <a:cubicBezTo>
                    <a:pt x="3691" y="502172"/>
                    <a:pt x="4139" y="471660"/>
                    <a:pt x="5934" y="436661"/>
                  </a:cubicBezTo>
                  <a:close/>
                  <a:moveTo>
                    <a:pt x="1102577" y="267947"/>
                  </a:moveTo>
                  <a:cubicBezTo>
                    <a:pt x="1102577" y="297562"/>
                    <a:pt x="1103026" y="325830"/>
                    <a:pt x="1102128" y="353650"/>
                  </a:cubicBezTo>
                  <a:cubicBezTo>
                    <a:pt x="1102128" y="358137"/>
                    <a:pt x="1097192" y="363522"/>
                    <a:pt x="1093603" y="367111"/>
                  </a:cubicBezTo>
                  <a:cubicBezTo>
                    <a:pt x="1074308" y="385509"/>
                    <a:pt x="1047386" y="396277"/>
                    <a:pt x="1037514" y="424995"/>
                  </a:cubicBezTo>
                  <a:cubicBezTo>
                    <a:pt x="1035719" y="429931"/>
                    <a:pt x="1017322" y="431725"/>
                    <a:pt x="1007002" y="430379"/>
                  </a:cubicBezTo>
                  <a:cubicBezTo>
                    <a:pt x="978733" y="426790"/>
                    <a:pt x="973349" y="429482"/>
                    <a:pt x="967067" y="456853"/>
                  </a:cubicBezTo>
                  <a:cubicBezTo>
                    <a:pt x="963477" y="472558"/>
                    <a:pt x="953606" y="477942"/>
                    <a:pt x="938350" y="473904"/>
                  </a:cubicBezTo>
                  <a:cubicBezTo>
                    <a:pt x="929375" y="471660"/>
                    <a:pt x="920401" y="467622"/>
                    <a:pt x="912325" y="468968"/>
                  </a:cubicBezTo>
                  <a:cubicBezTo>
                    <a:pt x="904248" y="470314"/>
                    <a:pt x="893030" y="476148"/>
                    <a:pt x="890338" y="482878"/>
                  </a:cubicBezTo>
                  <a:cubicBezTo>
                    <a:pt x="873287" y="521916"/>
                    <a:pt x="874184" y="521916"/>
                    <a:pt x="841429" y="504416"/>
                  </a:cubicBezTo>
                  <a:cubicBezTo>
                    <a:pt x="824827" y="516083"/>
                    <a:pt x="811365" y="527749"/>
                    <a:pt x="796109" y="535377"/>
                  </a:cubicBezTo>
                  <a:cubicBezTo>
                    <a:pt x="684381" y="590119"/>
                    <a:pt x="572653" y="644413"/>
                    <a:pt x="460924" y="698708"/>
                  </a:cubicBezTo>
                  <a:cubicBezTo>
                    <a:pt x="452399" y="702746"/>
                    <a:pt x="443874" y="705887"/>
                    <a:pt x="434002" y="709925"/>
                  </a:cubicBezTo>
                  <a:cubicBezTo>
                    <a:pt x="433104" y="693323"/>
                    <a:pt x="432207" y="679862"/>
                    <a:pt x="431758" y="666400"/>
                  </a:cubicBezTo>
                  <a:cubicBezTo>
                    <a:pt x="429515" y="665502"/>
                    <a:pt x="427271" y="664156"/>
                    <a:pt x="425028" y="663259"/>
                  </a:cubicBezTo>
                  <a:cubicBezTo>
                    <a:pt x="420989" y="670438"/>
                    <a:pt x="415156" y="676720"/>
                    <a:pt x="412913" y="683900"/>
                  </a:cubicBezTo>
                  <a:cubicBezTo>
                    <a:pt x="409772" y="693772"/>
                    <a:pt x="410220" y="704541"/>
                    <a:pt x="407977" y="714861"/>
                  </a:cubicBezTo>
                  <a:cubicBezTo>
                    <a:pt x="402592" y="739091"/>
                    <a:pt x="385542" y="749860"/>
                    <a:pt x="363555" y="739989"/>
                  </a:cubicBezTo>
                  <a:cubicBezTo>
                    <a:pt x="347850" y="732809"/>
                    <a:pt x="340671" y="739091"/>
                    <a:pt x="335735" y="751655"/>
                  </a:cubicBezTo>
                  <a:cubicBezTo>
                    <a:pt x="325863" y="775885"/>
                    <a:pt x="308812" y="784860"/>
                    <a:pt x="283685" y="778129"/>
                  </a:cubicBezTo>
                  <a:cubicBezTo>
                    <a:pt x="267083" y="773642"/>
                    <a:pt x="258108" y="780372"/>
                    <a:pt x="250032" y="796077"/>
                  </a:cubicBezTo>
                  <a:cubicBezTo>
                    <a:pt x="244199" y="807295"/>
                    <a:pt x="231186" y="814923"/>
                    <a:pt x="218173" y="827487"/>
                  </a:cubicBezTo>
                  <a:cubicBezTo>
                    <a:pt x="211892" y="811333"/>
                    <a:pt x="208302" y="801910"/>
                    <a:pt x="202469" y="787103"/>
                  </a:cubicBezTo>
                  <a:cubicBezTo>
                    <a:pt x="198879" y="805051"/>
                    <a:pt x="196635" y="818064"/>
                    <a:pt x="193943" y="831076"/>
                  </a:cubicBezTo>
                  <a:cubicBezTo>
                    <a:pt x="191251" y="830628"/>
                    <a:pt x="189007" y="830628"/>
                    <a:pt x="186315" y="830179"/>
                  </a:cubicBezTo>
                  <a:cubicBezTo>
                    <a:pt x="186315" y="793834"/>
                    <a:pt x="185867" y="757937"/>
                    <a:pt x="186764" y="721592"/>
                  </a:cubicBezTo>
                  <a:cubicBezTo>
                    <a:pt x="186764" y="718451"/>
                    <a:pt x="194392" y="713964"/>
                    <a:pt x="199328" y="711720"/>
                  </a:cubicBezTo>
                  <a:cubicBezTo>
                    <a:pt x="495924" y="564543"/>
                    <a:pt x="792968" y="417815"/>
                    <a:pt x="1090013" y="271088"/>
                  </a:cubicBezTo>
                  <a:cubicBezTo>
                    <a:pt x="1092257" y="270191"/>
                    <a:pt x="1094500" y="270191"/>
                    <a:pt x="1102577" y="267947"/>
                  </a:cubicBezTo>
                  <a:close/>
                  <a:moveTo>
                    <a:pt x="813609" y="195705"/>
                  </a:moveTo>
                  <a:cubicBezTo>
                    <a:pt x="813609" y="238781"/>
                    <a:pt x="814057" y="279165"/>
                    <a:pt x="813160" y="319100"/>
                  </a:cubicBezTo>
                  <a:cubicBezTo>
                    <a:pt x="813160" y="324484"/>
                    <a:pt x="808224" y="331664"/>
                    <a:pt x="803737" y="333907"/>
                  </a:cubicBezTo>
                  <a:cubicBezTo>
                    <a:pt x="727008" y="372946"/>
                    <a:pt x="649830" y="411535"/>
                    <a:pt x="568614" y="451918"/>
                  </a:cubicBezTo>
                  <a:cubicBezTo>
                    <a:pt x="568614" y="407496"/>
                    <a:pt x="568165" y="368010"/>
                    <a:pt x="569063" y="328523"/>
                  </a:cubicBezTo>
                  <a:cubicBezTo>
                    <a:pt x="569063" y="322689"/>
                    <a:pt x="573101" y="313715"/>
                    <a:pt x="578037" y="311472"/>
                  </a:cubicBezTo>
                  <a:cubicBezTo>
                    <a:pt x="655663" y="272883"/>
                    <a:pt x="734187" y="235191"/>
                    <a:pt x="813609" y="195705"/>
                  </a:cubicBezTo>
                  <a:close/>
                  <a:moveTo>
                    <a:pt x="992644" y="154424"/>
                  </a:moveTo>
                  <a:cubicBezTo>
                    <a:pt x="995785" y="181795"/>
                    <a:pt x="998477" y="206923"/>
                    <a:pt x="1001169" y="233845"/>
                  </a:cubicBezTo>
                  <a:cubicBezTo>
                    <a:pt x="1011490" y="234294"/>
                    <a:pt x="1021361" y="235191"/>
                    <a:pt x="1031233" y="235640"/>
                  </a:cubicBezTo>
                  <a:cubicBezTo>
                    <a:pt x="1035720" y="278716"/>
                    <a:pt x="1035720" y="278716"/>
                    <a:pt x="998477" y="297113"/>
                  </a:cubicBezTo>
                  <a:cubicBezTo>
                    <a:pt x="730150" y="430828"/>
                    <a:pt x="461821" y="564095"/>
                    <a:pt x="193494" y="697362"/>
                  </a:cubicBezTo>
                  <a:cubicBezTo>
                    <a:pt x="180033" y="703644"/>
                    <a:pt x="164328" y="704541"/>
                    <a:pt x="145482" y="709028"/>
                  </a:cubicBezTo>
                  <a:cubicBezTo>
                    <a:pt x="145482" y="645311"/>
                    <a:pt x="145033" y="588326"/>
                    <a:pt x="145931" y="530890"/>
                  </a:cubicBezTo>
                  <a:cubicBezTo>
                    <a:pt x="145931" y="525954"/>
                    <a:pt x="151315" y="519224"/>
                    <a:pt x="155802" y="516980"/>
                  </a:cubicBezTo>
                  <a:cubicBezTo>
                    <a:pt x="287274" y="452815"/>
                    <a:pt x="418745" y="389098"/>
                    <a:pt x="550217" y="325382"/>
                  </a:cubicBezTo>
                  <a:cubicBezTo>
                    <a:pt x="551114" y="324933"/>
                    <a:pt x="552011" y="325382"/>
                    <a:pt x="554704" y="326279"/>
                  </a:cubicBezTo>
                  <a:cubicBezTo>
                    <a:pt x="554704" y="373842"/>
                    <a:pt x="554704" y="422303"/>
                    <a:pt x="554704" y="473455"/>
                  </a:cubicBezTo>
                  <a:cubicBezTo>
                    <a:pt x="563678" y="469417"/>
                    <a:pt x="569960" y="466725"/>
                    <a:pt x="576242" y="463584"/>
                  </a:cubicBezTo>
                  <a:cubicBezTo>
                    <a:pt x="653420" y="424995"/>
                    <a:pt x="730598" y="385957"/>
                    <a:pt x="808225" y="347817"/>
                  </a:cubicBezTo>
                  <a:cubicBezTo>
                    <a:pt x="821686" y="341086"/>
                    <a:pt x="827071" y="333458"/>
                    <a:pt x="827071" y="319100"/>
                  </a:cubicBezTo>
                  <a:cubicBezTo>
                    <a:pt x="827071" y="290831"/>
                    <a:pt x="821237" y="257178"/>
                    <a:pt x="834250" y="236538"/>
                  </a:cubicBezTo>
                  <a:cubicBezTo>
                    <a:pt x="846814" y="216794"/>
                    <a:pt x="880467" y="210064"/>
                    <a:pt x="905146" y="197949"/>
                  </a:cubicBezTo>
                  <a:cubicBezTo>
                    <a:pt x="933414" y="184039"/>
                    <a:pt x="961234" y="170129"/>
                    <a:pt x="992644" y="154424"/>
                  </a:cubicBezTo>
                  <a:close/>
                  <a:moveTo>
                    <a:pt x="977669" y="100859"/>
                  </a:moveTo>
                  <a:cubicBezTo>
                    <a:pt x="982660" y="101701"/>
                    <a:pt x="986811" y="103047"/>
                    <a:pt x="986811" y="103720"/>
                  </a:cubicBezTo>
                  <a:cubicBezTo>
                    <a:pt x="986811" y="116732"/>
                    <a:pt x="989055" y="137822"/>
                    <a:pt x="982324" y="141860"/>
                  </a:cubicBezTo>
                  <a:cubicBezTo>
                    <a:pt x="933415" y="169680"/>
                    <a:pt x="882710" y="193910"/>
                    <a:pt x="831557" y="219935"/>
                  </a:cubicBezTo>
                  <a:cubicBezTo>
                    <a:pt x="828865" y="201090"/>
                    <a:pt x="826173" y="184039"/>
                    <a:pt x="822583" y="162949"/>
                  </a:cubicBezTo>
                  <a:cubicBezTo>
                    <a:pt x="845916" y="152629"/>
                    <a:pt x="871043" y="140963"/>
                    <a:pt x="896620" y="129745"/>
                  </a:cubicBezTo>
                  <a:cubicBezTo>
                    <a:pt x="919056" y="119873"/>
                    <a:pt x="940594" y="109553"/>
                    <a:pt x="963478" y="101028"/>
                  </a:cubicBezTo>
                  <a:cubicBezTo>
                    <a:pt x="966843" y="99681"/>
                    <a:pt x="972677" y="100018"/>
                    <a:pt x="977669" y="100859"/>
                  </a:cubicBezTo>
                  <a:close/>
                  <a:moveTo>
                    <a:pt x="689933" y="95644"/>
                  </a:moveTo>
                  <a:cubicBezTo>
                    <a:pt x="696159" y="95307"/>
                    <a:pt x="702553" y="96989"/>
                    <a:pt x="709508" y="101925"/>
                  </a:cubicBezTo>
                  <a:cubicBezTo>
                    <a:pt x="737328" y="121668"/>
                    <a:pt x="766943" y="138719"/>
                    <a:pt x="795211" y="157116"/>
                  </a:cubicBezTo>
                  <a:cubicBezTo>
                    <a:pt x="815852" y="170578"/>
                    <a:pt x="815403" y="180449"/>
                    <a:pt x="793865" y="190769"/>
                  </a:cubicBezTo>
                  <a:cubicBezTo>
                    <a:pt x="581178" y="294421"/>
                    <a:pt x="368490" y="398073"/>
                    <a:pt x="155803" y="501275"/>
                  </a:cubicBezTo>
                  <a:cubicBezTo>
                    <a:pt x="149072" y="504416"/>
                    <a:pt x="137405" y="506660"/>
                    <a:pt x="131572" y="503519"/>
                  </a:cubicBezTo>
                  <a:cubicBezTo>
                    <a:pt x="93432" y="479289"/>
                    <a:pt x="56189" y="453712"/>
                    <a:pt x="15357" y="426790"/>
                  </a:cubicBezTo>
                  <a:cubicBezTo>
                    <a:pt x="189904" y="340638"/>
                    <a:pt x="360862" y="256730"/>
                    <a:pt x="531371" y="172372"/>
                  </a:cubicBezTo>
                  <a:cubicBezTo>
                    <a:pt x="578037" y="149488"/>
                    <a:pt x="624702" y="124809"/>
                    <a:pt x="671368" y="101477"/>
                  </a:cubicBezTo>
                  <a:cubicBezTo>
                    <a:pt x="677650" y="98336"/>
                    <a:pt x="683707" y="95980"/>
                    <a:pt x="689933" y="95644"/>
                  </a:cubicBezTo>
                  <a:close/>
                  <a:moveTo>
                    <a:pt x="827407" y="237"/>
                  </a:moveTo>
                  <a:cubicBezTo>
                    <a:pt x="843112" y="1415"/>
                    <a:pt x="858480" y="7023"/>
                    <a:pt x="872390" y="18017"/>
                  </a:cubicBezTo>
                  <a:cubicBezTo>
                    <a:pt x="899762" y="39555"/>
                    <a:pt x="928030" y="48529"/>
                    <a:pt x="963478" y="45837"/>
                  </a:cubicBezTo>
                  <a:cubicBezTo>
                    <a:pt x="980978" y="44491"/>
                    <a:pt x="1000272" y="53914"/>
                    <a:pt x="1017323" y="61542"/>
                  </a:cubicBezTo>
                  <a:cubicBezTo>
                    <a:pt x="1033477" y="68721"/>
                    <a:pt x="1046938" y="81734"/>
                    <a:pt x="1062194" y="90259"/>
                  </a:cubicBezTo>
                  <a:cubicBezTo>
                    <a:pt x="1095847" y="109105"/>
                    <a:pt x="1107962" y="138720"/>
                    <a:pt x="1107065" y="175515"/>
                  </a:cubicBezTo>
                  <a:cubicBezTo>
                    <a:pt x="1106616" y="186732"/>
                    <a:pt x="1104821" y="197950"/>
                    <a:pt x="1103475" y="209168"/>
                  </a:cubicBezTo>
                  <a:cubicBezTo>
                    <a:pt x="1097193" y="258974"/>
                    <a:pt x="1097193" y="258974"/>
                    <a:pt x="1044246" y="272436"/>
                  </a:cubicBezTo>
                  <a:cubicBezTo>
                    <a:pt x="1046040" y="256282"/>
                    <a:pt x="1047835" y="240577"/>
                    <a:pt x="1049630" y="223078"/>
                  </a:cubicBezTo>
                  <a:cubicBezTo>
                    <a:pt x="1038413" y="221283"/>
                    <a:pt x="1028541" y="219488"/>
                    <a:pt x="1016426" y="217693"/>
                  </a:cubicBezTo>
                  <a:cubicBezTo>
                    <a:pt x="1013285" y="184489"/>
                    <a:pt x="1009695" y="152181"/>
                    <a:pt x="1006554" y="119425"/>
                  </a:cubicBezTo>
                  <a:cubicBezTo>
                    <a:pt x="1008349" y="118528"/>
                    <a:pt x="1009695" y="117630"/>
                    <a:pt x="1011490" y="116733"/>
                  </a:cubicBezTo>
                  <a:cubicBezTo>
                    <a:pt x="1014631" y="120771"/>
                    <a:pt x="1019567" y="124810"/>
                    <a:pt x="1020913" y="129745"/>
                  </a:cubicBezTo>
                  <a:cubicBezTo>
                    <a:pt x="1035720" y="182694"/>
                    <a:pt x="1035720" y="182694"/>
                    <a:pt x="1090911" y="206476"/>
                  </a:cubicBezTo>
                  <a:cubicBezTo>
                    <a:pt x="1104373" y="148142"/>
                    <a:pt x="1095847" y="125258"/>
                    <a:pt x="1048284" y="94298"/>
                  </a:cubicBezTo>
                  <a:cubicBezTo>
                    <a:pt x="1018221" y="75003"/>
                    <a:pt x="990849" y="48081"/>
                    <a:pt x="950017" y="54363"/>
                  </a:cubicBezTo>
                  <a:cubicBezTo>
                    <a:pt x="945530" y="55260"/>
                    <a:pt x="941043" y="56157"/>
                    <a:pt x="932069" y="57503"/>
                  </a:cubicBezTo>
                  <a:cubicBezTo>
                    <a:pt x="944184" y="67824"/>
                    <a:pt x="953158" y="75003"/>
                    <a:pt x="964824" y="84875"/>
                  </a:cubicBezTo>
                  <a:cubicBezTo>
                    <a:pt x="915018" y="106861"/>
                    <a:pt x="867454" y="128399"/>
                    <a:pt x="819442" y="148591"/>
                  </a:cubicBezTo>
                  <a:cubicBezTo>
                    <a:pt x="814506" y="150835"/>
                    <a:pt x="805532" y="146796"/>
                    <a:pt x="800148" y="143207"/>
                  </a:cubicBezTo>
                  <a:cubicBezTo>
                    <a:pt x="773225" y="127053"/>
                    <a:pt x="745854" y="110900"/>
                    <a:pt x="720277" y="92503"/>
                  </a:cubicBezTo>
                  <a:cubicBezTo>
                    <a:pt x="703227" y="80836"/>
                    <a:pt x="687971" y="75900"/>
                    <a:pt x="669125" y="88464"/>
                  </a:cubicBezTo>
                  <a:cubicBezTo>
                    <a:pt x="667330" y="86669"/>
                    <a:pt x="665984" y="85323"/>
                    <a:pt x="664189" y="83977"/>
                  </a:cubicBezTo>
                  <a:cubicBezTo>
                    <a:pt x="667779" y="77695"/>
                    <a:pt x="670022" y="68272"/>
                    <a:pt x="675855" y="65131"/>
                  </a:cubicBezTo>
                  <a:cubicBezTo>
                    <a:pt x="710406" y="45388"/>
                    <a:pt x="744508" y="25196"/>
                    <a:pt x="780404" y="9043"/>
                  </a:cubicBezTo>
                  <a:cubicBezTo>
                    <a:pt x="795661" y="2312"/>
                    <a:pt x="811702" y="-941"/>
                    <a:pt x="827407" y="237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4CC043-F7C1-4511-94B8-7065C4A6EA60}"/>
              </a:ext>
            </a:extLst>
          </p:cNvPr>
          <p:cNvGrpSpPr/>
          <p:nvPr/>
        </p:nvGrpSpPr>
        <p:grpSpPr>
          <a:xfrm rot="245361">
            <a:off x="4240669" y="3500096"/>
            <a:ext cx="1388096" cy="1042473"/>
            <a:chOff x="9649631" y="5226031"/>
            <a:chExt cx="1850764" cy="138994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464B4EB-4DB2-4636-9DA2-ED78BD91E385}"/>
                </a:ext>
              </a:extLst>
            </p:cNvPr>
            <p:cNvSpPr/>
            <p:nvPr/>
          </p:nvSpPr>
          <p:spPr>
            <a:xfrm>
              <a:off x="10015172" y="5226031"/>
              <a:ext cx="1485223" cy="1373046"/>
            </a:xfrm>
            <a:custGeom>
              <a:avLst/>
              <a:gdLst>
                <a:gd name="connsiteX0" fmla="*/ 1477595 w 1485223"/>
                <a:gd name="connsiteY0" fmla="*/ 38433 h 1373046"/>
                <a:gd name="connsiteX1" fmla="*/ 1433622 w 1485223"/>
                <a:gd name="connsiteY1" fmla="*/ 1190 h 1373046"/>
                <a:gd name="connsiteX2" fmla="*/ 1261767 w 1485223"/>
                <a:gd name="connsiteY2" fmla="*/ 29459 h 1373046"/>
                <a:gd name="connsiteX3" fmla="*/ 1363175 w 1485223"/>
                <a:gd name="connsiteY3" fmla="*/ 29907 h 1373046"/>
                <a:gd name="connsiteX4" fmla="*/ 1451122 w 1485223"/>
                <a:gd name="connsiteY4" fmla="*/ 96765 h 1373046"/>
                <a:gd name="connsiteX5" fmla="*/ 1478942 w 1485223"/>
                <a:gd name="connsiteY5" fmla="*/ 196378 h 1373046"/>
                <a:gd name="connsiteX6" fmla="*/ 1464583 w 1485223"/>
                <a:gd name="connsiteY6" fmla="*/ 231826 h 1373046"/>
                <a:gd name="connsiteX7" fmla="*/ 616973 w 1485223"/>
                <a:gd name="connsiteY7" fmla="*/ 823671 h 1373046"/>
                <a:gd name="connsiteX8" fmla="*/ 15256 w 1485223"/>
                <a:gd name="connsiteY8" fmla="*/ 1244560 h 1373046"/>
                <a:gd name="connsiteX9" fmla="*/ 0 w 1485223"/>
                <a:gd name="connsiteY9" fmla="*/ 1262059 h 1373046"/>
                <a:gd name="connsiteX10" fmla="*/ 3141 w 1485223"/>
                <a:gd name="connsiteY10" fmla="*/ 1376480 h 1373046"/>
                <a:gd name="connsiteX11" fmla="*/ 26922 w 1485223"/>
                <a:gd name="connsiteY11" fmla="*/ 1360775 h 1373046"/>
                <a:gd name="connsiteX12" fmla="*/ 652870 w 1485223"/>
                <a:gd name="connsiteY12" fmla="*/ 920593 h 1373046"/>
                <a:gd name="connsiteX13" fmla="*/ 1441250 w 1485223"/>
                <a:gd name="connsiteY13" fmla="*/ 361054 h 1373046"/>
                <a:gd name="connsiteX14" fmla="*/ 1485223 w 1485223"/>
                <a:gd name="connsiteY14" fmla="*/ 284773 h 1373046"/>
                <a:gd name="connsiteX15" fmla="*/ 1477595 w 1485223"/>
                <a:gd name="connsiteY15" fmla="*/ 38433 h 137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5223" h="1373046">
                  <a:moveTo>
                    <a:pt x="1477595" y="38433"/>
                  </a:moveTo>
                  <a:cubicBezTo>
                    <a:pt x="1476698" y="16895"/>
                    <a:pt x="1457852" y="3882"/>
                    <a:pt x="1433622" y="1190"/>
                  </a:cubicBezTo>
                  <a:cubicBezTo>
                    <a:pt x="1373944" y="-4643"/>
                    <a:pt x="1317407" y="11959"/>
                    <a:pt x="1261767" y="29459"/>
                  </a:cubicBezTo>
                  <a:cubicBezTo>
                    <a:pt x="1295868" y="29459"/>
                    <a:pt x="1329970" y="26766"/>
                    <a:pt x="1363175" y="29907"/>
                  </a:cubicBezTo>
                  <a:cubicBezTo>
                    <a:pt x="1404905" y="33946"/>
                    <a:pt x="1436314" y="57278"/>
                    <a:pt x="1451122" y="96765"/>
                  </a:cubicBezTo>
                  <a:cubicBezTo>
                    <a:pt x="1463237" y="129072"/>
                    <a:pt x="1469518" y="163173"/>
                    <a:pt x="1478942" y="196378"/>
                  </a:cubicBezTo>
                  <a:cubicBezTo>
                    <a:pt x="1483877" y="212980"/>
                    <a:pt x="1478493" y="221954"/>
                    <a:pt x="1464583" y="231826"/>
                  </a:cubicBezTo>
                  <a:cubicBezTo>
                    <a:pt x="1181897" y="428809"/>
                    <a:pt x="899659" y="626240"/>
                    <a:pt x="616973" y="823671"/>
                  </a:cubicBezTo>
                  <a:cubicBezTo>
                    <a:pt x="416401" y="963668"/>
                    <a:pt x="215829" y="1104114"/>
                    <a:pt x="15256" y="1244560"/>
                  </a:cubicBezTo>
                  <a:cubicBezTo>
                    <a:pt x="8974" y="1249047"/>
                    <a:pt x="449" y="1256226"/>
                    <a:pt x="0" y="1262059"/>
                  </a:cubicBezTo>
                  <a:cubicBezTo>
                    <a:pt x="0" y="1299302"/>
                    <a:pt x="1795" y="1336096"/>
                    <a:pt x="3141" y="1376480"/>
                  </a:cubicBezTo>
                  <a:cubicBezTo>
                    <a:pt x="13461" y="1369749"/>
                    <a:pt x="20192" y="1365262"/>
                    <a:pt x="26922" y="1360775"/>
                  </a:cubicBezTo>
                  <a:cubicBezTo>
                    <a:pt x="235572" y="1214047"/>
                    <a:pt x="444670" y="1068217"/>
                    <a:pt x="652870" y="920593"/>
                  </a:cubicBezTo>
                  <a:cubicBezTo>
                    <a:pt x="915813" y="734379"/>
                    <a:pt x="1178307" y="547267"/>
                    <a:pt x="1441250" y="361054"/>
                  </a:cubicBezTo>
                  <a:cubicBezTo>
                    <a:pt x="1468621" y="341759"/>
                    <a:pt x="1485223" y="316183"/>
                    <a:pt x="1485223" y="284773"/>
                  </a:cubicBezTo>
                  <a:cubicBezTo>
                    <a:pt x="1485672" y="203108"/>
                    <a:pt x="1482082" y="120546"/>
                    <a:pt x="1477595" y="3843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37AD4F-DF6E-4180-BED6-6C774A43C6C2}"/>
                </a:ext>
              </a:extLst>
            </p:cNvPr>
            <p:cNvSpPr/>
            <p:nvPr/>
          </p:nvSpPr>
          <p:spPr>
            <a:xfrm>
              <a:off x="9777357" y="6050775"/>
              <a:ext cx="480117" cy="278199"/>
            </a:xfrm>
            <a:custGeom>
              <a:avLst/>
              <a:gdLst>
                <a:gd name="connsiteX0" fmla="*/ 239610 w 480117"/>
                <a:gd name="connsiteY0" fmla="*/ 275780 h 278198"/>
                <a:gd name="connsiteX1" fmla="*/ 429414 w 480117"/>
                <a:gd name="connsiteY1" fmla="*/ 155975 h 278198"/>
                <a:gd name="connsiteX2" fmla="*/ 484156 w 480117"/>
                <a:gd name="connsiteY2" fmla="*/ 121425 h 278198"/>
                <a:gd name="connsiteX3" fmla="*/ 474733 w 480117"/>
                <a:gd name="connsiteY3" fmla="*/ 114245 h 278198"/>
                <a:gd name="connsiteX4" fmla="*/ 271020 w 480117"/>
                <a:gd name="connsiteY4" fmla="*/ 1620 h 278198"/>
                <a:gd name="connsiteX5" fmla="*/ 247687 w 480117"/>
                <a:gd name="connsiteY5" fmla="*/ 3863 h 278198"/>
                <a:gd name="connsiteX6" fmla="*/ 100062 w 480117"/>
                <a:gd name="connsiteY6" fmla="*/ 97194 h 278198"/>
                <a:gd name="connsiteX7" fmla="*/ 0 w 480117"/>
                <a:gd name="connsiteY7" fmla="*/ 160911 h 278198"/>
                <a:gd name="connsiteX8" fmla="*/ 219418 w 480117"/>
                <a:gd name="connsiteY8" fmla="*/ 279819 h 278198"/>
                <a:gd name="connsiteX9" fmla="*/ 239610 w 480117"/>
                <a:gd name="connsiteY9" fmla="*/ 275780 h 27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117" h="278198">
                  <a:moveTo>
                    <a:pt x="239610" y="275780"/>
                  </a:moveTo>
                  <a:cubicBezTo>
                    <a:pt x="303327" y="236294"/>
                    <a:pt x="366146" y="195910"/>
                    <a:pt x="429414" y="155975"/>
                  </a:cubicBezTo>
                  <a:cubicBezTo>
                    <a:pt x="446913" y="144757"/>
                    <a:pt x="464413" y="133989"/>
                    <a:pt x="484156" y="121425"/>
                  </a:cubicBezTo>
                  <a:cubicBezTo>
                    <a:pt x="479220" y="117386"/>
                    <a:pt x="476976" y="115591"/>
                    <a:pt x="474733" y="114245"/>
                  </a:cubicBezTo>
                  <a:cubicBezTo>
                    <a:pt x="406978" y="76554"/>
                    <a:pt x="339223" y="38414"/>
                    <a:pt x="271020" y="1620"/>
                  </a:cubicBezTo>
                  <a:cubicBezTo>
                    <a:pt x="265187" y="-1521"/>
                    <a:pt x="253520" y="274"/>
                    <a:pt x="247687" y="3863"/>
                  </a:cubicBezTo>
                  <a:cubicBezTo>
                    <a:pt x="197880" y="34375"/>
                    <a:pt x="148971" y="65785"/>
                    <a:pt x="100062" y="97194"/>
                  </a:cubicBezTo>
                  <a:cubicBezTo>
                    <a:pt x="67306" y="117835"/>
                    <a:pt x="34999" y="138924"/>
                    <a:pt x="0" y="160911"/>
                  </a:cubicBezTo>
                  <a:cubicBezTo>
                    <a:pt x="74486" y="201743"/>
                    <a:pt x="146728" y="241230"/>
                    <a:pt x="219418" y="279819"/>
                  </a:cubicBezTo>
                  <a:cubicBezTo>
                    <a:pt x="224803" y="282062"/>
                    <a:pt x="234226" y="278921"/>
                    <a:pt x="239610" y="27578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C7913AB-87F2-4198-B945-109706B040E6}"/>
                </a:ext>
              </a:extLst>
            </p:cNvPr>
            <p:cNvSpPr/>
            <p:nvPr/>
          </p:nvSpPr>
          <p:spPr>
            <a:xfrm>
              <a:off x="9649631" y="6357067"/>
              <a:ext cx="264738" cy="255764"/>
            </a:xfrm>
            <a:custGeom>
              <a:avLst/>
              <a:gdLst>
                <a:gd name="connsiteX0" fmla="*/ 249326 w 264737"/>
                <a:gd name="connsiteY0" fmla="*/ 125638 h 255763"/>
                <a:gd name="connsiteX1" fmla="*/ 16895 w 264737"/>
                <a:gd name="connsiteY1" fmla="*/ 6731 h 255763"/>
                <a:gd name="connsiteX2" fmla="*/ 293 w 264737"/>
                <a:gd name="connsiteY2" fmla="*/ 0 h 255763"/>
                <a:gd name="connsiteX3" fmla="*/ 742 w 264737"/>
                <a:gd name="connsiteY3" fmla="*/ 72242 h 255763"/>
                <a:gd name="connsiteX4" fmla="*/ 46061 w 264737"/>
                <a:gd name="connsiteY4" fmla="*/ 145830 h 255763"/>
                <a:gd name="connsiteX5" fmla="*/ 239454 w 264737"/>
                <a:gd name="connsiteY5" fmla="*/ 245443 h 255763"/>
                <a:gd name="connsiteX6" fmla="*/ 265928 w 264737"/>
                <a:gd name="connsiteY6" fmla="*/ 258905 h 255763"/>
                <a:gd name="connsiteX7" fmla="*/ 266377 w 264737"/>
                <a:gd name="connsiteY7" fmla="*/ 153458 h 255763"/>
                <a:gd name="connsiteX8" fmla="*/ 249326 w 264737"/>
                <a:gd name="connsiteY8" fmla="*/ 125638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37" h="255763">
                  <a:moveTo>
                    <a:pt x="249326" y="125638"/>
                  </a:moveTo>
                  <a:cubicBezTo>
                    <a:pt x="171699" y="86601"/>
                    <a:pt x="94073" y="46217"/>
                    <a:pt x="16895" y="6731"/>
                  </a:cubicBezTo>
                  <a:cubicBezTo>
                    <a:pt x="11959" y="4487"/>
                    <a:pt x="7024" y="2692"/>
                    <a:pt x="293" y="0"/>
                  </a:cubicBezTo>
                  <a:cubicBezTo>
                    <a:pt x="293" y="25576"/>
                    <a:pt x="-604" y="48909"/>
                    <a:pt x="742" y="72242"/>
                  </a:cubicBezTo>
                  <a:cubicBezTo>
                    <a:pt x="2537" y="104549"/>
                    <a:pt x="17793" y="130574"/>
                    <a:pt x="46061" y="145830"/>
                  </a:cubicBezTo>
                  <a:cubicBezTo>
                    <a:pt x="109778" y="179932"/>
                    <a:pt x="174840" y="212239"/>
                    <a:pt x="239454" y="245443"/>
                  </a:cubicBezTo>
                  <a:cubicBezTo>
                    <a:pt x="247980" y="249930"/>
                    <a:pt x="256505" y="253969"/>
                    <a:pt x="265928" y="258905"/>
                  </a:cubicBezTo>
                  <a:cubicBezTo>
                    <a:pt x="265928" y="222110"/>
                    <a:pt x="265479" y="187560"/>
                    <a:pt x="266377" y="153458"/>
                  </a:cubicBezTo>
                  <a:cubicBezTo>
                    <a:pt x="266377" y="139099"/>
                    <a:pt x="261890" y="131920"/>
                    <a:pt x="249326" y="125638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0A578D7-2246-426C-B44D-91A7CBCD4942}"/>
                </a:ext>
              </a:extLst>
            </p:cNvPr>
            <p:cNvSpPr/>
            <p:nvPr/>
          </p:nvSpPr>
          <p:spPr>
            <a:xfrm>
              <a:off x="11175531" y="5268115"/>
              <a:ext cx="305121" cy="224354"/>
            </a:xfrm>
            <a:custGeom>
              <a:avLst/>
              <a:gdLst>
                <a:gd name="connsiteX0" fmla="*/ 231533 w 305121"/>
                <a:gd name="connsiteY0" fmla="*/ 226985 h 224353"/>
                <a:gd name="connsiteX1" fmla="*/ 303326 w 305121"/>
                <a:gd name="connsiteY1" fmla="*/ 176281 h 224353"/>
                <a:gd name="connsiteX2" fmla="*/ 308711 w 305121"/>
                <a:gd name="connsiteY2" fmla="*/ 162371 h 224353"/>
                <a:gd name="connsiteX3" fmla="*/ 280442 w 305121"/>
                <a:gd name="connsiteY3" fmla="*/ 58270 h 224353"/>
                <a:gd name="connsiteX4" fmla="*/ 207752 w 305121"/>
                <a:gd name="connsiteY4" fmla="*/ 836 h 224353"/>
                <a:gd name="connsiteX5" fmla="*/ 39935 w 305121"/>
                <a:gd name="connsiteY5" fmla="*/ 3977 h 224353"/>
                <a:gd name="connsiteX6" fmla="*/ 0 w 305121"/>
                <a:gd name="connsiteY6" fmla="*/ 21028 h 224353"/>
                <a:gd name="connsiteX7" fmla="*/ 223008 w 305121"/>
                <a:gd name="connsiteY7" fmla="*/ 124679 h 224353"/>
                <a:gd name="connsiteX8" fmla="*/ 231533 w 305121"/>
                <a:gd name="connsiteY8" fmla="*/ 226985 h 22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121" h="224353">
                  <a:moveTo>
                    <a:pt x="231533" y="226985"/>
                  </a:moveTo>
                  <a:cubicBezTo>
                    <a:pt x="257558" y="209036"/>
                    <a:pt x="280891" y="192883"/>
                    <a:pt x="303326" y="176281"/>
                  </a:cubicBezTo>
                  <a:cubicBezTo>
                    <a:pt x="306916" y="173588"/>
                    <a:pt x="309608" y="166409"/>
                    <a:pt x="308711" y="162371"/>
                  </a:cubicBezTo>
                  <a:cubicBezTo>
                    <a:pt x="300185" y="127371"/>
                    <a:pt x="292557" y="91923"/>
                    <a:pt x="280442" y="58270"/>
                  </a:cubicBezTo>
                  <a:cubicBezTo>
                    <a:pt x="268776" y="25515"/>
                    <a:pt x="242751" y="2182"/>
                    <a:pt x="207752" y="836"/>
                  </a:cubicBezTo>
                  <a:cubicBezTo>
                    <a:pt x="152112" y="-1408"/>
                    <a:pt x="96023" y="1284"/>
                    <a:pt x="39935" y="3977"/>
                  </a:cubicBezTo>
                  <a:cubicBezTo>
                    <a:pt x="27820" y="4425"/>
                    <a:pt x="16153" y="13848"/>
                    <a:pt x="0" y="21028"/>
                  </a:cubicBezTo>
                  <a:cubicBezTo>
                    <a:pt x="77626" y="56924"/>
                    <a:pt x="149420" y="90577"/>
                    <a:pt x="223008" y="124679"/>
                  </a:cubicBezTo>
                  <a:cubicBezTo>
                    <a:pt x="225700" y="156537"/>
                    <a:pt x="228392" y="189742"/>
                    <a:pt x="231533" y="22698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5F14CD5-890E-4093-B0F0-183B57EAB294}"/>
                </a:ext>
              </a:extLst>
            </p:cNvPr>
            <p:cNvSpPr/>
            <p:nvPr/>
          </p:nvSpPr>
          <p:spPr>
            <a:xfrm>
              <a:off x="9762071" y="6189699"/>
              <a:ext cx="493579" cy="210893"/>
            </a:xfrm>
            <a:custGeom>
              <a:avLst/>
              <a:gdLst>
                <a:gd name="connsiteX0" fmla="*/ 23812 w 493578"/>
                <a:gd name="connsiteY0" fmla="*/ 90639 h 210892"/>
                <a:gd name="connsiteX1" fmla="*/ 236499 w 493578"/>
                <a:gd name="connsiteY1" fmla="*/ 208201 h 210892"/>
                <a:gd name="connsiteX2" fmla="*/ 267909 w 493578"/>
                <a:gd name="connsiteY2" fmla="*/ 206855 h 210892"/>
                <a:gd name="connsiteX3" fmla="*/ 468032 w 493578"/>
                <a:gd name="connsiteY3" fmla="*/ 69101 h 210892"/>
                <a:gd name="connsiteX4" fmla="*/ 494955 w 493578"/>
                <a:gd name="connsiteY4" fmla="*/ 0 h 210892"/>
                <a:gd name="connsiteX5" fmla="*/ 476558 w 493578"/>
                <a:gd name="connsiteY5" fmla="*/ 11218 h 210892"/>
                <a:gd name="connsiteX6" fmla="*/ 260729 w 493578"/>
                <a:gd name="connsiteY6" fmla="*/ 148074 h 210892"/>
                <a:gd name="connsiteX7" fmla="*/ 225281 w 493578"/>
                <a:gd name="connsiteY7" fmla="*/ 149420 h 210892"/>
                <a:gd name="connsiteX8" fmla="*/ 72272 w 493578"/>
                <a:gd name="connsiteY8" fmla="*/ 65512 h 210892"/>
                <a:gd name="connsiteX9" fmla="*/ 6312 w 493578"/>
                <a:gd name="connsiteY9" fmla="*/ 30063 h 210892"/>
                <a:gd name="connsiteX10" fmla="*/ 3620 w 493578"/>
                <a:gd name="connsiteY10" fmla="*/ 45768 h 210892"/>
                <a:gd name="connsiteX11" fmla="*/ 23812 w 493578"/>
                <a:gd name="connsiteY11" fmla="*/ 90639 h 210892"/>
                <a:gd name="connsiteX12" fmla="*/ 431687 w 493578"/>
                <a:gd name="connsiteY12" fmla="*/ 52947 h 210892"/>
                <a:gd name="connsiteX13" fmla="*/ 415085 w 493578"/>
                <a:gd name="connsiteY13" fmla="*/ 88844 h 210892"/>
                <a:gd name="connsiteX14" fmla="*/ 431687 w 493578"/>
                <a:gd name="connsiteY14" fmla="*/ 52947 h 210892"/>
                <a:gd name="connsiteX15" fmla="*/ 380983 w 493578"/>
                <a:gd name="connsiteY15" fmla="*/ 89293 h 210892"/>
                <a:gd name="connsiteX16" fmla="*/ 359445 w 493578"/>
                <a:gd name="connsiteY16" fmla="*/ 130574 h 210892"/>
                <a:gd name="connsiteX17" fmla="*/ 380983 w 493578"/>
                <a:gd name="connsiteY17" fmla="*/ 89293 h 210892"/>
                <a:gd name="connsiteX18" fmla="*/ 321305 w 493578"/>
                <a:gd name="connsiteY18" fmla="*/ 124741 h 210892"/>
                <a:gd name="connsiteX19" fmla="*/ 300216 w 493578"/>
                <a:gd name="connsiteY19" fmla="*/ 169612 h 210892"/>
                <a:gd name="connsiteX20" fmla="*/ 321305 w 493578"/>
                <a:gd name="connsiteY20" fmla="*/ 124741 h 21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578" h="210892">
                  <a:moveTo>
                    <a:pt x="23812" y="90639"/>
                  </a:moveTo>
                  <a:cubicBezTo>
                    <a:pt x="95605" y="128331"/>
                    <a:pt x="166052" y="168265"/>
                    <a:pt x="236499" y="208201"/>
                  </a:cubicBezTo>
                  <a:cubicBezTo>
                    <a:pt x="248614" y="214931"/>
                    <a:pt x="256691" y="214482"/>
                    <a:pt x="267909" y="206855"/>
                  </a:cubicBezTo>
                  <a:cubicBezTo>
                    <a:pt x="334318" y="160189"/>
                    <a:pt x="399829" y="112626"/>
                    <a:pt x="468032" y="69101"/>
                  </a:cubicBezTo>
                  <a:cubicBezTo>
                    <a:pt x="496301" y="51153"/>
                    <a:pt x="499442" y="30063"/>
                    <a:pt x="494955" y="0"/>
                  </a:cubicBezTo>
                  <a:cubicBezTo>
                    <a:pt x="488224" y="4038"/>
                    <a:pt x="482391" y="7628"/>
                    <a:pt x="476558" y="11218"/>
                  </a:cubicBezTo>
                  <a:cubicBezTo>
                    <a:pt x="404764" y="56537"/>
                    <a:pt x="332523" y="101857"/>
                    <a:pt x="260729" y="148074"/>
                  </a:cubicBezTo>
                  <a:cubicBezTo>
                    <a:pt x="248166" y="156150"/>
                    <a:pt x="238742" y="157497"/>
                    <a:pt x="225281" y="149420"/>
                  </a:cubicBezTo>
                  <a:cubicBezTo>
                    <a:pt x="174577" y="120703"/>
                    <a:pt x="123425" y="93331"/>
                    <a:pt x="72272" y="65512"/>
                  </a:cubicBezTo>
                  <a:cubicBezTo>
                    <a:pt x="51183" y="53845"/>
                    <a:pt x="30093" y="42627"/>
                    <a:pt x="6312" y="30063"/>
                  </a:cubicBezTo>
                  <a:cubicBezTo>
                    <a:pt x="4966" y="37692"/>
                    <a:pt x="4966" y="42179"/>
                    <a:pt x="3620" y="45768"/>
                  </a:cubicBezTo>
                  <a:cubicBezTo>
                    <a:pt x="-5354" y="67755"/>
                    <a:pt x="2722" y="79870"/>
                    <a:pt x="23812" y="90639"/>
                  </a:cubicBezTo>
                  <a:close/>
                  <a:moveTo>
                    <a:pt x="431687" y="52947"/>
                  </a:moveTo>
                  <a:cubicBezTo>
                    <a:pt x="442007" y="75832"/>
                    <a:pt x="440661" y="78524"/>
                    <a:pt x="415085" y="88844"/>
                  </a:cubicBezTo>
                  <a:cubicBezTo>
                    <a:pt x="407008" y="70447"/>
                    <a:pt x="414636" y="59678"/>
                    <a:pt x="431687" y="52947"/>
                  </a:cubicBezTo>
                  <a:close/>
                  <a:moveTo>
                    <a:pt x="380983" y="89293"/>
                  </a:moveTo>
                  <a:cubicBezTo>
                    <a:pt x="389060" y="111280"/>
                    <a:pt x="375150" y="121600"/>
                    <a:pt x="359445" y="130574"/>
                  </a:cubicBezTo>
                  <a:cubicBezTo>
                    <a:pt x="351368" y="102754"/>
                    <a:pt x="352714" y="100511"/>
                    <a:pt x="380983" y="89293"/>
                  </a:cubicBezTo>
                  <a:close/>
                  <a:moveTo>
                    <a:pt x="321305" y="124741"/>
                  </a:moveTo>
                  <a:cubicBezTo>
                    <a:pt x="329382" y="152561"/>
                    <a:pt x="329382" y="152561"/>
                    <a:pt x="300216" y="169612"/>
                  </a:cubicBezTo>
                  <a:cubicBezTo>
                    <a:pt x="291241" y="137305"/>
                    <a:pt x="292587" y="134612"/>
                    <a:pt x="321305" y="12474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D07DDA9-F48F-4DD7-AF03-2960923C6CD3}"/>
                </a:ext>
              </a:extLst>
            </p:cNvPr>
            <p:cNvSpPr/>
            <p:nvPr/>
          </p:nvSpPr>
          <p:spPr>
            <a:xfrm>
              <a:off x="10277433" y="5925410"/>
              <a:ext cx="260251" cy="228841"/>
            </a:xfrm>
            <a:custGeom>
              <a:avLst/>
              <a:gdLst>
                <a:gd name="connsiteX0" fmla="*/ 42412 w 260250"/>
                <a:gd name="connsiteY0" fmla="*/ 231982 h 228841"/>
                <a:gd name="connsiteX1" fmla="*/ 255099 w 260250"/>
                <a:gd name="connsiteY1" fmla="*/ 79870 h 228841"/>
                <a:gd name="connsiteX2" fmla="*/ 263176 w 260250"/>
                <a:gd name="connsiteY2" fmla="*/ 67306 h 228841"/>
                <a:gd name="connsiteX3" fmla="*/ 257792 w 260250"/>
                <a:gd name="connsiteY3" fmla="*/ 0 h 228841"/>
                <a:gd name="connsiteX4" fmla="*/ 92218 w 260250"/>
                <a:gd name="connsiteY4" fmla="*/ 113523 h 228841"/>
                <a:gd name="connsiteX5" fmla="*/ 12348 w 260250"/>
                <a:gd name="connsiteY5" fmla="*/ 119356 h 228841"/>
                <a:gd name="connsiteX6" fmla="*/ 1579 w 260250"/>
                <a:gd name="connsiteY6" fmla="*/ 116215 h 228841"/>
                <a:gd name="connsiteX7" fmla="*/ 1131 w 260250"/>
                <a:gd name="connsiteY7" fmla="*/ 172304 h 228841"/>
                <a:gd name="connsiteX8" fmla="*/ 42412 w 260250"/>
                <a:gd name="connsiteY8" fmla="*/ 231982 h 22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250" h="228841">
                  <a:moveTo>
                    <a:pt x="42412" y="231982"/>
                  </a:moveTo>
                  <a:cubicBezTo>
                    <a:pt x="111962" y="182175"/>
                    <a:pt x="183755" y="131022"/>
                    <a:pt x="255099" y="79870"/>
                  </a:cubicBezTo>
                  <a:cubicBezTo>
                    <a:pt x="259138" y="77178"/>
                    <a:pt x="263625" y="71344"/>
                    <a:pt x="263176" y="67306"/>
                  </a:cubicBezTo>
                  <a:cubicBezTo>
                    <a:pt x="262279" y="45768"/>
                    <a:pt x="259586" y="24230"/>
                    <a:pt x="257792" y="0"/>
                  </a:cubicBezTo>
                  <a:cubicBezTo>
                    <a:pt x="200357" y="39037"/>
                    <a:pt x="145166" y="74485"/>
                    <a:pt x="92218" y="113523"/>
                  </a:cubicBezTo>
                  <a:cubicBezTo>
                    <a:pt x="64847" y="133715"/>
                    <a:pt x="41066" y="144035"/>
                    <a:pt x="12348" y="119356"/>
                  </a:cubicBezTo>
                  <a:cubicBezTo>
                    <a:pt x="11002" y="118010"/>
                    <a:pt x="8310" y="118010"/>
                    <a:pt x="1579" y="116215"/>
                  </a:cubicBezTo>
                  <a:cubicBezTo>
                    <a:pt x="1579" y="136856"/>
                    <a:pt x="3823" y="154804"/>
                    <a:pt x="1131" y="172304"/>
                  </a:cubicBezTo>
                  <a:cubicBezTo>
                    <a:pt x="-3805" y="205059"/>
                    <a:pt x="6964" y="225700"/>
                    <a:pt x="42412" y="23198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6BE6B6D-F872-47D1-959C-36164C321BA5}"/>
                </a:ext>
              </a:extLst>
            </p:cNvPr>
            <p:cNvSpPr/>
            <p:nvPr/>
          </p:nvSpPr>
          <p:spPr>
            <a:xfrm>
              <a:off x="10497533" y="5497770"/>
              <a:ext cx="260251" cy="161535"/>
            </a:xfrm>
            <a:custGeom>
              <a:avLst/>
              <a:gdLst>
                <a:gd name="connsiteX0" fmla="*/ 69999 w 260250"/>
                <a:gd name="connsiteY0" fmla="*/ 163799 h 161534"/>
                <a:gd name="connsiteX1" fmla="*/ 260699 w 260250"/>
                <a:gd name="connsiteY1" fmla="*/ 34571 h 161534"/>
                <a:gd name="connsiteX2" fmla="*/ 213136 w 260250"/>
                <a:gd name="connsiteY2" fmla="*/ 4957 h 161534"/>
                <a:gd name="connsiteX3" fmla="*/ 185765 w 260250"/>
                <a:gd name="connsiteY3" fmla="*/ 5854 h 161534"/>
                <a:gd name="connsiteX4" fmla="*/ 80767 w 260250"/>
                <a:gd name="connsiteY4" fmla="*/ 80340 h 161534"/>
                <a:gd name="connsiteX5" fmla="*/ 0 w 260250"/>
                <a:gd name="connsiteY5" fmla="*/ 137326 h 161534"/>
                <a:gd name="connsiteX6" fmla="*/ 54742 w 260250"/>
                <a:gd name="connsiteY6" fmla="*/ 164248 h 161534"/>
                <a:gd name="connsiteX7" fmla="*/ 69999 w 260250"/>
                <a:gd name="connsiteY7" fmla="*/ 163799 h 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250" h="161534">
                  <a:moveTo>
                    <a:pt x="69999" y="163799"/>
                  </a:moveTo>
                  <a:cubicBezTo>
                    <a:pt x="133266" y="121621"/>
                    <a:pt x="196085" y="78545"/>
                    <a:pt x="260699" y="34571"/>
                  </a:cubicBezTo>
                  <a:cubicBezTo>
                    <a:pt x="243648" y="23802"/>
                    <a:pt x="227944" y="15277"/>
                    <a:pt x="213136" y="4957"/>
                  </a:cubicBezTo>
                  <a:cubicBezTo>
                    <a:pt x="203265" y="-2223"/>
                    <a:pt x="195637" y="-1325"/>
                    <a:pt x="185765" y="5854"/>
                  </a:cubicBezTo>
                  <a:cubicBezTo>
                    <a:pt x="151215" y="30982"/>
                    <a:pt x="115767" y="55661"/>
                    <a:pt x="80767" y="80340"/>
                  </a:cubicBezTo>
                  <a:cubicBezTo>
                    <a:pt x="54742" y="98737"/>
                    <a:pt x="28269" y="117134"/>
                    <a:pt x="0" y="137326"/>
                  </a:cubicBezTo>
                  <a:cubicBezTo>
                    <a:pt x="20192" y="147197"/>
                    <a:pt x="37243" y="156171"/>
                    <a:pt x="54742" y="164248"/>
                  </a:cubicBezTo>
                  <a:cubicBezTo>
                    <a:pt x="59230" y="166043"/>
                    <a:pt x="66409" y="166492"/>
                    <a:pt x="69999" y="16379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E232426-4665-448B-8858-5A0BB18A1011}"/>
                </a:ext>
              </a:extLst>
            </p:cNvPr>
            <p:cNvSpPr/>
            <p:nvPr/>
          </p:nvSpPr>
          <p:spPr>
            <a:xfrm>
              <a:off x="10548237" y="5778234"/>
              <a:ext cx="210893" cy="210893"/>
            </a:xfrm>
            <a:custGeom>
              <a:avLst/>
              <a:gdLst>
                <a:gd name="connsiteX0" fmla="*/ 5385 w 210892"/>
                <a:gd name="connsiteY0" fmla="*/ 212239 h 210892"/>
                <a:gd name="connsiteX1" fmla="*/ 202816 w 210892"/>
                <a:gd name="connsiteY1" fmla="*/ 70896 h 210892"/>
                <a:gd name="connsiteX2" fmla="*/ 211342 w 210892"/>
                <a:gd name="connsiteY2" fmla="*/ 58332 h 210892"/>
                <a:gd name="connsiteX3" fmla="*/ 203265 w 210892"/>
                <a:gd name="connsiteY3" fmla="*/ 0 h 210892"/>
                <a:gd name="connsiteX4" fmla="*/ 6731 w 210892"/>
                <a:gd name="connsiteY4" fmla="*/ 134164 h 210892"/>
                <a:gd name="connsiteX5" fmla="*/ 0 w 210892"/>
                <a:gd name="connsiteY5" fmla="*/ 149420 h 210892"/>
                <a:gd name="connsiteX6" fmla="*/ 5385 w 210892"/>
                <a:gd name="connsiteY6" fmla="*/ 212239 h 21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892" h="210892">
                  <a:moveTo>
                    <a:pt x="5385" y="212239"/>
                  </a:moveTo>
                  <a:cubicBezTo>
                    <a:pt x="73588" y="163330"/>
                    <a:pt x="138202" y="117561"/>
                    <a:pt x="202816" y="70896"/>
                  </a:cubicBezTo>
                  <a:cubicBezTo>
                    <a:pt x="206855" y="68204"/>
                    <a:pt x="211790" y="62370"/>
                    <a:pt x="211342" y="58332"/>
                  </a:cubicBezTo>
                  <a:cubicBezTo>
                    <a:pt x="209547" y="39486"/>
                    <a:pt x="206406" y="21089"/>
                    <a:pt x="203265" y="0"/>
                  </a:cubicBezTo>
                  <a:cubicBezTo>
                    <a:pt x="135510" y="45768"/>
                    <a:pt x="70896" y="89742"/>
                    <a:pt x="6731" y="134164"/>
                  </a:cubicBezTo>
                  <a:cubicBezTo>
                    <a:pt x="2692" y="136856"/>
                    <a:pt x="0" y="144484"/>
                    <a:pt x="0" y="149420"/>
                  </a:cubicBezTo>
                  <a:cubicBezTo>
                    <a:pt x="897" y="169163"/>
                    <a:pt x="3141" y="189355"/>
                    <a:pt x="5385" y="21223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1878FB-DCB2-42F2-81D1-E7E58A6E255D}"/>
                </a:ext>
              </a:extLst>
            </p:cNvPr>
            <p:cNvSpPr/>
            <p:nvPr/>
          </p:nvSpPr>
          <p:spPr>
            <a:xfrm>
              <a:off x="10281705" y="5649392"/>
              <a:ext cx="264738" cy="161535"/>
            </a:xfrm>
            <a:custGeom>
              <a:avLst/>
              <a:gdLst>
                <a:gd name="connsiteX0" fmla="*/ 80319 w 264737"/>
                <a:gd name="connsiteY0" fmla="*/ 153072 h 161534"/>
                <a:gd name="connsiteX1" fmla="*/ 190252 w 264737"/>
                <a:gd name="connsiteY1" fmla="*/ 78138 h 161534"/>
                <a:gd name="connsiteX2" fmla="*/ 267430 w 264737"/>
                <a:gd name="connsiteY2" fmla="*/ 25639 h 161534"/>
                <a:gd name="connsiteX3" fmla="*/ 156150 w 264737"/>
                <a:gd name="connsiteY3" fmla="*/ 27883 h 161534"/>
                <a:gd name="connsiteX4" fmla="*/ 137305 w 264737"/>
                <a:gd name="connsiteY4" fmla="*/ 40895 h 161534"/>
                <a:gd name="connsiteX5" fmla="*/ 0 w 264737"/>
                <a:gd name="connsiteY5" fmla="*/ 137816 h 161534"/>
                <a:gd name="connsiteX6" fmla="*/ 39486 w 264737"/>
                <a:gd name="connsiteY6" fmla="*/ 156662 h 161534"/>
                <a:gd name="connsiteX7" fmla="*/ 80319 w 264737"/>
                <a:gd name="connsiteY7" fmla="*/ 153072 h 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737" h="161534">
                  <a:moveTo>
                    <a:pt x="80319" y="153072"/>
                  </a:moveTo>
                  <a:cubicBezTo>
                    <a:pt x="116215" y="127047"/>
                    <a:pt x="153458" y="102817"/>
                    <a:pt x="190252" y="78138"/>
                  </a:cubicBezTo>
                  <a:cubicBezTo>
                    <a:pt x="215828" y="60638"/>
                    <a:pt x="241405" y="43587"/>
                    <a:pt x="267430" y="25639"/>
                  </a:cubicBezTo>
                  <a:cubicBezTo>
                    <a:pt x="208649" y="-8911"/>
                    <a:pt x="208649" y="-8911"/>
                    <a:pt x="156150" y="27883"/>
                  </a:cubicBezTo>
                  <a:cubicBezTo>
                    <a:pt x="149868" y="32370"/>
                    <a:pt x="143587" y="36408"/>
                    <a:pt x="137305" y="40895"/>
                  </a:cubicBezTo>
                  <a:cubicBezTo>
                    <a:pt x="91985" y="72753"/>
                    <a:pt x="47114" y="104612"/>
                    <a:pt x="0" y="137816"/>
                  </a:cubicBezTo>
                  <a:cubicBezTo>
                    <a:pt x="14807" y="144995"/>
                    <a:pt x="27820" y="149483"/>
                    <a:pt x="39486" y="156662"/>
                  </a:cubicBezTo>
                  <a:cubicBezTo>
                    <a:pt x="54742" y="166533"/>
                    <a:pt x="66409" y="163392"/>
                    <a:pt x="80319" y="15307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701604D-A946-4473-AFB5-C1D7AEA0DAD0}"/>
                </a:ext>
              </a:extLst>
            </p:cNvPr>
            <p:cNvSpPr/>
            <p:nvPr/>
          </p:nvSpPr>
          <p:spPr>
            <a:xfrm>
              <a:off x="10152477" y="5831869"/>
              <a:ext cx="246789" cy="152561"/>
            </a:xfrm>
            <a:custGeom>
              <a:avLst/>
              <a:gdLst>
                <a:gd name="connsiteX0" fmla="*/ 69998 w 246789"/>
                <a:gd name="connsiteY0" fmla="*/ 151873 h 152560"/>
                <a:gd name="connsiteX1" fmla="*/ 248584 w 246789"/>
                <a:gd name="connsiteY1" fmla="*/ 23992 h 152560"/>
                <a:gd name="connsiteX2" fmla="*/ 198778 w 246789"/>
                <a:gd name="connsiteY2" fmla="*/ 1107 h 152560"/>
                <a:gd name="connsiteX3" fmla="*/ 183970 w 246789"/>
                <a:gd name="connsiteY3" fmla="*/ 2005 h 152560"/>
                <a:gd name="connsiteX4" fmla="*/ 0 w 246789"/>
                <a:gd name="connsiteY4" fmla="*/ 126297 h 152560"/>
                <a:gd name="connsiteX5" fmla="*/ 53396 w 246789"/>
                <a:gd name="connsiteY5" fmla="*/ 154117 h 152560"/>
                <a:gd name="connsiteX6" fmla="*/ 69998 w 246789"/>
                <a:gd name="connsiteY6" fmla="*/ 151873 h 15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89" h="152560">
                  <a:moveTo>
                    <a:pt x="69998" y="151873"/>
                  </a:moveTo>
                  <a:cubicBezTo>
                    <a:pt x="128779" y="110143"/>
                    <a:pt x="187560" y="68414"/>
                    <a:pt x="248584" y="23992"/>
                  </a:cubicBezTo>
                  <a:cubicBezTo>
                    <a:pt x="230187" y="15466"/>
                    <a:pt x="214482" y="7389"/>
                    <a:pt x="198778" y="1107"/>
                  </a:cubicBezTo>
                  <a:cubicBezTo>
                    <a:pt x="194739" y="-687"/>
                    <a:pt x="187560" y="-239"/>
                    <a:pt x="183970" y="2005"/>
                  </a:cubicBezTo>
                  <a:cubicBezTo>
                    <a:pt x="122946" y="42837"/>
                    <a:pt x="62819" y="84118"/>
                    <a:pt x="0" y="126297"/>
                  </a:cubicBezTo>
                  <a:cubicBezTo>
                    <a:pt x="19294" y="136617"/>
                    <a:pt x="35897" y="146040"/>
                    <a:pt x="53396" y="154117"/>
                  </a:cubicBezTo>
                  <a:cubicBezTo>
                    <a:pt x="57883" y="156361"/>
                    <a:pt x="65960" y="155014"/>
                    <a:pt x="69998" y="15187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A7AD1AC-7D56-415A-B1A5-D308B6A9B374}"/>
                </a:ext>
              </a:extLst>
            </p:cNvPr>
            <p:cNvSpPr/>
            <p:nvPr/>
          </p:nvSpPr>
          <p:spPr>
            <a:xfrm>
              <a:off x="10354844" y="5683826"/>
              <a:ext cx="255764" cy="161535"/>
            </a:xfrm>
            <a:custGeom>
              <a:avLst/>
              <a:gdLst>
                <a:gd name="connsiteX0" fmla="*/ 200124 w 255763"/>
                <a:gd name="connsiteY0" fmla="*/ 2423 h 161534"/>
                <a:gd name="connsiteX1" fmla="*/ 0 w 255763"/>
                <a:gd name="connsiteY1" fmla="*/ 137484 h 161534"/>
                <a:gd name="connsiteX2" fmla="*/ 40832 w 255763"/>
                <a:gd name="connsiteY2" fmla="*/ 157227 h 161534"/>
                <a:gd name="connsiteX3" fmla="*/ 72242 w 255763"/>
                <a:gd name="connsiteY3" fmla="*/ 154086 h 161534"/>
                <a:gd name="connsiteX4" fmla="*/ 171855 w 255763"/>
                <a:gd name="connsiteY4" fmla="*/ 82293 h 161534"/>
                <a:gd name="connsiteX5" fmla="*/ 257558 w 255763"/>
                <a:gd name="connsiteY5" fmla="*/ 20820 h 161534"/>
                <a:gd name="connsiteX6" fmla="*/ 216277 w 255763"/>
                <a:gd name="connsiteY6" fmla="*/ 1077 h 161534"/>
                <a:gd name="connsiteX7" fmla="*/ 200124 w 255763"/>
                <a:gd name="connsiteY7" fmla="*/ 2423 h 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763" h="161534">
                  <a:moveTo>
                    <a:pt x="200124" y="2423"/>
                  </a:moveTo>
                  <a:cubicBezTo>
                    <a:pt x="134164" y="46845"/>
                    <a:pt x="68204" y="91267"/>
                    <a:pt x="0" y="137484"/>
                  </a:cubicBezTo>
                  <a:cubicBezTo>
                    <a:pt x="15256" y="144663"/>
                    <a:pt x="28717" y="150048"/>
                    <a:pt x="40832" y="157227"/>
                  </a:cubicBezTo>
                  <a:cubicBezTo>
                    <a:pt x="52947" y="164407"/>
                    <a:pt x="61473" y="162163"/>
                    <a:pt x="72242" y="154086"/>
                  </a:cubicBezTo>
                  <a:cubicBezTo>
                    <a:pt x="104998" y="129407"/>
                    <a:pt x="138651" y="106075"/>
                    <a:pt x="171855" y="82293"/>
                  </a:cubicBezTo>
                  <a:cubicBezTo>
                    <a:pt x="199675" y="62101"/>
                    <a:pt x="227944" y="42358"/>
                    <a:pt x="257558" y="20820"/>
                  </a:cubicBezTo>
                  <a:cubicBezTo>
                    <a:pt x="242302" y="13192"/>
                    <a:pt x="229739" y="6013"/>
                    <a:pt x="216277" y="1077"/>
                  </a:cubicBezTo>
                  <a:cubicBezTo>
                    <a:pt x="211790" y="-718"/>
                    <a:pt x="204162" y="-269"/>
                    <a:pt x="200124" y="242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4513A71-6D9C-439D-803E-3EA3ED0AB73B}"/>
                </a:ext>
              </a:extLst>
            </p:cNvPr>
            <p:cNvSpPr/>
            <p:nvPr/>
          </p:nvSpPr>
          <p:spPr>
            <a:xfrm>
              <a:off x="10488559" y="5745299"/>
              <a:ext cx="251276" cy="152561"/>
            </a:xfrm>
            <a:custGeom>
              <a:avLst/>
              <a:gdLst>
                <a:gd name="connsiteX0" fmla="*/ 254417 w 251276"/>
                <a:gd name="connsiteY0" fmla="*/ 23961 h 152560"/>
                <a:gd name="connsiteX1" fmla="*/ 207303 w 251276"/>
                <a:gd name="connsiteY1" fmla="*/ 1077 h 152560"/>
                <a:gd name="connsiteX2" fmla="*/ 190701 w 251276"/>
                <a:gd name="connsiteY2" fmla="*/ 2423 h 152560"/>
                <a:gd name="connsiteX3" fmla="*/ 0 w 251276"/>
                <a:gd name="connsiteY3" fmla="*/ 135689 h 152560"/>
                <a:gd name="connsiteX4" fmla="*/ 91537 w 251276"/>
                <a:gd name="connsiteY4" fmla="*/ 135689 h 152560"/>
                <a:gd name="connsiteX5" fmla="*/ 254417 w 251276"/>
                <a:gd name="connsiteY5" fmla="*/ 23961 h 15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276" h="152560">
                  <a:moveTo>
                    <a:pt x="254417" y="23961"/>
                  </a:moveTo>
                  <a:cubicBezTo>
                    <a:pt x="237367" y="15436"/>
                    <a:pt x="222559" y="7359"/>
                    <a:pt x="207303" y="1077"/>
                  </a:cubicBezTo>
                  <a:cubicBezTo>
                    <a:pt x="202816" y="-718"/>
                    <a:pt x="194739" y="-269"/>
                    <a:pt x="190701" y="2423"/>
                  </a:cubicBezTo>
                  <a:cubicBezTo>
                    <a:pt x="126984" y="46396"/>
                    <a:pt x="63717" y="90818"/>
                    <a:pt x="0" y="135689"/>
                  </a:cubicBezTo>
                  <a:cubicBezTo>
                    <a:pt x="31858" y="163509"/>
                    <a:pt x="58781" y="161266"/>
                    <a:pt x="91537" y="135689"/>
                  </a:cubicBezTo>
                  <a:cubicBezTo>
                    <a:pt x="143138" y="96203"/>
                    <a:pt x="198778" y="62101"/>
                    <a:pt x="254417" y="2396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76A771-1286-44BC-9F71-E8C11396BE64}"/>
                </a:ext>
              </a:extLst>
            </p:cNvPr>
            <p:cNvSpPr/>
            <p:nvPr/>
          </p:nvSpPr>
          <p:spPr>
            <a:xfrm>
              <a:off x="10088312" y="5798155"/>
              <a:ext cx="242302" cy="148074"/>
            </a:xfrm>
            <a:custGeom>
              <a:avLst/>
              <a:gdLst>
                <a:gd name="connsiteX0" fmla="*/ 61922 w 242302"/>
                <a:gd name="connsiteY0" fmla="*/ 147447 h 148073"/>
                <a:gd name="connsiteX1" fmla="*/ 242302 w 242302"/>
                <a:gd name="connsiteY1" fmla="*/ 25399 h 148073"/>
                <a:gd name="connsiteX2" fmla="*/ 198778 w 242302"/>
                <a:gd name="connsiteY2" fmla="*/ 4309 h 148073"/>
                <a:gd name="connsiteX3" fmla="*/ 166919 w 242302"/>
                <a:gd name="connsiteY3" fmla="*/ 7002 h 148073"/>
                <a:gd name="connsiteX4" fmla="*/ 12564 w 242302"/>
                <a:gd name="connsiteY4" fmla="*/ 116038 h 148073"/>
                <a:gd name="connsiteX5" fmla="*/ 0 w 242302"/>
                <a:gd name="connsiteY5" fmla="*/ 126358 h 148073"/>
                <a:gd name="connsiteX6" fmla="*/ 42179 w 242302"/>
                <a:gd name="connsiteY6" fmla="*/ 148345 h 148073"/>
                <a:gd name="connsiteX7" fmla="*/ 61922 w 242302"/>
                <a:gd name="connsiteY7" fmla="*/ 147447 h 14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302" h="148073">
                  <a:moveTo>
                    <a:pt x="61922" y="147447"/>
                  </a:moveTo>
                  <a:cubicBezTo>
                    <a:pt x="121151" y="107961"/>
                    <a:pt x="179932" y="67577"/>
                    <a:pt x="242302" y="25399"/>
                  </a:cubicBezTo>
                  <a:cubicBezTo>
                    <a:pt x="225700" y="17771"/>
                    <a:pt x="211790" y="11938"/>
                    <a:pt x="198778" y="4309"/>
                  </a:cubicBezTo>
                  <a:cubicBezTo>
                    <a:pt x="187111" y="-2421"/>
                    <a:pt x="178137" y="-1075"/>
                    <a:pt x="166919" y="7002"/>
                  </a:cubicBezTo>
                  <a:cubicBezTo>
                    <a:pt x="115767" y="43796"/>
                    <a:pt x="64165" y="79692"/>
                    <a:pt x="12564" y="116038"/>
                  </a:cubicBezTo>
                  <a:cubicBezTo>
                    <a:pt x="8526" y="118730"/>
                    <a:pt x="4936" y="122320"/>
                    <a:pt x="0" y="126358"/>
                  </a:cubicBezTo>
                  <a:cubicBezTo>
                    <a:pt x="15256" y="134435"/>
                    <a:pt x="28269" y="142511"/>
                    <a:pt x="42179" y="148345"/>
                  </a:cubicBezTo>
                  <a:cubicBezTo>
                    <a:pt x="47563" y="151037"/>
                    <a:pt x="56986" y="150588"/>
                    <a:pt x="61922" y="147447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67992B2-8C8E-4149-BAAE-4FB137C7011C}"/>
                </a:ext>
              </a:extLst>
            </p:cNvPr>
            <p:cNvSpPr/>
            <p:nvPr/>
          </p:nvSpPr>
          <p:spPr>
            <a:xfrm>
              <a:off x="10424843" y="5714996"/>
              <a:ext cx="246789" cy="157048"/>
            </a:xfrm>
            <a:custGeom>
              <a:avLst/>
              <a:gdLst>
                <a:gd name="connsiteX0" fmla="*/ 223457 w 246789"/>
                <a:gd name="connsiteY0" fmla="*/ 7149 h 157047"/>
                <a:gd name="connsiteX1" fmla="*/ 179483 w 246789"/>
                <a:gd name="connsiteY1" fmla="*/ 10290 h 157047"/>
                <a:gd name="connsiteX2" fmla="*/ 30961 w 246789"/>
                <a:gd name="connsiteY2" fmla="*/ 117083 h 157047"/>
                <a:gd name="connsiteX3" fmla="*/ 0 w 246789"/>
                <a:gd name="connsiteY3" fmla="*/ 139518 h 157047"/>
                <a:gd name="connsiteX4" fmla="*/ 38589 w 246789"/>
                <a:gd name="connsiteY4" fmla="*/ 157018 h 157047"/>
                <a:gd name="connsiteX5" fmla="*/ 58781 w 246789"/>
                <a:gd name="connsiteY5" fmla="*/ 154774 h 157047"/>
                <a:gd name="connsiteX6" fmla="*/ 249930 w 246789"/>
                <a:gd name="connsiteY6" fmla="*/ 20610 h 157047"/>
                <a:gd name="connsiteX7" fmla="*/ 223457 w 246789"/>
                <a:gd name="connsiteY7" fmla="*/ 7149 h 15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789" h="157047">
                  <a:moveTo>
                    <a:pt x="223457" y="7149"/>
                  </a:moveTo>
                  <a:cubicBezTo>
                    <a:pt x="207752" y="-4068"/>
                    <a:pt x="195188" y="-1376"/>
                    <a:pt x="179483" y="10290"/>
                  </a:cubicBezTo>
                  <a:cubicBezTo>
                    <a:pt x="130574" y="47084"/>
                    <a:pt x="80767" y="81635"/>
                    <a:pt x="30961" y="117083"/>
                  </a:cubicBezTo>
                  <a:cubicBezTo>
                    <a:pt x="21089" y="123813"/>
                    <a:pt x="11667" y="130993"/>
                    <a:pt x="0" y="139518"/>
                  </a:cubicBezTo>
                  <a:cubicBezTo>
                    <a:pt x="14808" y="146249"/>
                    <a:pt x="26474" y="152979"/>
                    <a:pt x="38589" y="157018"/>
                  </a:cubicBezTo>
                  <a:cubicBezTo>
                    <a:pt x="44422" y="158812"/>
                    <a:pt x="53845" y="158364"/>
                    <a:pt x="58781" y="154774"/>
                  </a:cubicBezTo>
                  <a:cubicBezTo>
                    <a:pt x="122049" y="111249"/>
                    <a:pt x="184868" y="66827"/>
                    <a:pt x="249930" y="20610"/>
                  </a:cubicBezTo>
                  <a:cubicBezTo>
                    <a:pt x="239162" y="15226"/>
                    <a:pt x="230636" y="12085"/>
                    <a:pt x="223457" y="714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FEF3D5-D768-4992-9711-A5DA96D04618}"/>
                </a:ext>
              </a:extLst>
            </p:cNvPr>
            <p:cNvSpPr/>
            <p:nvPr/>
          </p:nvSpPr>
          <p:spPr>
            <a:xfrm>
              <a:off x="10281705" y="5896324"/>
              <a:ext cx="242302" cy="148074"/>
            </a:xfrm>
            <a:custGeom>
              <a:avLst/>
              <a:gdLst>
                <a:gd name="connsiteX0" fmla="*/ 106792 w 242302"/>
                <a:gd name="connsiteY0" fmla="*/ 55111 h 148073"/>
                <a:gd name="connsiteX1" fmla="*/ 0 w 242302"/>
                <a:gd name="connsiteY1" fmla="*/ 130046 h 148073"/>
                <a:gd name="connsiteX2" fmla="*/ 27371 w 242302"/>
                <a:gd name="connsiteY2" fmla="*/ 145301 h 148073"/>
                <a:gd name="connsiteX3" fmla="*/ 65960 w 242302"/>
                <a:gd name="connsiteY3" fmla="*/ 143058 h 148073"/>
                <a:gd name="connsiteX4" fmla="*/ 197880 w 242302"/>
                <a:gd name="connsiteY4" fmla="*/ 52419 h 148073"/>
                <a:gd name="connsiteX5" fmla="*/ 243648 w 242302"/>
                <a:gd name="connsiteY5" fmla="*/ 21009 h 148073"/>
                <a:gd name="connsiteX6" fmla="*/ 152561 w 242302"/>
                <a:gd name="connsiteY6" fmla="*/ 22804 h 148073"/>
                <a:gd name="connsiteX7" fmla="*/ 106792 w 242302"/>
                <a:gd name="connsiteY7" fmla="*/ 55111 h 14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302" h="148073">
                  <a:moveTo>
                    <a:pt x="106792" y="55111"/>
                  </a:moveTo>
                  <a:cubicBezTo>
                    <a:pt x="71793" y="79790"/>
                    <a:pt x="36794" y="104020"/>
                    <a:pt x="0" y="130046"/>
                  </a:cubicBezTo>
                  <a:cubicBezTo>
                    <a:pt x="10769" y="135879"/>
                    <a:pt x="19743" y="139917"/>
                    <a:pt x="27371" y="145301"/>
                  </a:cubicBezTo>
                  <a:cubicBezTo>
                    <a:pt x="41281" y="155173"/>
                    <a:pt x="52050" y="152930"/>
                    <a:pt x="65960" y="143058"/>
                  </a:cubicBezTo>
                  <a:cubicBezTo>
                    <a:pt x="109485" y="112097"/>
                    <a:pt x="153907" y="82482"/>
                    <a:pt x="197880" y="52419"/>
                  </a:cubicBezTo>
                  <a:cubicBezTo>
                    <a:pt x="213585" y="41650"/>
                    <a:pt x="228841" y="30881"/>
                    <a:pt x="243648" y="21009"/>
                  </a:cubicBezTo>
                  <a:cubicBezTo>
                    <a:pt x="211790" y="-8605"/>
                    <a:pt x="182175" y="-5913"/>
                    <a:pt x="152561" y="22804"/>
                  </a:cubicBezTo>
                  <a:cubicBezTo>
                    <a:pt x="139099" y="35368"/>
                    <a:pt x="122049" y="44342"/>
                    <a:pt x="106792" y="5511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485C488-386F-43FC-8586-9BC3DA3E7F3D}"/>
                </a:ext>
              </a:extLst>
            </p:cNvPr>
            <p:cNvSpPr/>
            <p:nvPr/>
          </p:nvSpPr>
          <p:spPr>
            <a:xfrm>
              <a:off x="10225168" y="5864882"/>
              <a:ext cx="233328" cy="152561"/>
            </a:xfrm>
            <a:custGeom>
              <a:avLst/>
              <a:gdLst>
                <a:gd name="connsiteX0" fmla="*/ 235572 w 233328"/>
                <a:gd name="connsiteY0" fmla="*/ 21491 h 152560"/>
                <a:gd name="connsiteX1" fmla="*/ 157945 w 233328"/>
                <a:gd name="connsiteY1" fmla="*/ 19247 h 152560"/>
                <a:gd name="connsiteX2" fmla="*/ 0 w 233328"/>
                <a:gd name="connsiteY2" fmla="*/ 131873 h 152560"/>
                <a:gd name="connsiteX3" fmla="*/ 38589 w 233328"/>
                <a:gd name="connsiteY3" fmla="*/ 152065 h 152560"/>
                <a:gd name="connsiteX4" fmla="*/ 53396 w 233328"/>
                <a:gd name="connsiteY4" fmla="*/ 149372 h 152560"/>
                <a:gd name="connsiteX5" fmla="*/ 235572 w 233328"/>
                <a:gd name="connsiteY5" fmla="*/ 21491 h 15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328" h="152560">
                  <a:moveTo>
                    <a:pt x="235572" y="21491"/>
                  </a:moveTo>
                  <a:cubicBezTo>
                    <a:pt x="195188" y="-6778"/>
                    <a:pt x="193842" y="-6778"/>
                    <a:pt x="157945" y="19247"/>
                  </a:cubicBezTo>
                  <a:cubicBezTo>
                    <a:pt x="106344" y="56041"/>
                    <a:pt x="54294" y="93284"/>
                    <a:pt x="0" y="131873"/>
                  </a:cubicBezTo>
                  <a:cubicBezTo>
                    <a:pt x="14359" y="139501"/>
                    <a:pt x="26474" y="146680"/>
                    <a:pt x="38589" y="152065"/>
                  </a:cubicBezTo>
                  <a:cubicBezTo>
                    <a:pt x="42627" y="153859"/>
                    <a:pt x="49358" y="152065"/>
                    <a:pt x="53396" y="149372"/>
                  </a:cubicBezTo>
                  <a:cubicBezTo>
                    <a:pt x="113972" y="107194"/>
                    <a:pt x="174547" y="64567"/>
                    <a:pt x="235572" y="2149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BBA5519-BF39-4348-BBB9-13FC05015481}"/>
                </a:ext>
              </a:extLst>
            </p:cNvPr>
            <p:cNvSpPr/>
            <p:nvPr/>
          </p:nvSpPr>
          <p:spPr>
            <a:xfrm>
              <a:off x="9929020" y="6485846"/>
              <a:ext cx="76280" cy="130125"/>
            </a:xfrm>
            <a:custGeom>
              <a:avLst/>
              <a:gdLst>
                <a:gd name="connsiteX0" fmla="*/ 0 w 76280"/>
                <a:gd name="connsiteY0" fmla="*/ 6731 h 130125"/>
                <a:gd name="connsiteX1" fmla="*/ 0 w 76280"/>
                <a:gd name="connsiteY1" fmla="*/ 133266 h 130125"/>
                <a:gd name="connsiteX2" fmla="*/ 78973 w 76280"/>
                <a:gd name="connsiteY2" fmla="*/ 124741 h 130125"/>
                <a:gd name="connsiteX3" fmla="*/ 73588 w 76280"/>
                <a:gd name="connsiteY3" fmla="*/ 0 h 130125"/>
                <a:gd name="connsiteX4" fmla="*/ 0 w 76280"/>
                <a:gd name="connsiteY4" fmla="*/ 6731 h 13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80" h="130125">
                  <a:moveTo>
                    <a:pt x="0" y="6731"/>
                  </a:moveTo>
                  <a:cubicBezTo>
                    <a:pt x="0" y="49807"/>
                    <a:pt x="0" y="90639"/>
                    <a:pt x="0" y="133266"/>
                  </a:cubicBezTo>
                  <a:cubicBezTo>
                    <a:pt x="27820" y="130125"/>
                    <a:pt x="52948" y="127433"/>
                    <a:pt x="78973" y="124741"/>
                  </a:cubicBezTo>
                  <a:cubicBezTo>
                    <a:pt x="77178" y="82113"/>
                    <a:pt x="75383" y="41730"/>
                    <a:pt x="73588" y="0"/>
                  </a:cubicBezTo>
                  <a:cubicBezTo>
                    <a:pt x="47563" y="2244"/>
                    <a:pt x="23782" y="4487"/>
                    <a:pt x="0" y="673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7F0292C-BF80-4175-BEBF-202E00E6CEF6}"/>
                </a:ext>
              </a:extLst>
            </p:cNvPr>
            <p:cNvSpPr/>
            <p:nvPr/>
          </p:nvSpPr>
          <p:spPr>
            <a:xfrm>
              <a:off x="11061111" y="5422170"/>
              <a:ext cx="148074" cy="89742"/>
            </a:xfrm>
            <a:custGeom>
              <a:avLst/>
              <a:gdLst>
                <a:gd name="connsiteX0" fmla="*/ 62819 w 148073"/>
                <a:gd name="connsiteY0" fmla="*/ 88185 h 89741"/>
                <a:gd name="connsiteX1" fmla="*/ 152112 w 148073"/>
                <a:gd name="connsiteY1" fmla="*/ 23571 h 89741"/>
                <a:gd name="connsiteX2" fmla="*/ 105446 w 148073"/>
                <a:gd name="connsiteY2" fmla="*/ 1585 h 89741"/>
                <a:gd name="connsiteX3" fmla="*/ 87049 w 148073"/>
                <a:gd name="connsiteY3" fmla="*/ 2482 h 89741"/>
                <a:gd name="connsiteX4" fmla="*/ 0 w 148073"/>
                <a:gd name="connsiteY4" fmla="*/ 65301 h 89741"/>
                <a:gd name="connsiteX5" fmla="*/ 48460 w 148073"/>
                <a:gd name="connsiteY5" fmla="*/ 88185 h 89741"/>
                <a:gd name="connsiteX6" fmla="*/ 62819 w 148073"/>
                <a:gd name="connsiteY6" fmla="*/ 88185 h 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9741">
                  <a:moveTo>
                    <a:pt x="62819" y="88185"/>
                  </a:moveTo>
                  <a:cubicBezTo>
                    <a:pt x="91985" y="67545"/>
                    <a:pt x="120702" y="46455"/>
                    <a:pt x="152112" y="23571"/>
                  </a:cubicBezTo>
                  <a:cubicBezTo>
                    <a:pt x="134164" y="15046"/>
                    <a:pt x="120254" y="7418"/>
                    <a:pt x="105446" y="1585"/>
                  </a:cubicBezTo>
                  <a:cubicBezTo>
                    <a:pt x="100062" y="-659"/>
                    <a:pt x="91536" y="-659"/>
                    <a:pt x="87049" y="2482"/>
                  </a:cubicBezTo>
                  <a:cubicBezTo>
                    <a:pt x="57883" y="22225"/>
                    <a:pt x="30063" y="43314"/>
                    <a:pt x="0" y="65301"/>
                  </a:cubicBezTo>
                  <a:cubicBezTo>
                    <a:pt x="17499" y="73827"/>
                    <a:pt x="32756" y="81455"/>
                    <a:pt x="48460" y="88185"/>
                  </a:cubicBezTo>
                  <a:cubicBezTo>
                    <a:pt x="52050" y="90429"/>
                    <a:pt x="59229" y="90877"/>
                    <a:pt x="62819" y="8818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F3A716D-E4FF-4F6E-9D1E-B11B948CD309}"/>
                </a:ext>
              </a:extLst>
            </p:cNvPr>
            <p:cNvSpPr/>
            <p:nvPr/>
          </p:nvSpPr>
          <p:spPr>
            <a:xfrm>
              <a:off x="11166108" y="5344897"/>
              <a:ext cx="148074" cy="89742"/>
            </a:xfrm>
            <a:custGeom>
              <a:avLst/>
              <a:gdLst>
                <a:gd name="connsiteX0" fmla="*/ 64165 w 148073"/>
                <a:gd name="connsiteY0" fmla="*/ 88281 h 89741"/>
                <a:gd name="connsiteX1" fmla="*/ 151663 w 148073"/>
                <a:gd name="connsiteY1" fmla="*/ 24564 h 89741"/>
                <a:gd name="connsiteX2" fmla="*/ 100959 w 148073"/>
                <a:gd name="connsiteY2" fmla="*/ 783 h 89741"/>
                <a:gd name="connsiteX3" fmla="*/ 89742 w 148073"/>
                <a:gd name="connsiteY3" fmla="*/ 1680 h 89741"/>
                <a:gd name="connsiteX4" fmla="*/ 0 w 148073"/>
                <a:gd name="connsiteY4" fmla="*/ 66294 h 89741"/>
                <a:gd name="connsiteX5" fmla="*/ 51153 w 148073"/>
                <a:gd name="connsiteY5" fmla="*/ 90076 h 89741"/>
                <a:gd name="connsiteX6" fmla="*/ 64165 w 148073"/>
                <a:gd name="connsiteY6" fmla="*/ 88281 h 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9741">
                  <a:moveTo>
                    <a:pt x="64165" y="88281"/>
                  </a:moveTo>
                  <a:cubicBezTo>
                    <a:pt x="92883" y="68089"/>
                    <a:pt x="121151" y="47000"/>
                    <a:pt x="151663" y="24564"/>
                  </a:cubicBezTo>
                  <a:cubicBezTo>
                    <a:pt x="133266" y="15590"/>
                    <a:pt x="117113" y="7962"/>
                    <a:pt x="100959" y="783"/>
                  </a:cubicBezTo>
                  <a:cubicBezTo>
                    <a:pt x="97818" y="-563"/>
                    <a:pt x="92434" y="-115"/>
                    <a:pt x="89742" y="1680"/>
                  </a:cubicBezTo>
                  <a:cubicBezTo>
                    <a:pt x="60576" y="22321"/>
                    <a:pt x="31410" y="43410"/>
                    <a:pt x="0" y="66294"/>
                  </a:cubicBezTo>
                  <a:cubicBezTo>
                    <a:pt x="18846" y="75268"/>
                    <a:pt x="34551" y="82896"/>
                    <a:pt x="51153" y="90076"/>
                  </a:cubicBezTo>
                  <a:cubicBezTo>
                    <a:pt x="54742" y="91422"/>
                    <a:pt x="61024" y="90524"/>
                    <a:pt x="64165" y="8828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338B43C-F571-4896-B3C0-1E6A3D7057D0}"/>
                </a:ext>
              </a:extLst>
            </p:cNvPr>
            <p:cNvSpPr/>
            <p:nvPr/>
          </p:nvSpPr>
          <p:spPr>
            <a:xfrm>
              <a:off x="10991561" y="5389891"/>
              <a:ext cx="148074" cy="89742"/>
            </a:xfrm>
            <a:custGeom>
              <a:avLst/>
              <a:gdLst>
                <a:gd name="connsiteX0" fmla="*/ 89742 w 148073"/>
                <a:gd name="connsiteY0" fmla="*/ 2005 h 89741"/>
                <a:gd name="connsiteX1" fmla="*/ 0 w 148073"/>
                <a:gd name="connsiteY1" fmla="*/ 64824 h 89741"/>
                <a:gd name="connsiteX2" fmla="*/ 49806 w 148073"/>
                <a:gd name="connsiteY2" fmla="*/ 88606 h 89741"/>
                <a:gd name="connsiteX3" fmla="*/ 62819 w 148073"/>
                <a:gd name="connsiteY3" fmla="*/ 88606 h 89741"/>
                <a:gd name="connsiteX4" fmla="*/ 152112 w 148073"/>
                <a:gd name="connsiteY4" fmla="*/ 23992 h 89741"/>
                <a:gd name="connsiteX5" fmla="*/ 103203 w 148073"/>
                <a:gd name="connsiteY5" fmla="*/ 1107 h 89741"/>
                <a:gd name="connsiteX6" fmla="*/ 89742 w 148073"/>
                <a:gd name="connsiteY6" fmla="*/ 2005 h 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9741">
                  <a:moveTo>
                    <a:pt x="89742" y="2005"/>
                  </a:moveTo>
                  <a:cubicBezTo>
                    <a:pt x="60576" y="22197"/>
                    <a:pt x="31410" y="42389"/>
                    <a:pt x="0" y="64824"/>
                  </a:cubicBezTo>
                  <a:cubicBezTo>
                    <a:pt x="18846" y="73798"/>
                    <a:pt x="34102" y="81875"/>
                    <a:pt x="49806" y="88606"/>
                  </a:cubicBezTo>
                  <a:cubicBezTo>
                    <a:pt x="53396" y="90400"/>
                    <a:pt x="60127" y="90400"/>
                    <a:pt x="62819" y="88606"/>
                  </a:cubicBezTo>
                  <a:cubicBezTo>
                    <a:pt x="91985" y="67965"/>
                    <a:pt x="120702" y="46876"/>
                    <a:pt x="152112" y="23992"/>
                  </a:cubicBezTo>
                  <a:cubicBezTo>
                    <a:pt x="133715" y="15466"/>
                    <a:pt x="118459" y="7389"/>
                    <a:pt x="103203" y="1107"/>
                  </a:cubicBezTo>
                  <a:cubicBezTo>
                    <a:pt x="99164" y="-687"/>
                    <a:pt x="92882" y="-239"/>
                    <a:pt x="89742" y="200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871BAD7-8F78-4D17-B396-2D5BB02105FB}"/>
                </a:ext>
              </a:extLst>
            </p:cNvPr>
            <p:cNvSpPr/>
            <p:nvPr/>
          </p:nvSpPr>
          <p:spPr>
            <a:xfrm>
              <a:off x="11098802" y="5311578"/>
              <a:ext cx="148074" cy="89742"/>
            </a:xfrm>
            <a:custGeom>
              <a:avLst/>
              <a:gdLst>
                <a:gd name="connsiteX0" fmla="*/ 0 w 148073"/>
                <a:gd name="connsiteY0" fmla="*/ 67755 h 89741"/>
                <a:gd name="connsiteX1" fmla="*/ 46217 w 148073"/>
                <a:gd name="connsiteY1" fmla="*/ 89293 h 89741"/>
                <a:gd name="connsiteX2" fmla="*/ 62819 w 148073"/>
                <a:gd name="connsiteY2" fmla="*/ 88844 h 89741"/>
                <a:gd name="connsiteX3" fmla="*/ 149869 w 148073"/>
                <a:gd name="connsiteY3" fmla="*/ 25576 h 89741"/>
                <a:gd name="connsiteX4" fmla="*/ 95575 w 148073"/>
                <a:gd name="connsiteY4" fmla="*/ 0 h 89741"/>
                <a:gd name="connsiteX5" fmla="*/ 0 w 148073"/>
                <a:gd name="connsiteY5" fmla="*/ 67755 h 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073" h="89741">
                  <a:moveTo>
                    <a:pt x="0" y="67755"/>
                  </a:moveTo>
                  <a:cubicBezTo>
                    <a:pt x="17051" y="75832"/>
                    <a:pt x="31410" y="83460"/>
                    <a:pt x="46217" y="89293"/>
                  </a:cubicBezTo>
                  <a:cubicBezTo>
                    <a:pt x="51153" y="91088"/>
                    <a:pt x="58781" y="91536"/>
                    <a:pt x="62819" y="88844"/>
                  </a:cubicBezTo>
                  <a:cubicBezTo>
                    <a:pt x="91537" y="68652"/>
                    <a:pt x="119805" y="47563"/>
                    <a:pt x="149869" y="25576"/>
                  </a:cubicBezTo>
                  <a:cubicBezTo>
                    <a:pt x="130125" y="16154"/>
                    <a:pt x="112177" y="7628"/>
                    <a:pt x="95575" y="0"/>
                  </a:cubicBezTo>
                  <a:cubicBezTo>
                    <a:pt x="63717" y="22435"/>
                    <a:pt x="32756" y="44422"/>
                    <a:pt x="0" y="6775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63E8F3-B5FE-4559-9EE7-97C295EB2EC0}"/>
                </a:ext>
              </a:extLst>
            </p:cNvPr>
            <p:cNvSpPr/>
            <p:nvPr/>
          </p:nvSpPr>
          <p:spPr>
            <a:xfrm>
              <a:off x="10925601" y="5359236"/>
              <a:ext cx="148074" cy="85255"/>
            </a:xfrm>
            <a:custGeom>
              <a:avLst/>
              <a:gdLst>
                <a:gd name="connsiteX0" fmla="*/ 61024 w 148073"/>
                <a:gd name="connsiteY0" fmla="*/ 85159 h 85254"/>
                <a:gd name="connsiteX1" fmla="*/ 149868 w 148073"/>
                <a:gd name="connsiteY1" fmla="*/ 22340 h 85254"/>
                <a:gd name="connsiteX2" fmla="*/ 104100 w 148073"/>
                <a:gd name="connsiteY2" fmla="*/ 1251 h 85254"/>
                <a:gd name="connsiteX3" fmla="*/ 87498 w 148073"/>
                <a:gd name="connsiteY3" fmla="*/ 2148 h 85254"/>
                <a:gd name="connsiteX4" fmla="*/ 0 w 148073"/>
                <a:gd name="connsiteY4" fmla="*/ 63173 h 85254"/>
                <a:gd name="connsiteX5" fmla="*/ 45768 w 148073"/>
                <a:gd name="connsiteY5" fmla="*/ 85159 h 85254"/>
                <a:gd name="connsiteX6" fmla="*/ 61024 w 148073"/>
                <a:gd name="connsiteY6" fmla="*/ 85159 h 8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5254">
                  <a:moveTo>
                    <a:pt x="61024" y="85159"/>
                  </a:moveTo>
                  <a:cubicBezTo>
                    <a:pt x="90190" y="65416"/>
                    <a:pt x="118908" y="44776"/>
                    <a:pt x="149868" y="22340"/>
                  </a:cubicBezTo>
                  <a:cubicBezTo>
                    <a:pt x="132369" y="14263"/>
                    <a:pt x="118459" y="7084"/>
                    <a:pt x="104100" y="1251"/>
                  </a:cubicBezTo>
                  <a:cubicBezTo>
                    <a:pt x="99164" y="-544"/>
                    <a:pt x="91536" y="-544"/>
                    <a:pt x="87498" y="2148"/>
                  </a:cubicBezTo>
                  <a:cubicBezTo>
                    <a:pt x="59230" y="21443"/>
                    <a:pt x="30961" y="41635"/>
                    <a:pt x="0" y="63173"/>
                  </a:cubicBezTo>
                  <a:cubicBezTo>
                    <a:pt x="17499" y="71698"/>
                    <a:pt x="31410" y="78877"/>
                    <a:pt x="45768" y="85159"/>
                  </a:cubicBezTo>
                  <a:cubicBezTo>
                    <a:pt x="50255" y="87403"/>
                    <a:pt x="57435" y="87403"/>
                    <a:pt x="61024" y="8515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8D291C1-FE54-4AAB-A8B3-8374F45F063F}"/>
                </a:ext>
              </a:extLst>
            </p:cNvPr>
            <p:cNvSpPr/>
            <p:nvPr/>
          </p:nvSpPr>
          <p:spPr>
            <a:xfrm>
              <a:off x="11032393" y="5283585"/>
              <a:ext cx="148074" cy="85255"/>
            </a:xfrm>
            <a:custGeom>
              <a:avLst/>
              <a:gdLst>
                <a:gd name="connsiteX0" fmla="*/ 61922 w 148073"/>
                <a:gd name="connsiteY0" fmla="*/ 84530 h 85254"/>
                <a:gd name="connsiteX1" fmla="*/ 150317 w 148073"/>
                <a:gd name="connsiteY1" fmla="*/ 22160 h 85254"/>
                <a:gd name="connsiteX2" fmla="*/ 105446 w 148073"/>
                <a:gd name="connsiteY2" fmla="*/ 1519 h 85254"/>
                <a:gd name="connsiteX3" fmla="*/ 90639 w 148073"/>
                <a:gd name="connsiteY3" fmla="*/ 1519 h 85254"/>
                <a:gd name="connsiteX4" fmla="*/ 0 w 148073"/>
                <a:gd name="connsiteY4" fmla="*/ 64787 h 85254"/>
                <a:gd name="connsiteX5" fmla="*/ 47563 w 148073"/>
                <a:gd name="connsiteY5" fmla="*/ 86774 h 85254"/>
                <a:gd name="connsiteX6" fmla="*/ 61922 w 148073"/>
                <a:gd name="connsiteY6" fmla="*/ 84530 h 8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5254">
                  <a:moveTo>
                    <a:pt x="61922" y="84530"/>
                  </a:moveTo>
                  <a:cubicBezTo>
                    <a:pt x="90639" y="64787"/>
                    <a:pt x="118908" y="44146"/>
                    <a:pt x="150317" y="22160"/>
                  </a:cubicBezTo>
                  <a:cubicBezTo>
                    <a:pt x="132817" y="14083"/>
                    <a:pt x="119356" y="7352"/>
                    <a:pt x="105446" y="1519"/>
                  </a:cubicBezTo>
                  <a:cubicBezTo>
                    <a:pt x="100959" y="-276"/>
                    <a:pt x="94229" y="-724"/>
                    <a:pt x="90639" y="1519"/>
                  </a:cubicBezTo>
                  <a:cubicBezTo>
                    <a:pt x="61024" y="21262"/>
                    <a:pt x="32307" y="41903"/>
                    <a:pt x="0" y="64787"/>
                  </a:cubicBezTo>
                  <a:cubicBezTo>
                    <a:pt x="17948" y="73312"/>
                    <a:pt x="32307" y="80940"/>
                    <a:pt x="47563" y="86774"/>
                  </a:cubicBezTo>
                  <a:cubicBezTo>
                    <a:pt x="51153" y="88120"/>
                    <a:pt x="58332" y="87222"/>
                    <a:pt x="61922" y="8453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C7EF42B-33A3-4553-8486-6DE7B1A2D182}"/>
                </a:ext>
              </a:extLst>
            </p:cNvPr>
            <p:cNvSpPr/>
            <p:nvPr/>
          </p:nvSpPr>
          <p:spPr>
            <a:xfrm>
              <a:off x="10144288" y="5968037"/>
              <a:ext cx="58332" cy="130125"/>
            </a:xfrm>
            <a:custGeom>
              <a:avLst/>
              <a:gdLst>
                <a:gd name="connsiteX0" fmla="*/ 57098 w 58332"/>
                <a:gd name="connsiteY0" fmla="*/ 30063 h 130125"/>
                <a:gd name="connsiteX1" fmla="*/ 112 w 58332"/>
                <a:gd name="connsiteY1" fmla="*/ 0 h 130125"/>
                <a:gd name="connsiteX2" fmla="*/ 561 w 58332"/>
                <a:gd name="connsiteY2" fmla="*/ 87498 h 130125"/>
                <a:gd name="connsiteX3" fmla="*/ 8638 w 58332"/>
                <a:gd name="connsiteY3" fmla="*/ 101856 h 130125"/>
                <a:gd name="connsiteX4" fmla="*/ 62034 w 58332"/>
                <a:gd name="connsiteY4" fmla="*/ 131471 h 130125"/>
                <a:gd name="connsiteX5" fmla="*/ 62034 w 58332"/>
                <a:gd name="connsiteY5" fmla="*/ 43076 h 130125"/>
                <a:gd name="connsiteX6" fmla="*/ 57098 w 58332"/>
                <a:gd name="connsiteY6" fmla="*/ 30063 h 13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2" h="130125">
                  <a:moveTo>
                    <a:pt x="57098" y="30063"/>
                  </a:moveTo>
                  <a:cubicBezTo>
                    <a:pt x="39599" y="20192"/>
                    <a:pt x="21650" y="11218"/>
                    <a:pt x="112" y="0"/>
                  </a:cubicBezTo>
                  <a:cubicBezTo>
                    <a:pt x="112" y="32307"/>
                    <a:pt x="-336" y="59678"/>
                    <a:pt x="561" y="87498"/>
                  </a:cubicBezTo>
                  <a:cubicBezTo>
                    <a:pt x="561" y="92434"/>
                    <a:pt x="4599" y="99164"/>
                    <a:pt x="8638" y="101856"/>
                  </a:cubicBezTo>
                  <a:cubicBezTo>
                    <a:pt x="24791" y="111728"/>
                    <a:pt x="42291" y="120254"/>
                    <a:pt x="62034" y="131471"/>
                  </a:cubicBezTo>
                  <a:cubicBezTo>
                    <a:pt x="62034" y="99164"/>
                    <a:pt x="62034" y="70896"/>
                    <a:pt x="62034" y="43076"/>
                  </a:cubicBezTo>
                  <a:cubicBezTo>
                    <a:pt x="62034" y="38140"/>
                    <a:pt x="60239" y="31858"/>
                    <a:pt x="57098" y="3006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5C8E5A5-F9ED-4187-A910-CAA75BF7F44B}"/>
                </a:ext>
              </a:extLst>
            </p:cNvPr>
            <p:cNvSpPr/>
            <p:nvPr/>
          </p:nvSpPr>
          <p:spPr>
            <a:xfrm>
              <a:off x="11236107" y="5377422"/>
              <a:ext cx="143587" cy="85255"/>
            </a:xfrm>
            <a:custGeom>
              <a:avLst/>
              <a:gdLst>
                <a:gd name="connsiteX0" fmla="*/ 56537 w 143586"/>
                <a:gd name="connsiteY0" fmla="*/ 84472 h 85254"/>
                <a:gd name="connsiteX1" fmla="*/ 145381 w 143586"/>
                <a:gd name="connsiteY1" fmla="*/ 21204 h 85254"/>
                <a:gd name="connsiteX2" fmla="*/ 111280 w 143586"/>
                <a:gd name="connsiteY2" fmla="*/ 4602 h 85254"/>
                <a:gd name="connsiteX3" fmla="*/ 79870 w 143586"/>
                <a:gd name="connsiteY3" fmla="*/ 7294 h 85254"/>
                <a:gd name="connsiteX4" fmla="*/ 0 w 143586"/>
                <a:gd name="connsiteY4" fmla="*/ 66075 h 85254"/>
                <a:gd name="connsiteX5" fmla="*/ 41730 w 143586"/>
                <a:gd name="connsiteY5" fmla="*/ 85818 h 85254"/>
                <a:gd name="connsiteX6" fmla="*/ 56537 w 143586"/>
                <a:gd name="connsiteY6" fmla="*/ 84472 h 8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86" h="85254">
                  <a:moveTo>
                    <a:pt x="56537" y="84472"/>
                  </a:moveTo>
                  <a:cubicBezTo>
                    <a:pt x="85703" y="64280"/>
                    <a:pt x="114421" y="43191"/>
                    <a:pt x="145381" y="21204"/>
                  </a:cubicBezTo>
                  <a:cubicBezTo>
                    <a:pt x="132369" y="14923"/>
                    <a:pt x="121151" y="10436"/>
                    <a:pt x="111280" y="4602"/>
                  </a:cubicBezTo>
                  <a:cubicBezTo>
                    <a:pt x="99613" y="-2128"/>
                    <a:pt x="91088" y="-1680"/>
                    <a:pt x="79870" y="7294"/>
                  </a:cubicBezTo>
                  <a:cubicBezTo>
                    <a:pt x="55191" y="27038"/>
                    <a:pt x="28717" y="44986"/>
                    <a:pt x="0" y="66075"/>
                  </a:cubicBezTo>
                  <a:cubicBezTo>
                    <a:pt x="15705" y="73703"/>
                    <a:pt x="28717" y="80434"/>
                    <a:pt x="41730" y="85818"/>
                  </a:cubicBezTo>
                  <a:cubicBezTo>
                    <a:pt x="45768" y="87165"/>
                    <a:pt x="52947" y="87165"/>
                    <a:pt x="56537" y="8447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5C8D087-2571-4FE3-8AEB-CABD510BC2AD}"/>
                </a:ext>
              </a:extLst>
            </p:cNvPr>
            <p:cNvSpPr/>
            <p:nvPr/>
          </p:nvSpPr>
          <p:spPr>
            <a:xfrm>
              <a:off x="11129314" y="5454542"/>
              <a:ext cx="143587" cy="85255"/>
            </a:xfrm>
            <a:custGeom>
              <a:avLst/>
              <a:gdLst>
                <a:gd name="connsiteX0" fmla="*/ 55640 w 143586"/>
                <a:gd name="connsiteY0" fmla="*/ 84530 h 85254"/>
                <a:gd name="connsiteX1" fmla="*/ 145830 w 143586"/>
                <a:gd name="connsiteY1" fmla="*/ 20365 h 85254"/>
                <a:gd name="connsiteX2" fmla="*/ 105446 w 143586"/>
                <a:gd name="connsiteY2" fmla="*/ 1519 h 85254"/>
                <a:gd name="connsiteX3" fmla="*/ 88844 w 143586"/>
                <a:gd name="connsiteY3" fmla="*/ 1519 h 85254"/>
                <a:gd name="connsiteX4" fmla="*/ 0 w 143586"/>
                <a:gd name="connsiteY4" fmla="*/ 65684 h 85254"/>
                <a:gd name="connsiteX5" fmla="*/ 41281 w 143586"/>
                <a:gd name="connsiteY5" fmla="*/ 85427 h 85254"/>
                <a:gd name="connsiteX6" fmla="*/ 55640 w 143586"/>
                <a:gd name="connsiteY6" fmla="*/ 84530 h 8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86" h="85254">
                  <a:moveTo>
                    <a:pt x="55640" y="84530"/>
                  </a:moveTo>
                  <a:cubicBezTo>
                    <a:pt x="85255" y="64338"/>
                    <a:pt x="113972" y="43249"/>
                    <a:pt x="145830" y="20365"/>
                  </a:cubicBezTo>
                  <a:cubicBezTo>
                    <a:pt x="130574" y="13185"/>
                    <a:pt x="118010" y="6455"/>
                    <a:pt x="105446" y="1519"/>
                  </a:cubicBezTo>
                  <a:cubicBezTo>
                    <a:pt x="100511" y="-276"/>
                    <a:pt x="92883" y="-725"/>
                    <a:pt x="88844" y="1519"/>
                  </a:cubicBezTo>
                  <a:cubicBezTo>
                    <a:pt x="59678" y="21711"/>
                    <a:pt x="30961" y="43249"/>
                    <a:pt x="0" y="65684"/>
                  </a:cubicBezTo>
                  <a:cubicBezTo>
                    <a:pt x="15256" y="72864"/>
                    <a:pt x="27820" y="80043"/>
                    <a:pt x="41281" y="85427"/>
                  </a:cubicBezTo>
                  <a:cubicBezTo>
                    <a:pt x="45320" y="87222"/>
                    <a:pt x="52050" y="86774"/>
                    <a:pt x="55640" y="8453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CB1CCA8-17DD-4E9A-BBA5-60208C874EC4}"/>
                </a:ext>
              </a:extLst>
            </p:cNvPr>
            <p:cNvSpPr/>
            <p:nvPr/>
          </p:nvSpPr>
          <p:spPr>
            <a:xfrm>
              <a:off x="10216467" y="6006626"/>
              <a:ext cx="49358" cy="121151"/>
            </a:xfrm>
            <a:custGeom>
              <a:avLst/>
              <a:gdLst>
                <a:gd name="connsiteX0" fmla="*/ 53123 w 49357"/>
                <a:gd name="connsiteY0" fmla="*/ 123843 h 121151"/>
                <a:gd name="connsiteX1" fmla="*/ 53123 w 49357"/>
                <a:gd name="connsiteY1" fmla="*/ 37243 h 121151"/>
                <a:gd name="connsiteX2" fmla="*/ 48636 w 49357"/>
                <a:gd name="connsiteY2" fmla="*/ 24679 h 121151"/>
                <a:gd name="connsiteX3" fmla="*/ 1970 w 49357"/>
                <a:gd name="connsiteY3" fmla="*/ 0 h 121151"/>
                <a:gd name="connsiteX4" fmla="*/ 1521 w 49357"/>
                <a:gd name="connsiteY4" fmla="*/ 53845 h 121151"/>
                <a:gd name="connsiteX5" fmla="*/ 53123 w 49357"/>
                <a:gd name="connsiteY5" fmla="*/ 123843 h 12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57" h="121151">
                  <a:moveTo>
                    <a:pt x="53123" y="123843"/>
                  </a:moveTo>
                  <a:cubicBezTo>
                    <a:pt x="53123" y="93780"/>
                    <a:pt x="53123" y="65511"/>
                    <a:pt x="53123" y="37243"/>
                  </a:cubicBezTo>
                  <a:cubicBezTo>
                    <a:pt x="53123" y="33204"/>
                    <a:pt x="51328" y="26474"/>
                    <a:pt x="48636" y="24679"/>
                  </a:cubicBezTo>
                  <a:cubicBezTo>
                    <a:pt x="34277" y="16153"/>
                    <a:pt x="19470" y="8974"/>
                    <a:pt x="1970" y="0"/>
                  </a:cubicBezTo>
                  <a:cubicBezTo>
                    <a:pt x="1970" y="21089"/>
                    <a:pt x="4214" y="38140"/>
                    <a:pt x="1521" y="53845"/>
                  </a:cubicBezTo>
                  <a:cubicBezTo>
                    <a:pt x="-5658" y="92883"/>
                    <a:pt x="12739" y="112626"/>
                    <a:pt x="53123" y="12384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8527A0-E99B-4B72-B6D9-637F6288D992}"/>
                </a:ext>
              </a:extLst>
            </p:cNvPr>
            <p:cNvSpPr/>
            <p:nvPr/>
          </p:nvSpPr>
          <p:spPr>
            <a:xfrm>
              <a:off x="10574263" y="5539072"/>
              <a:ext cx="358966" cy="215380"/>
            </a:xfrm>
            <a:custGeom>
              <a:avLst/>
              <a:gdLst>
                <a:gd name="connsiteX0" fmla="*/ 65063 w 358966"/>
                <a:gd name="connsiteY0" fmla="*/ 89293 h 215379"/>
                <a:gd name="connsiteX1" fmla="*/ 0 w 358966"/>
                <a:gd name="connsiteY1" fmla="*/ 133715 h 215379"/>
                <a:gd name="connsiteX2" fmla="*/ 24230 w 358966"/>
                <a:gd name="connsiteY2" fmla="*/ 146279 h 215379"/>
                <a:gd name="connsiteX3" fmla="*/ 71344 w 358966"/>
                <a:gd name="connsiteY3" fmla="*/ 142240 h 215379"/>
                <a:gd name="connsiteX4" fmla="*/ 218072 w 358966"/>
                <a:gd name="connsiteY4" fmla="*/ 36794 h 215379"/>
                <a:gd name="connsiteX5" fmla="*/ 236918 w 358966"/>
                <a:gd name="connsiteY5" fmla="*/ 30063 h 215379"/>
                <a:gd name="connsiteX6" fmla="*/ 239610 w 358966"/>
                <a:gd name="connsiteY6" fmla="*/ 36345 h 215379"/>
                <a:gd name="connsiteX7" fmla="*/ 61024 w 358966"/>
                <a:gd name="connsiteY7" fmla="*/ 163778 h 215379"/>
                <a:gd name="connsiteX8" fmla="*/ 87049 w 358966"/>
                <a:gd name="connsiteY8" fmla="*/ 177240 h 215379"/>
                <a:gd name="connsiteX9" fmla="*/ 132817 w 358966"/>
                <a:gd name="connsiteY9" fmla="*/ 174099 h 215379"/>
                <a:gd name="connsiteX10" fmla="*/ 275507 w 358966"/>
                <a:gd name="connsiteY10" fmla="*/ 73588 h 215379"/>
                <a:gd name="connsiteX11" fmla="*/ 293455 w 358966"/>
                <a:gd name="connsiteY11" fmla="*/ 67755 h 215379"/>
                <a:gd name="connsiteX12" fmla="*/ 295698 w 358966"/>
                <a:gd name="connsiteY12" fmla="*/ 74486 h 215379"/>
                <a:gd name="connsiteX13" fmla="*/ 123395 w 358966"/>
                <a:gd name="connsiteY13" fmla="*/ 195637 h 215379"/>
                <a:gd name="connsiteX14" fmla="*/ 157945 w 358966"/>
                <a:gd name="connsiteY14" fmla="*/ 213136 h 215379"/>
                <a:gd name="connsiteX15" fmla="*/ 198778 w 358966"/>
                <a:gd name="connsiteY15" fmla="*/ 209995 h 215379"/>
                <a:gd name="connsiteX16" fmla="*/ 346402 w 358966"/>
                <a:gd name="connsiteY16" fmla="*/ 109036 h 215379"/>
                <a:gd name="connsiteX17" fmla="*/ 363005 w 358966"/>
                <a:gd name="connsiteY17" fmla="*/ 104100 h 215379"/>
                <a:gd name="connsiteX18" fmla="*/ 193842 w 358966"/>
                <a:gd name="connsiteY18" fmla="*/ 0 h 215379"/>
                <a:gd name="connsiteX19" fmla="*/ 180829 w 358966"/>
                <a:gd name="connsiteY19" fmla="*/ 9423 h 215379"/>
                <a:gd name="connsiteX20" fmla="*/ 65063 w 358966"/>
                <a:gd name="connsiteY20" fmla="*/ 89293 h 2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966" h="215379">
                  <a:moveTo>
                    <a:pt x="65063" y="89293"/>
                  </a:moveTo>
                  <a:cubicBezTo>
                    <a:pt x="43973" y="103652"/>
                    <a:pt x="23333" y="118010"/>
                    <a:pt x="0" y="133715"/>
                  </a:cubicBezTo>
                  <a:cubicBezTo>
                    <a:pt x="10320" y="139099"/>
                    <a:pt x="17948" y="141792"/>
                    <a:pt x="24230" y="146279"/>
                  </a:cubicBezTo>
                  <a:cubicBezTo>
                    <a:pt x="41730" y="158843"/>
                    <a:pt x="55191" y="154804"/>
                    <a:pt x="71344" y="142240"/>
                  </a:cubicBezTo>
                  <a:cubicBezTo>
                    <a:pt x="119356" y="105895"/>
                    <a:pt x="169163" y="71345"/>
                    <a:pt x="218072" y="36794"/>
                  </a:cubicBezTo>
                  <a:cubicBezTo>
                    <a:pt x="223456" y="33204"/>
                    <a:pt x="230636" y="32307"/>
                    <a:pt x="236918" y="30063"/>
                  </a:cubicBezTo>
                  <a:cubicBezTo>
                    <a:pt x="237815" y="32307"/>
                    <a:pt x="238712" y="34102"/>
                    <a:pt x="239610" y="36345"/>
                  </a:cubicBezTo>
                  <a:cubicBezTo>
                    <a:pt x="180380" y="78524"/>
                    <a:pt x="121600" y="120703"/>
                    <a:pt x="61024" y="163778"/>
                  </a:cubicBezTo>
                  <a:cubicBezTo>
                    <a:pt x="70896" y="168714"/>
                    <a:pt x="79870" y="171855"/>
                    <a:pt x="87049" y="177240"/>
                  </a:cubicBezTo>
                  <a:cubicBezTo>
                    <a:pt x="103651" y="188906"/>
                    <a:pt x="116664" y="186214"/>
                    <a:pt x="132817" y="174099"/>
                  </a:cubicBezTo>
                  <a:cubicBezTo>
                    <a:pt x="179483" y="139548"/>
                    <a:pt x="227495" y="106344"/>
                    <a:pt x="275507" y="73588"/>
                  </a:cubicBezTo>
                  <a:cubicBezTo>
                    <a:pt x="280442" y="69998"/>
                    <a:pt x="287622" y="69550"/>
                    <a:pt x="293455" y="67755"/>
                  </a:cubicBezTo>
                  <a:cubicBezTo>
                    <a:pt x="294352" y="69998"/>
                    <a:pt x="295250" y="72242"/>
                    <a:pt x="295698" y="74486"/>
                  </a:cubicBezTo>
                  <a:cubicBezTo>
                    <a:pt x="239161" y="114421"/>
                    <a:pt x="182175" y="154356"/>
                    <a:pt x="123395" y="195637"/>
                  </a:cubicBezTo>
                  <a:cubicBezTo>
                    <a:pt x="137305" y="202367"/>
                    <a:pt x="148074" y="206854"/>
                    <a:pt x="157945" y="213136"/>
                  </a:cubicBezTo>
                  <a:cubicBezTo>
                    <a:pt x="172753" y="223008"/>
                    <a:pt x="184419" y="220316"/>
                    <a:pt x="198778" y="209995"/>
                  </a:cubicBezTo>
                  <a:cubicBezTo>
                    <a:pt x="247238" y="175445"/>
                    <a:pt x="297044" y="142240"/>
                    <a:pt x="346402" y="109036"/>
                  </a:cubicBezTo>
                  <a:cubicBezTo>
                    <a:pt x="350889" y="105895"/>
                    <a:pt x="357171" y="105446"/>
                    <a:pt x="363005" y="104100"/>
                  </a:cubicBezTo>
                  <a:lnTo>
                    <a:pt x="193842" y="0"/>
                  </a:lnTo>
                  <a:cubicBezTo>
                    <a:pt x="189355" y="3141"/>
                    <a:pt x="184867" y="6282"/>
                    <a:pt x="180829" y="9423"/>
                  </a:cubicBezTo>
                  <a:cubicBezTo>
                    <a:pt x="143587" y="37243"/>
                    <a:pt x="104100" y="62819"/>
                    <a:pt x="65063" y="8929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45695D9-20D9-42ED-9931-59AD6675B4AF}"/>
                </a:ext>
              </a:extLst>
            </p:cNvPr>
            <p:cNvSpPr/>
            <p:nvPr/>
          </p:nvSpPr>
          <p:spPr>
            <a:xfrm>
              <a:off x="10779771" y="5434527"/>
              <a:ext cx="385889" cy="233328"/>
            </a:xfrm>
            <a:custGeom>
              <a:avLst/>
              <a:gdLst>
                <a:gd name="connsiteX0" fmla="*/ 386786 w 385888"/>
                <a:gd name="connsiteY0" fmla="*/ 118007 h 233328"/>
                <a:gd name="connsiteX1" fmla="*/ 363005 w 385888"/>
                <a:gd name="connsiteY1" fmla="*/ 105443 h 233328"/>
                <a:gd name="connsiteX2" fmla="*/ 316788 w 385888"/>
                <a:gd name="connsiteY2" fmla="*/ 108584 h 233328"/>
                <a:gd name="connsiteX3" fmla="*/ 207752 w 385888"/>
                <a:gd name="connsiteY3" fmla="*/ 188454 h 233328"/>
                <a:gd name="connsiteX4" fmla="*/ 189803 w 385888"/>
                <a:gd name="connsiteY4" fmla="*/ 196980 h 233328"/>
                <a:gd name="connsiteX5" fmla="*/ 186662 w 385888"/>
                <a:gd name="connsiteY5" fmla="*/ 191595 h 233328"/>
                <a:gd name="connsiteX6" fmla="*/ 327108 w 385888"/>
                <a:gd name="connsiteY6" fmla="*/ 88841 h 233328"/>
                <a:gd name="connsiteX7" fmla="*/ 288519 w 385888"/>
                <a:gd name="connsiteY7" fmla="*/ 69995 h 233328"/>
                <a:gd name="connsiteX8" fmla="*/ 253520 w 385888"/>
                <a:gd name="connsiteY8" fmla="*/ 72688 h 233328"/>
                <a:gd name="connsiteX9" fmla="*/ 150766 w 385888"/>
                <a:gd name="connsiteY9" fmla="*/ 147173 h 233328"/>
                <a:gd name="connsiteX10" fmla="*/ 132369 w 385888"/>
                <a:gd name="connsiteY10" fmla="*/ 156147 h 233328"/>
                <a:gd name="connsiteX11" fmla="*/ 129228 w 385888"/>
                <a:gd name="connsiteY11" fmla="*/ 150763 h 233328"/>
                <a:gd name="connsiteX12" fmla="*/ 258456 w 385888"/>
                <a:gd name="connsiteY12" fmla="*/ 56085 h 233328"/>
                <a:gd name="connsiteX13" fmla="*/ 217174 w 385888"/>
                <a:gd name="connsiteY13" fmla="*/ 35445 h 233328"/>
                <a:gd name="connsiteX14" fmla="*/ 185316 w 385888"/>
                <a:gd name="connsiteY14" fmla="*/ 38586 h 233328"/>
                <a:gd name="connsiteX15" fmla="*/ 81665 w 385888"/>
                <a:gd name="connsiteY15" fmla="*/ 111725 h 233328"/>
                <a:gd name="connsiteX16" fmla="*/ 64165 w 385888"/>
                <a:gd name="connsiteY16" fmla="*/ 118456 h 233328"/>
                <a:gd name="connsiteX17" fmla="*/ 61922 w 385888"/>
                <a:gd name="connsiteY17" fmla="*/ 113520 h 233328"/>
                <a:gd name="connsiteX18" fmla="*/ 188906 w 385888"/>
                <a:gd name="connsiteY18" fmla="*/ 22881 h 233328"/>
                <a:gd name="connsiteX19" fmla="*/ 156599 w 385888"/>
                <a:gd name="connsiteY19" fmla="*/ 6279 h 233328"/>
                <a:gd name="connsiteX20" fmla="*/ 114421 w 385888"/>
                <a:gd name="connsiteY20" fmla="*/ 10317 h 233328"/>
                <a:gd name="connsiteX21" fmla="*/ 0 w 385888"/>
                <a:gd name="connsiteY21" fmla="*/ 96918 h 233328"/>
                <a:gd name="connsiteX22" fmla="*/ 223905 w 385888"/>
                <a:gd name="connsiteY22" fmla="*/ 234671 h 233328"/>
                <a:gd name="connsiteX23" fmla="*/ 386786 w 385888"/>
                <a:gd name="connsiteY23" fmla="*/ 118007 h 2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5888" h="233328">
                  <a:moveTo>
                    <a:pt x="386786" y="118007"/>
                  </a:moveTo>
                  <a:cubicBezTo>
                    <a:pt x="377363" y="113071"/>
                    <a:pt x="369735" y="109930"/>
                    <a:pt x="363005" y="105443"/>
                  </a:cubicBezTo>
                  <a:cubicBezTo>
                    <a:pt x="346403" y="94226"/>
                    <a:pt x="332941" y="96020"/>
                    <a:pt x="316788" y="108584"/>
                  </a:cubicBezTo>
                  <a:cubicBezTo>
                    <a:pt x="281340" y="136404"/>
                    <a:pt x="244546" y="161981"/>
                    <a:pt x="207752" y="188454"/>
                  </a:cubicBezTo>
                  <a:cubicBezTo>
                    <a:pt x="202367" y="192044"/>
                    <a:pt x="195637" y="194287"/>
                    <a:pt x="189803" y="196980"/>
                  </a:cubicBezTo>
                  <a:cubicBezTo>
                    <a:pt x="188906" y="195185"/>
                    <a:pt x="187560" y="193390"/>
                    <a:pt x="186662" y="191595"/>
                  </a:cubicBezTo>
                  <a:cubicBezTo>
                    <a:pt x="232879" y="157942"/>
                    <a:pt x="278648" y="124289"/>
                    <a:pt x="327108" y="88841"/>
                  </a:cubicBezTo>
                  <a:cubicBezTo>
                    <a:pt x="313198" y="82110"/>
                    <a:pt x="300185" y="77175"/>
                    <a:pt x="288519" y="69995"/>
                  </a:cubicBezTo>
                  <a:cubicBezTo>
                    <a:pt x="275507" y="61919"/>
                    <a:pt x="265635" y="63265"/>
                    <a:pt x="253520" y="72688"/>
                  </a:cubicBezTo>
                  <a:cubicBezTo>
                    <a:pt x="219867" y="98264"/>
                    <a:pt x="185316" y="122943"/>
                    <a:pt x="150766" y="147173"/>
                  </a:cubicBezTo>
                  <a:cubicBezTo>
                    <a:pt x="145381" y="151212"/>
                    <a:pt x="138651" y="153006"/>
                    <a:pt x="132369" y="156147"/>
                  </a:cubicBezTo>
                  <a:cubicBezTo>
                    <a:pt x="131471" y="154352"/>
                    <a:pt x="130125" y="152558"/>
                    <a:pt x="129228" y="150763"/>
                  </a:cubicBezTo>
                  <a:cubicBezTo>
                    <a:pt x="171855" y="119802"/>
                    <a:pt x="214034" y="88393"/>
                    <a:pt x="258456" y="56085"/>
                  </a:cubicBezTo>
                  <a:cubicBezTo>
                    <a:pt x="242751" y="48457"/>
                    <a:pt x="229290" y="43073"/>
                    <a:pt x="217174" y="35445"/>
                  </a:cubicBezTo>
                  <a:cubicBezTo>
                    <a:pt x="205060" y="28266"/>
                    <a:pt x="196534" y="30509"/>
                    <a:pt x="185316" y="38586"/>
                  </a:cubicBezTo>
                  <a:cubicBezTo>
                    <a:pt x="151215" y="63714"/>
                    <a:pt x="116664" y="87944"/>
                    <a:pt x="81665" y="111725"/>
                  </a:cubicBezTo>
                  <a:cubicBezTo>
                    <a:pt x="76729" y="115315"/>
                    <a:pt x="69998" y="116212"/>
                    <a:pt x="64165" y="118456"/>
                  </a:cubicBezTo>
                  <a:cubicBezTo>
                    <a:pt x="63268" y="116661"/>
                    <a:pt x="62819" y="114866"/>
                    <a:pt x="61922" y="113520"/>
                  </a:cubicBezTo>
                  <a:cubicBezTo>
                    <a:pt x="103651" y="83905"/>
                    <a:pt x="145381" y="54291"/>
                    <a:pt x="188906" y="22881"/>
                  </a:cubicBezTo>
                  <a:cubicBezTo>
                    <a:pt x="175894" y="16599"/>
                    <a:pt x="165573" y="12561"/>
                    <a:pt x="156599" y="6279"/>
                  </a:cubicBezTo>
                  <a:cubicBezTo>
                    <a:pt x="140894" y="-4041"/>
                    <a:pt x="128779" y="-900"/>
                    <a:pt x="114421" y="10317"/>
                  </a:cubicBezTo>
                  <a:cubicBezTo>
                    <a:pt x="76729" y="39932"/>
                    <a:pt x="38589" y="68649"/>
                    <a:pt x="0" y="96918"/>
                  </a:cubicBezTo>
                  <a:lnTo>
                    <a:pt x="223905" y="234671"/>
                  </a:lnTo>
                  <a:cubicBezTo>
                    <a:pt x="278199" y="195634"/>
                    <a:pt x="332044" y="157045"/>
                    <a:pt x="386786" y="118007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0B8386-98E4-406B-8FCD-010BA511793E}"/>
                </a:ext>
              </a:extLst>
            </p:cNvPr>
            <p:cNvSpPr/>
            <p:nvPr/>
          </p:nvSpPr>
          <p:spPr>
            <a:xfrm>
              <a:off x="10764515" y="5644519"/>
              <a:ext cx="224354" cy="188457"/>
            </a:xfrm>
            <a:custGeom>
              <a:avLst/>
              <a:gdLst>
                <a:gd name="connsiteX0" fmla="*/ 0 w 224353"/>
                <a:gd name="connsiteY0" fmla="*/ 135959 h 188457"/>
                <a:gd name="connsiteX1" fmla="*/ 7179 w 224353"/>
                <a:gd name="connsiteY1" fmla="*/ 190252 h 188457"/>
                <a:gd name="connsiteX2" fmla="*/ 228392 w 224353"/>
                <a:gd name="connsiteY2" fmla="*/ 31858 h 188457"/>
                <a:gd name="connsiteX3" fmla="*/ 176791 w 224353"/>
                <a:gd name="connsiteY3" fmla="*/ 0 h 188457"/>
                <a:gd name="connsiteX4" fmla="*/ 177689 w 224353"/>
                <a:gd name="connsiteY4" fmla="*/ 3590 h 188457"/>
                <a:gd name="connsiteX5" fmla="*/ 11218 w 224353"/>
                <a:gd name="connsiteY5" fmla="*/ 117113 h 188457"/>
                <a:gd name="connsiteX6" fmla="*/ 0 w 224353"/>
                <a:gd name="connsiteY6" fmla="*/ 135959 h 1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53" h="188457">
                  <a:moveTo>
                    <a:pt x="0" y="135959"/>
                  </a:moveTo>
                  <a:cubicBezTo>
                    <a:pt x="449" y="153009"/>
                    <a:pt x="4038" y="170060"/>
                    <a:pt x="7179" y="190252"/>
                  </a:cubicBezTo>
                  <a:cubicBezTo>
                    <a:pt x="81665" y="136856"/>
                    <a:pt x="155253" y="84357"/>
                    <a:pt x="228392" y="31858"/>
                  </a:cubicBezTo>
                  <a:lnTo>
                    <a:pt x="176791" y="0"/>
                  </a:lnTo>
                  <a:cubicBezTo>
                    <a:pt x="177240" y="1346"/>
                    <a:pt x="177240" y="2244"/>
                    <a:pt x="177689" y="3590"/>
                  </a:cubicBezTo>
                  <a:cubicBezTo>
                    <a:pt x="122049" y="41281"/>
                    <a:pt x="66409" y="78973"/>
                    <a:pt x="11218" y="117113"/>
                  </a:cubicBezTo>
                  <a:cubicBezTo>
                    <a:pt x="6282" y="121151"/>
                    <a:pt x="0" y="129677"/>
                    <a:pt x="0" y="13595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E4F116F-1E06-4A93-A411-3E6EE67AB8F6}"/>
                </a:ext>
              </a:extLst>
            </p:cNvPr>
            <p:cNvSpPr/>
            <p:nvPr/>
          </p:nvSpPr>
          <p:spPr>
            <a:xfrm>
              <a:off x="9653514" y="5408499"/>
              <a:ext cx="1736500" cy="1072412"/>
            </a:xfrm>
            <a:custGeom>
              <a:avLst/>
              <a:gdLst>
                <a:gd name="connsiteX0" fmla="*/ 369735 w 1736499"/>
                <a:gd name="connsiteY0" fmla="*/ 1052220 h 1072411"/>
                <a:gd name="connsiteX1" fmla="*/ 1058951 w 1736499"/>
                <a:gd name="connsiteY1" fmla="*/ 571654 h 1072411"/>
                <a:gd name="connsiteX2" fmla="*/ 1725282 w 1736499"/>
                <a:gd name="connsiteY2" fmla="*/ 105446 h 1072411"/>
                <a:gd name="connsiteX3" fmla="*/ 1740089 w 1736499"/>
                <a:gd name="connsiteY3" fmla="*/ 90190 h 1072411"/>
                <a:gd name="connsiteX4" fmla="*/ 1734705 w 1736499"/>
                <a:gd name="connsiteY4" fmla="*/ 0 h 1072411"/>
                <a:gd name="connsiteX5" fmla="*/ 1656630 w 1736499"/>
                <a:gd name="connsiteY5" fmla="*/ 55191 h 1072411"/>
                <a:gd name="connsiteX6" fmla="*/ 1646309 w 1736499"/>
                <a:gd name="connsiteY6" fmla="*/ 82562 h 1072411"/>
                <a:gd name="connsiteX7" fmla="*/ 1646758 w 1736499"/>
                <a:gd name="connsiteY7" fmla="*/ 104549 h 1072411"/>
                <a:gd name="connsiteX8" fmla="*/ 1640476 w 1736499"/>
                <a:gd name="connsiteY8" fmla="*/ 104549 h 1072411"/>
                <a:gd name="connsiteX9" fmla="*/ 1631502 w 1736499"/>
                <a:gd name="connsiteY9" fmla="*/ 73139 h 1072411"/>
                <a:gd name="connsiteX10" fmla="*/ 1547593 w 1736499"/>
                <a:gd name="connsiteY10" fmla="*/ 132817 h 1072411"/>
                <a:gd name="connsiteX11" fmla="*/ 1538171 w 1736499"/>
                <a:gd name="connsiteY11" fmla="*/ 157048 h 1072411"/>
                <a:gd name="connsiteX12" fmla="*/ 1538619 w 1736499"/>
                <a:gd name="connsiteY12" fmla="*/ 179932 h 1072411"/>
                <a:gd name="connsiteX13" fmla="*/ 1532338 w 1736499"/>
                <a:gd name="connsiteY13" fmla="*/ 180381 h 1072411"/>
                <a:gd name="connsiteX14" fmla="*/ 1524261 w 1736499"/>
                <a:gd name="connsiteY14" fmla="*/ 151214 h 1072411"/>
                <a:gd name="connsiteX15" fmla="*/ 1517979 w 1736499"/>
                <a:gd name="connsiteY15" fmla="*/ 154804 h 1072411"/>
                <a:gd name="connsiteX16" fmla="*/ 1353303 w 1736499"/>
                <a:gd name="connsiteY16" fmla="*/ 272366 h 1072411"/>
                <a:gd name="connsiteX17" fmla="*/ 1353752 w 1736499"/>
                <a:gd name="connsiteY17" fmla="*/ 310506 h 1072411"/>
                <a:gd name="connsiteX18" fmla="*/ 1341637 w 1736499"/>
                <a:gd name="connsiteY18" fmla="*/ 310506 h 1072411"/>
                <a:gd name="connsiteX19" fmla="*/ 1341188 w 1736499"/>
                <a:gd name="connsiteY19" fmla="*/ 280891 h 1072411"/>
                <a:gd name="connsiteX20" fmla="*/ 1131641 w 1736499"/>
                <a:gd name="connsiteY20" fmla="*/ 429862 h 1072411"/>
                <a:gd name="connsiteX21" fmla="*/ 1122667 w 1736499"/>
                <a:gd name="connsiteY21" fmla="*/ 458579 h 1072411"/>
                <a:gd name="connsiteX22" fmla="*/ 1120872 w 1736499"/>
                <a:gd name="connsiteY22" fmla="*/ 481912 h 1072411"/>
                <a:gd name="connsiteX23" fmla="*/ 1114590 w 1736499"/>
                <a:gd name="connsiteY23" fmla="*/ 481015 h 1072411"/>
                <a:gd name="connsiteX24" fmla="*/ 1108309 w 1736499"/>
                <a:gd name="connsiteY24" fmla="*/ 446913 h 1072411"/>
                <a:gd name="connsiteX25" fmla="*/ 920300 w 1736499"/>
                <a:gd name="connsiteY25" fmla="*/ 581077 h 1072411"/>
                <a:gd name="connsiteX26" fmla="*/ 902352 w 1736499"/>
                <a:gd name="connsiteY26" fmla="*/ 613832 h 1072411"/>
                <a:gd name="connsiteX27" fmla="*/ 896518 w 1736499"/>
                <a:gd name="connsiteY27" fmla="*/ 626396 h 1072411"/>
                <a:gd name="connsiteX28" fmla="*/ 892480 w 1736499"/>
                <a:gd name="connsiteY28" fmla="*/ 625050 h 1072411"/>
                <a:gd name="connsiteX29" fmla="*/ 888890 w 1736499"/>
                <a:gd name="connsiteY29" fmla="*/ 603961 h 1072411"/>
                <a:gd name="connsiteX30" fmla="*/ 869147 w 1736499"/>
                <a:gd name="connsiteY30" fmla="*/ 617422 h 1072411"/>
                <a:gd name="connsiteX31" fmla="*/ 677998 w 1736499"/>
                <a:gd name="connsiteY31" fmla="*/ 754278 h 1072411"/>
                <a:gd name="connsiteX32" fmla="*/ 652421 w 1736499"/>
                <a:gd name="connsiteY32" fmla="*/ 757419 h 1072411"/>
                <a:gd name="connsiteX33" fmla="*/ 492233 w 1736499"/>
                <a:gd name="connsiteY33" fmla="*/ 669472 h 1072411"/>
                <a:gd name="connsiteX34" fmla="*/ 479669 w 1736499"/>
                <a:gd name="connsiteY34" fmla="*/ 647486 h 1072411"/>
                <a:gd name="connsiteX35" fmla="*/ 480117 w 1736499"/>
                <a:gd name="connsiteY35" fmla="*/ 566269 h 1072411"/>
                <a:gd name="connsiteX36" fmla="*/ 474284 w 1736499"/>
                <a:gd name="connsiteY36" fmla="*/ 550565 h 1072411"/>
                <a:gd name="connsiteX37" fmla="*/ 429414 w 1736499"/>
                <a:gd name="connsiteY37" fmla="*/ 526783 h 1072411"/>
                <a:gd name="connsiteX38" fmla="*/ 395312 w 1736499"/>
                <a:gd name="connsiteY38" fmla="*/ 628640 h 1072411"/>
                <a:gd name="connsiteX39" fmla="*/ 564475 w 1736499"/>
                <a:gd name="connsiteY39" fmla="*/ 721522 h 1072411"/>
                <a:gd name="connsiteX40" fmla="*/ 616973 w 1736499"/>
                <a:gd name="connsiteY40" fmla="*/ 815302 h 1072411"/>
                <a:gd name="connsiteX41" fmla="*/ 600820 w 1736499"/>
                <a:gd name="connsiteY41" fmla="*/ 845814 h 1072411"/>
                <a:gd name="connsiteX42" fmla="*/ 376915 w 1736499"/>
                <a:gd name="connsiteY42" fmla="*/ 1001067 h 1072411"/>
                <a:gd name="connsiteX43" fmla="*/ 345505 w 1736499"/>
                <a:gd name="connsiteY43" fmla="*/ 1002862 h 1072411"/>
                <a:gd name="connsiteX44" fmla="*/ 116664 w 1736499"/>
                <a:gd name="connsiteY44" fmla="*/ 875429 h 1072411"/>
                <a:gd name="connsiteX45" fmla="*/ 98267 w 1736499"/>
                <a:gd name="connsiteY45" fmla="*/ 870493 h 1072411"/>
                <a:gd name="connsiteX46" fmla="*/ 0 w 1736499"/>
                <a:gd name="connsiteY46" fmla="*/ 934659 h 1072411"/>
                <a:gd name="connsiteX47" fmla="*/ 246340 w 1736499"/>
                <a:gd name="connsiteY47" fmla="*/ 1060297 h 1072411"/>
                <a:gd name="connsiteX48" fmla="*/ 369735 w 1736499"/>
                <a:gd name="connsiteY48" fmla="*/ 1052220 h 107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36499" h="1072411">
                  <a:moveTo>
                    <a:pt x="369735" y="1052220"/>
                  </a:moveTo>
                  <a:cubicBezTo>
                    <a:pt x="600371" y="893377"/>
                    <a:pt x="829212" y="732291"/>
                    <a:pt x="1058951" y="571654"/>
                  </a:cubicBezTo>
                  <a:cubicBezTo>
                    <a:pt x="1281061" y="416401"/>
                    <a:pt x="1503172" y="261148"/>
                    <a:pt x="1725282" y="105446"/>
                  </a:cubicBezTo>
                  <a:cubicBezTo>
                    <a:pt x="1731115" y="101408"/>
                    <a:pt x="1740089" y="95126"/>
                    <a:pt x="1740089" y="90190"/>
                  </a:cubicBezTo>
                  <a:cubicBezTo>
                    <a:pt x="1739641" y="61024"/>
                    <a:pt x="1736948" y="31858"/>
                    <a:pt x="1734705" y="0"/>
                  </a:cubicBezTo>
                  <a:cubicBezTo>
                    <a:pt x="1706436" y="20192"/>
                    <a:pt x="1682206" y="38140"/>
                    <a:pt x="1656630" y="55191"/>
                  </a:cubicBezTo>
                  <a:cubicBezTo>
                    <a:pt x="1645861" y="62370"/>
                    <a:pt x="1641822" y="69550"/>
                    <a:pt x="1646309" y="82562"/>
                  </a:cubicBezTo>
                  <a:cubicBezTo>
                    <a:pt x="1648553" y="89293"/>
                    <a:pt x="1646758" y="97370"/>
                    <a:pt x="1646758" y="104549"/>
                  </a:cubicBezTo>
                  <a:cubicBezTo>
                    <a:pt x="1644515" y="104549"/>
                    <a:pt x="1642720" y="104549"/>
                    <a:pt x="1640476" y="104549"/>
                  </a:cubicBezTo>
                  <a:cubicBezTo>
                    <a:pt x="1637784" y="94677"/>
                    <a:pt x="1634643" y="85255"/>
                    <a:pt x="1631502" y="73139"/>
                  </a:cubicBezTo>
                  <a:cubicBezTo>
                    <a:pt x="1602785" y="93780"/>
                    <a:pt x="1575413" y="113972"/>
                    <a:pt x="1547593" y="132817"/>
                  </a:cubicBezTo>
                  <a:cubicBezTo>
                    <a:pt x="1538171" y="139099"/>
                    <a:pt x="1535030" y="145830"/>
                    <a:pt x="1538171" y="157048"/>
                  </a:cubicBezTo>
                  <a:cubicBezTo>
                    <a:pt x="1539966" y="164227"/>
                    <a:pt x="1538619" y="172304"/>
                    <a:pt x="1538619" y="179932"/>
                  </a:cubicBezTo>
                  <a:cubicBezTo>
                    <a:pt x="1536376" y="179932"/>
                    <a:pt x="1534581" y="180381"/>
                    <a:pt x="1532338" y="180381"/>
                  </a:cubicBezTo>
                  <a:cubicBezTo>
                    <a:pt x="1529645" y="170958"/>
                    <a:pt x="1526953" y="161535"/>
                    <a:pt x="1524261" y="151214"/>
                  </a:cubicBezTo>
                  <a:cubicBezTo>
                    <a:pt x="1521120" y="153009"/>
                    <a:pt x="1519325" y="153458"/>
                    <a:pt x="1517979" y="154804"/>
                  </a:cubicBezTo>
                  <a:cubicBezTo>
                    <a:pt x="1463236" y="193842"/>
                    <a:pt x="1408045" y="233328"/>
                    <a:pt x="1353303" y="272366"/>
                  </a:cubicBezTo>
                  <a:lnTo>
                    <a:pt x="1353752" y="310506"/>
                  </a:lnTo>
                  <a:lnTo>
                    <a:pt x="1341637" y="310506"/>
                  </a:lnTo>
                  <a:lnTo>
                    <a:pt x="1341188" y="280891"/>
                  </a:lnTo>
                  <a:cubicBezTo>
                    <a:pt x="1271190" y="330698"/>
                    <a:pt x="1201640" y="380504"/>
                    <a:pt x="1131641" y="429862"/>
                  </a:cubicBezTo>
                  <a:cubicBezTo>
                    <a:pt x="1119975" y="438388"/>
                    <a:pt x="1120872" y="446913"/>
                    <a:pt x="1122667" y="458579"/>
                  </a:cubicBezTo>
                  <a:cubicBezTo>
                    <a:pt x="1123565" y="466208"/>
                    <a:pt x="1121770" y="474284"/>
                    <a:pt x="1120872" y="481912"/>
                  </a:cubicBezTo>
                  <a:cubicBezTo>
                    <a:pt x="1118629" y="481464"/>
                    <a:pt x="1116834" y="481464"/>
                    <a:pt x="1114590" y="481015"/>
                  </a:cubicBezTo>
                  <a:cubicBezTo>
                    <a:pt x="1112796" y="470246"/>
                    <a:pt x="1111001" y="459926"/>
                    <a:pt x="1108309" y="446913"/>
                  </a:cubicBezTo>
                  <a:cubicBezTo>
                    <a:pt x="1044143" y="492681"/>
                    <a:pt x="982221" y="537103"/>
                    <a:pt x="920300" y="581077"/>
                  </a:cubicBezTo>
                  <a:cubicBezTo>
                    <a:pt x="908634" y="589153"/>
                    <a:pt x="896967" y="595884"/>
                    <a:pt x="902352" y="613832"/>
                  </a:cubicBezTo>
                  <a:cubicBezTo>
                    <a:pt x="903249" y="616973"/>
                    <a:pt x="898762" y="622358"/>
                    <a:pt x="896518" y="626396"/>
                  </a:cubicBezTo>
                  <a:cubicBezTo>
                    <a:pt x="895172" y="625948"/>
                    <a:pt x="893826" y="625499"/>
                    <a:pt x="892480" y="625050"/>
                  </a:cubicBezTo>
                  <a:cubicBezTo>
                    <a:pt x="891583" y="618768"/>
                    <a:pt x="890236" y="612486"/>
                    <a:pt x="888890" y="603961"/>
                  </a:cubicBezTo>
                  <a:cubicBezTo>
                    <a:pt x="881262" y="608897"/>
                    <a:pt x="874980" y="612935"/>
                    <a:pt x="869147" y="617422"/>
                  </a:cubicBezTo>
                  <a:cubicBezTo>
                    <a:pt x="805431" y="663190"/>
                    <a:pt x="741714" y="708510"/>
                    <a:pt x="677998" y="754278"/>
                  </a:cubicBezTo>
                  <a:cubicBezTo>
                    <a:pt x="669472" y="760111"/>
                    <a:pt x="663190" y="763701"/>
                    <a:pt x="652421" y="757419"/>
                  </a:cubicBezTo>
                  <a:cubicBezTo>
                    <a:pt x="599025" y="727804"/>
                    <a:pt x="545180" y="699536"/>
                    <a:pt x="492233" y="669472"/>
                  </a:cubicBezTo>
                  <a:cubicBezTo>
                    <a:pt x="485951" y="665882"/>
                    <a:pt x="480117" y="655114"/>
                    <a:pt x="479669" y="647486"/>
                  </a:cubicBezTo>
                  <a:cubicBezTo>
                    <a:pt x="478323" y="620563"/>
                    <a:pt x="480117" y="593192"/>
                    <a:pt x="480117" y="566269"/>
                  </a:cubicBezTo>
                  <a:cubicBezTo>
                    <a:pt x="480117" y="560885"/>
                    <a:pt x="478323" y="552808"/>
                    <a:pt x="474284" y="550565"/>
                  </a:cubicBezTo>
                  <a:cubicBezTo>
                    <a:pt x="459477" y="541142"/>
                    <a:pt x="443323" y="533962"/>
                    <a:pt x="429414" y="526783"/>
                  </a:cubicBezTo>
                  <a:cubicBezTo>
                    <a:pt x="413709" y="560436"/>
                    <a:pt x="447810" y="605307"/>
                    <a:pt x="395312" y="628640"/>
                  </a:cubicBezTo>
                  <a:cubicBezTo>
                    <a:pt x="454092" y="661395"/>
                    <a:pt x="507489" y="695497"/>
                    <a:pt x="564475" y="721522"/>
                  </a:cubicBezTo>
                  <a:cubicBezTo>
                    <a:pt x="608897" y="741714"/>
                    <a:pt x="625499" y="768637"/>
                    <a:pt x="616973" y="815302"/>
                  </a:cubicBezTo>
                  <a:cubicBezTo>
                    <a:pt x="614730" y="828315"/>
                    <a:pt x="612486" y="837738"/>
                    <a:pt x="600820" y="845814"/>
                  </a:cubicBezTo>
                  <a:cubicBezTo>
                    <a:pt x="525886" y="896967"/>
                    <a:pt x="450951" y="948568"/>
                    <a:pt x="376915" y="1001067"/>
                  </a:cubicBezTo>
                  <a:cubicBezTo>
                    <a:pt x="365697" y="1009144"/>
                    <a:pt x="357620" y="1009593"/>
                    <a:pt x="345505" y="1002862"/>
                  </a:cubicBezTo>
                  <a:cubicBezTo>
                    <a:pt x="269673" y="959786"/>
                    <a:pt x="192944" y="917608"/>
                    <a:pt x="116664" y="875429"/>
                  </a:cubicBezTo>
                  <a:cubicBezTo>
                    <a:pt x="111280" y="872288"/>
                    <a:pt x="102305" y="868250"/>
                    <a:pt x="98267" y="870493"/>
                  </a:cubicBezTo>
                  <a:cubicBezTo>
                    <a:pt x="65960" y="890685"/>
                    <a:pt x="34102" y="912223"/>
                    <a:pt x="0" y="934659"/>
                  </a:cubicBezTo>
                  <a:cubicBezTo>
                    <a:pt x="84357" y="978183"/>
                    <a:pt x="164676" y="1020811"/>
                    <a:pt x="246340" y="1060297"/>
                  </a:cubicBezTo>
                  <a:cubicBezTo>
                    <a:pt x="287622" y="1081386"/>
                    <a:pt x="332941" y="1077797"/>
                    <a:pt x="369735" y="105222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1FBB1D0-CAC2-4536-90EC-84DEC8260ACB}"/>
              </a:ext>
            </a:extLst>
          </p:cNvPr>
          <p:cNvGrpSpPr/>
          <p:nvPr/>
        </p:nvGrpSpPr>
        <p:grpSpPr>
          <a:xfrm>
            <a:off x="9175071" y="2929471"/>
            <a:ext cx="3022857" cy="3015034"/>
            <a:chOff x="9175071" y="2929471"/>
            <a:chExt cx="3022857" cy="301503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BDD05D-C5A0-4B04-8CA6-2AF36A665FE2}"/>
                </a:ext>
              </a:extLst>
            </p:cNvPr>
            <p:cNvGrpSpPr/>
            <p:nvPr/>
          </p:nvGrpSpPr>
          <p:grpSpPr>
            <a:xfrm>
              <a:off x="9175071" y="2929471"/>
              <a:ext cx="2926472" cy="3015034"/>
              <a:chOff x="12058492" y="1275762"/>
              <a:chExt cx="1692657" cy="1743881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37D111D-198F-4FF5-90B1-E35CDD019C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410982">
                <a:off x="12058492" y="1275762"/>
                <a:ext cx="1692657" cy="1743881"/>
              </a:xfrm>
              <a:custGeom>
                <a:avLst/>
                <a:gdLst>
                  <a:gd name="connsiteX0" fmla="*/ 1142756 w 1692657"/>
                  <a:gd name="connsiteY0" fmla="*/ 1166533 h 1743881"/>
                  <a:gd name="connsiteX1" fmla="*/ 1164760 w 1692657"/>
                  <a:gd name="connsiteY1" fmla="*/ 1162805 h 1743881"/>
                  <a:gd name="connsiteX2" fmla="*/ 1194585 w 1692657"/>
                  <a:gd name="connsiteY2" fmla="*/ 1187923 h 1743881"/>
                  <a:gd name="connsiteX3" fmla="*/ 1186399 w 1692657"/>
                  <a:gd name="connsiteY3" fmla="*/ 1249363 h 1743881"/>
                  <a:gd name="connsiteX4" fmla="*/ 1181319 w 1692657"/>
                  <a:gd name="connsiteY4" fmla="*/ 1255155 h 1743881"/>
                  <a:gd name="connsiteX5" fmla="*/ 1018863 w 1692657"/>
                  <a:gd name="connsiteY5" fmla="*/ 1023411 h 1743881"/>
                  <a:gd name="connsiteX6" fmla="*/ 1053526 w 1692657"/>
                  <a:gd name="connsiteY6" fmla="*/ 1103066 h 1743881"/>
                  <a:gd name="connsiteX7" fmla="*/ 1052850 w 1692657"/>
                  <a:gd name="connsiteY7" fmla="*/ 1102949 h 1743881"/>
                  <a:gd name="connsiteX8" fmla="*/ 1013163 w 1692657"/>
                  <a:gd name="connsiteY8" fmla="*/ 1069675 h 1743881"/>
                  <a:gd name="connsiteX9" fmla="*/ 1012667 w 1692657"/>
                  <a:gd name="connsiteY9" fmla="*/ 1069916 h 1743881"/>
                  <a:gd name="connsiteX10" fmla="*/ 1018863 w 1692657"/>
                  <a:gd name="connsiteY10" fmla="*/ 1023411 h 1743881"/>
                  <a:gd name="connsiteX11" fmla="*/ 975504 w 1692657"/>
                  <a:gd name="connsiteY11" fmla="*/ 923768 h 1743881"/>
                  <a:gd name="connsiteX12" fmla="*/ 985491 w 1692657"/>
                  <a:gd name="connsiteY12" fmla="*/ 946717 h 1743881"/>
                  <a:gd name="connsiteX13" fmla="*/ 956812 w 1692657"/>
                  <a:gd name="connsiteY13" fmla="*/ 971133 h 1743881"/>
                  <a:gd name="connsiteX14" fmla="*/ 941666 w 1692657"/>
                  <a:gd name="connsiteY14" fmla="*/ 1104358 h 1743881"/>
                  <a:gd name="connsiteX15" fmla="*/ 1029445 w 1692657"/>
                  <a:gd name="connsiteY15" fmla="*/ 1178898 h 1743881"/>
                  <a:gd name="connsiteX16" fmla="*/ 1087945 w 1692657"/>
                  <a:gd name="connsiteY16" fmla="*/ 1182159 h 1743881"/>
                  <a:gd name="connsiteX17" fmla="*/ 1127578 w 1692657"/>
                  <a:gd name="connsiteY17" fmla="*/ 1273241 h 1743881"/>
                  <a:gd name="connsiteX18" fmla="*/ 1078251 w 1692657"/>
                  <a:gd name="connsiteY18" fmla="*/ 1233602 h 1743881"/>
                  <a:gd name="connsiteX19" fmla="*/ 997805 w 1692657"/>
                  <a:gd name="connsiteY19" fmla="*/ 1264169 h 1743881"/>
                  <a:gd name="connsiteX20" fmla="*/ 1115283 w 1692657"/>
                  <a:gd name="connsiteY20" fmla="*/ 1358431 h 1743881"/>
                  <a:gd name="connsiteX21" fmla="*/ 1164078 w 1692657"/>
                  <a:gd name="connsiteY21" fmla="*/ 1357116 h 1743881"/>
                  <a:gd name="connsiteX22" fmla="*/ 1174130 w 1692657"/>
                  <a:gd name="connsiteY22" fmla="*/ 1380219 h 1743881"/>
                  <a:gd name="connsiteX23" fmla="*/ 1225933 w 1692657"/>
                  <a:gd name="connsiteY23" fmla="*/ 1357677 h 1743881"/>
                  <a:gd name="connsiteX24" fmla="*/ 1216632 w 1692657"/>
                  <a:gd name="connsiteY24" fmla="*/ 1336300 h 1743881"/>
                  <a:gd name="connsiteX25" fmla="*/ 1254776 w 1692657"/>
                  <a:gd name="connsiteY25" fmla="*/ 1301615 h 1743881"/>
                  <a:gd name="connsiteX26" fmla="*/ 1273917 w 1692657"/>
                  <a:gd name="connsiteY26" fmla="*/ 1154768 h 1743881"/>
                  <a:gd name="connsiteX27" fmla="*/ 1274239 w 1692657"/>
                  <a:gd name="connsiteY27" fmla="*/ 1154614 h 1743881"/>
                  <a:gd name="connsiteX28" fmla="*/ 1273235 w 1692657"/>
                  <a:gd name="connsiteY28" fmla="*/ 1152856 h 1743881"/>
                  <a:gd name="connsiteX29" fmla="*/ 1272964 w 1692657"/>
                  <a:gd name="connsiteY29" fmla="*/ 1152098 h 1743881"/>
                  <a:gd name="connsiteX30" fmla="*/ 1272834 w 1692657"/>
                  <a:gd name="connsiteY30" fmla="*/ 1152155 h 1743881"/>
                  <a:gd name="connsiteX31" fmla="*/ 1185934 w 1692657"/>
                  <a:gd name="connsiteY31" fmla="*/ 1083377 h 1743881"/>
                  <a:gd name="connsiteX32" fmla="*/ 1110321 w 1692657"/>
                  <a:gd name="connsiteY32" fmla="*/ 1091997 h 1743881"/>
                  <a:gd name="connsiteX33" fmla="*/ 1069305 w 1692657"/>
                  <a:gd name="connsiteY33" fmla="*/ 997740 h 1743881"/>
                  <a:gd name="connsiteX34" fmla="*/ 1074123 w 1692657"/>
                  <a:gd name="connsiteY34" fmla="*/ 997791 h 1743881"/>
                  <a:gd name="connsiteX35" fmla="*/ 1118631 w 1692657"/>
                  <a:gd name="connsiteY35" fmla="*/ 1033503 h 1743881"/>
                  <a:gd name="connsiteX36" fmla="*/ 1191051 w 1692657"/>
                  <a:gd name="connsiteY36" fmla="*/ 1005987 h 1743881"/>
                  <a:gd name="connsiteX37" fmla="*/ 1085294 w 1692657"/>
                  <a:gd name="connsiteY37" fmla="*/ 921131 h 1743881"/>
                  <a:gd name="connsiteX38" fmla="*/ 1036858 w 1692657"/>
                  <a:gd name="connsiteY38" fmla="*/ 923178 h 1743881"/>
                  <a:gd name="connsiteX39" fmla="*/ 1027306 w 1692657"/>
                  <a:gd name="connsiteY39" fmla="*/ 901227 h 1743881"/>
                  <a:gd name="connsiteX40" fmla="*/ 1158664 w 1692657"/>
                  <a:gd name="connsiteY40" fmla="*/ 648024 h 1743881"/>
                  <a:gd name="connsiteX41" fmla="*/ 1685378 w 1692657"/>
                  <a:gd name="connsiteY41" fmla="*/ 1105363 h 1743881"/>
                  <a:gd name="connsiteX42" fmla="*/ 1357880 w 1692657"/>
                  <a:gd name="connsiteY42" fmla="*/ 1668667 h 1743881"/>
                  <a:gd name="connsiteX43" fmla="*/ 688040 w 1692657"/>
                  <a:gd name="connsiteY43" fmla="*/ 1508085 h 1743881"/>
                  <a:gd name="connsiteX44" fmla="*/ 692700 w 1692657"/>
                  <a:gd name="connsiteY44" fmla="*/ 935166 h 1743881"/>
                  <a:gd name="connsiteX45" fmla="*/ 1158664 w 1692657"/>
                  <a:gd name="connsiteY45" fmla="*/ 648024 h 1743881"/>
                  <a:gd name="connsiteX46" fmla="*/ 224184 w 1692657"/>
                  <a:gd name="connsiteY46" fmla="*/ 33712 h 1743881"/>
                  <a:gd name="connsiteX47" fmla="*/ 375392 w 1692657"/>
                  <a:gd name="connsiteY47" fmla="*/ 54318 h 1743881"/>
                  <a:gd name="connsiteX48" fmla="*/ 620966 w 1692657"/>
                  <a:gd name="connsiteY48" fmla="*/ 152489 h 1743881"/>
                  <a:gd name="connsiteX49" fmla="*/ 652410 w 1692657"/>
                  <a:gd name="connsiteY49" fmla="*/ 253206 h 1743881"/>
                  <a:gd name="connsiteX50" fmla="*/ 322028 w 1692657"/>
                  <a:gd name="connsiteY50" fmla="*/ 422235 h 1743881"/>
                  <a:gd name="connsiteX51" fmla="*/ 38044 w 1692657"/>
                  <a:gd name="connsiteY51" fmla="*/ 493325 h 1743881"/>
                  <a:gd name="connsiteX52" fmla="*/ 97913 w 1692657"/>
                  <a:gd name="connsiteY52" fmla="*/ 314179 h 1743881"/>
                  <a:gd name="connsiteX53" fmla="*/ 134051 w 1692657"/>
                  <a:gd name="connsiteY53" fmla="*/ 91714 h 1743881"/>
                  <a:gd name="connsiteX54" fmla="*/ 224184 w 1692657"/>
                  <a:gd name="connsiteY54" fmla="*/ 33712 h 174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692657" h="1743881">
                    <a:moveTo>
                      <a:pt x="1142756" y="1166533"/>
                    </a:moveTo>
                    <a:cubicBezTo>
                      <a:pt x="1149339" y="1164188"/>
                      <a:pt x="1156339" y="1162596"/>
                      <a:pt x="1164760" y="1162805"/>
                    </a:cubicBezTo>
                    <a:cubicBezTo>
                      <a:pt x="1182599" y="1167083"/>
                      <a:pt x="1188238" y="1172908"/>
                      <a:pt x="1194585" y="1187923"/>
                    </a:cubicBezTo>
                    <a:cubicBezTo>
                      <a:pt x="1202966" y="1208362"/>
                      <a:pt x="1199860" y="1231749"/>
                      <a:pt x="1186399" y="1249363"/>
                    </a:cubicBezTo>
                    <a:cubicBezTo>
                      <a:pt x="1184825" y="1251420"/>
                      <a:pt x="1183139" y="1253365"/>
                      <a:pt x="1181319" y="1255155"/>
                    </a:cubicBezTo>
                    <a:close/>
                    <a:moveTo>
                      <a:pt x="1018863" y="1023411"/>
                    </a:moveTo>
                    <a:lnTo>
                      <a:pt x="1053526" y="1103066"/>
                    </a:lnTo>
                    <a:lnTo>
                      <a:pt x="1052850" y="1102949"/>
                    </a:lnTo>
                    <a:cubicBezTo>
                      <a:pt x="1032716" y="1099529"/>
                      <a:pt x="1019822" y="1086775"/>
                      <a:pt x="1013163" y="1069675"/>
                    </a:cubicBezTo>
                    <a:lnTo>
                      <a:pt x="1012667" y="1069916"/>
                    </a:lnTo>
                    <a:cubicBezTo>
                      <a:pt x="1007385" y="1054289"/>
                      <a:pt x="1009651" y="1037149"/>
                      <a:pt x="1018863" y="1023411"/>
                    </a:cubicBezTo>
                    <a:close/>
                    <a:moveTo>
                      <a:pt x="975504" y="923768"/>
                    </a:moveTo>
                    <a:lnTo>
                      <a:pt x="985491" y="946717"/>
                    </a:lnTo>
                    <a:cubicBezTo>
                      <a:pt x="975890" y="953911"/>
                      <a:pt x="964298" y="961337"/>
                      <a:pt x="956812" y="971133"/>
                    </a:cubicBezTo>
                    <a:cubicBezTo>
                      <a:pt x="926518" y="1010305"/>
                      <a:pt x="918157" y="1050053"/>
                      <a:pt x="941666" y="1104358"/>
                    </a:cubicBezTo>
                    <a:cubicBezTo>
                      <a:pt x="959033" y="1140448"/>
                      <a:pt x="990870" y="1167482"/>
                      <a:pt x="1029445" y="1178898"/>
                    </a:cubicBezTo>
                    <a:cubicBezTo>
                      <a:pt x="1048735" y="1184606"/>
                      <a:pt x="1068529" y="1185443"/>
                      <a:pt x="1087945" y="1182159"/>
                    </a:cubicBezTo>
                    <a:lnTo>
                      <a:pt x="1127578" y="1273241"/>
                    </a:lnTo>
                    <a:cubicBezTo>
                      <a:pt x="1105169" y="1269948"/>
                      <a:pt x="1086298" y="1254781"/>
                      <a:pt x="1078251" y="1233602"/>
                    </a:cubicBezTo>
                    <a:lnTo>
                      <a:pt x="997805" y="1264169"/>
                    </a:lnTo>
                    <a:cubicBezTo>
                      <a:pt x="1016959" y="1314578"/>
                      <a:pt x="1061921" y="1350654"/>
                      <a:pt x="1115283" y="1358431"/>
                    </a:cubicBezTo>
                    <a:cubicBezTo>
                      <a:pt x="1131769" y="1360833"/>
                      <a:pt x="1148256" y="1360417"/>
                      <a:pt x="1164078" y="1357116"/>
                    </a:cubicBezTo>
                    <a:lnTo>
                      <a:pt x="1174130" y="1380219"/>
                    </a:lnTo>
                    <a:lnTo>
                      <a:pt x="1225933" y="1357677"/>
                    </a:lnTo>
                    <a:lnTo>
                      <a:pt x="1216632" y="1336300"/>
                    </a:lnTo>
                    <a:cubicBezTo>
                      <a:pt x="1231179" y="1327360"/>
                      <a:pt x="1244079" y="1315614"/>
                      <a:pt x="1254776" y="1301615"/>
                    </a:cubicBezTo>
                    <a:cubicBezTo>
                      <a:pt x="1286946" y="1259521"/>
                      <a:pt x="1294229" y="1203547"/>
                      <a:pt x="1273917" y="1154768"/>
                    </a:cubicBezTo>
                    <a:lnTo>
                      <a:pt x="1274239" y="1154614"/>
                    </a:lnTo>
                    <a:cubicBezTo>
                      <a:pt x="1273946" y="1154007"/>
                      <a:pt x="1273647" y="1153402"/>
                      <a:pt x="1273235" y="1152856"/>
                    </a:cubicBezTo>
                    <a:lnTo>
                      <a:pt x="1272964" y="1152098"/>
                    </a:lnTo>
                    <a:lnTo>
                      <a:pt x="1272834" y="1152155"/>
                    </a:lnTo>
                    <a:cubicBezTo>
                      <a:pt x="1255210" y="1117674"/>
                      <a:pt x="1223529" y="1089095"/>
                      <a:pt x="1185934" y="1083377"/>
                    </a:cubicBezTo>
                    <a:cubicBezTo>
                      <a:pt x="1161346" y="1079638"/>
                      <a:pt x="1137832" y="1082118"/>
                      <a:pt x="1110321" y="1091997"/>
                    </a:cubicBezTo>
                    <a:lnTo>
                      <a:pt x="1069305" y="997740"/>
                    </a:lnTo>
                    <a:lnTo>
                      <a:pt x="1074123" y="997791"/>
                    </a:lnTo>
                    <a:cubicBezTo>
                      <a:pt x="1094340" y="1000737"/>
                      <a:pt x="1111373" y="1014405"/>
                      <a:pt x="1118631" y="1033503"/>
                    </a:cubicBezTo>
                    <a:lnTo>
                      <a:pt x="1191051" y="1005987"/>
                    </a:lnTo>
                    <a:cubicBezTo>
                      <a:pt x="1173807" y="960606"/>
                      <a:pt x="1133332" y="928131"/>
                      <a:pt x="1085294" y="921131"/>
                    </a:cubicBezTo>
                    <a:cubicBezTo>
                      <a:pt x="1068888" y="918740"/>
                      <a:pt x="1052479" y="919449"/>
                      <a:pt x="1036858" y="923178"/>
                    </a:cubicBezTo>
                    <a:lnTo>
                      <a:pt x="1027306" y="901227"/>
                    </a:lnTo>
                    <a:close/>
                    <a:moveTo>
                      <a:pt x="1158664" y="648024"/>
                    </a:moveTo>
                    <a:cubicBezTo>
                      <a:pt x="1392672" y="740554"/>
                      <a:pt x="1652175" y="935257"/>
                      <a:pt x="1685378" y="1105363"/>
                    </a:cubicBezTo>
                    <a:cubicBezTo>
                      <a:pt x="1718579" y="1275471"/>
                      <a:pt x="1643084" y="1541933"/>
                      <a:pt x="1357880" y="1668667"/>
                    </a:cubicBezTo>
                    <a:cubicBezTo>
                      <a:pt x="1053434" y="1820144"/>
                      <a:pt x="799292" y="1730807"/>
                      <a:pt x="688040" y="1508085"/>
                    </a:cubicBezTo>
                    <a:cubicBezTo>
                      <a:pt x="603839" y="1313060"/>
                      <a:pt x="667991" y="1087327"/>
                      <a:pt x="692700" y="935166"/>
                    </a:cubicBezTo>
                    <a:cubicBezTo>
                      <a:pt x="861733" y="862317"/>
                      <a:pt x="993904" y="756618"/>
                      <a:pt x="1158664" y="648024"/>
                    </a:cubicBezTo>
                    <a:close/>
                    <a:moveTo>
                      <a:pt x="224184" y="33712"/>
                    </a:moveTo>
                    <a:cubicBezTo>
                      <a:pt x="294321" y="3909"/>
                      <a:pt x="314528" y="46721"/>
                      <a:pt x="375392" y="54318"/>
                    </a:cubicBezTo>
                    <a:cubicBezTo>
                      <a:pt x="456544" y="64448"/>
                      <a:pt x="681839" y="-126291"/>
                      <a:pt x="620966" y="152489"/>
                    </a:cubicBezTo>
                    <a:cubicBezTo>
                      <a:pt x="649493" y="242692"/>
                      <a:pt x="621541" y="195854"/>
                      <a:pt x="652410" y="253206"/>
                    </a:cubicBezTo>
                    <a:cubicBezTo>
                      <a:pt x="590453" y="270278"/>
                      <a:pt x="423264" y="348654"/>
                      <a:pt x="322028" y="422235"/>
                    </a:cubicBezTo>
                    <a:cubicBezTo>
                      <a:pt x="262268" y="489622"/>
                      <a:pt x="90696" y="529502"/>
                      <a:pt x="38044" y="493325"/>
                    </a:cubicBezTo>
                    <a:cubicBezTo>
                      <a:pt x="-45013" y="422943"/>
                      <a:pt x="23068" y="378428"/>
                      <a:pt x="97913" y="314179"/>
                    </a:cubicBezTo>
                    <a:cubicBezTo>
                      <a:pt x="239014" y="194771"/>
                      <a:pt x="15230" y="226331"/>
                      <a:pt x="134051" y="91714"/>
                    </a:cubicBezTo>
                    <a:cubicBezTo>
                      <a:pt x="171879" y="61649"/>
                      <a:pt x="200806" y="43646"/>
                      <a:pt x="224184" y="33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0EB47D2E-EC08-4400-BC57-D015BD91A175}"/>
                  </a:ext>
                </a:extLst>
              </p:cNvPr>
              <p:cNvGrpSpPr/>
              <p:nvPr/>
            </p:nvGrpSpPr>
            <p:grpSpPr>
              <a:xfrm>
                <a:off x="12590306" y="1395121"/>
                <a:ext cx="1008616" cy="753164"/>
                <a:chOff x="12590306" y="1395121"/>
                <a:chExt cx="1008616" cy="753164"/>
              </a:xfrm>
            </p:grpSpPr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7554C841-BA50-4900-809C-B15B54181E55}"/>
                    </a:ext>
                  </a:extLst>
                </p:cNvPr>
                <p:cNvSpPr/>
                <p:nvPr/>
              </p:nvSpPr>
              <p:spPr>
                <a:xfrm flipH="1">
                  <a:off x="12590306" y="1395121"/>
                  <a:ext cx="766785" cy="753164"/>
                </a:xfrm>
                <a:custGeom>
                  <a:avLst/>
                  <a:gdLst>
                    <a:gd name="connsiteX0" fmla="*/ 543464 w 1086928"/>
                    <a:gd name="connsiteY0" fmla="*/ 0 h 1000664"/>
                    <a:gd name="connsiteX1" fmla="*/ 0 w 1086928"/>
                    <a:gd name="connsiteY1" fmla="*/ 276045 h 1000664"/>
                    <a:gd name="connsiteX2" fmla="*/ 0 w 1086928"/>
                    <a:gd name="connsiteY2" fmla="*/ 862641 h 1000664"/>
                    <a:gd name="connsiteX3" fmla="*/ 362309 w 1086928"/>
                    <a:gd name="connsiteY3" fmla="*/ 974784 h 1000664"/>
                    <a:gd name="connsiteX4" fmla="*/ 923026 w 1086928"/>
                    <a:gd name="connsiteY4" fmla="*/ 1000664 h 1000664"/>
                    <a:gd name="connsiteX5" fmla="*/ 974785 w 1086928"/>
                    <a:gd name="connsiteY5" fmla="*/ 793630 h 1000664"/>
                    <a:gd name="connsiteX6" fmla="*/ 1017917 w 1086928"/>
                    <a:gd name="connsiteY6" fmla="*/ 621101 h 1000664"/>
                    <a:gd name="connsiteX7" fmla="*/ 1086928 w 1086928"/>
                    <a:gd name="connsiteY7" fmla="*/ 439947 h 1000664"/>
                    <a:gd name="connsiteX8" fmla="*/ 1069675 w 1086928"/>
                    <a:gd name="connsiteY8" fmla="*/ 224286 h 1000664"/>
                    <a:gd name="connsiteX9" fmla="*/ 974785 w 1086928"/>
                    <a:gd name="connsiteY9" fmla="*/ 181154 h 1000664"/>
                    <a:gd name="connsiteX10" fmla="*/ 491706 w 1086928"/>
                    <a:gd name="connsiteY10" fmla="*/ 189781 h 1000664"/>
                    <a:gd name="connsiteX11" fmla="*/ 543464 w 1086928"/>
                    <a:gd name="connsiteY11" fmla="*/ 0 h 1000664"/>
                    <a:gd name="connsiteX0" fmla="*/ 543464 w 1086928"/>
                    <a:gd name="connsiteY0" fmla="*/ 0 h 1000664"/>
                    <a:gd name="connsiteX1" fmla="*/ 0 w 1086928"/>
                    <a:gd name="connsiteY1" fmla="*/ 276045 h 1000664"/>
                    <a:gd name="connsiteX2" fmla="*/ 0 w 1086928"/>
                    <a:gd name="connsiteY2" fmla="*/ 862641 h 1000664"/>
                    <a:gd name="connsiteX3" fmla="*/ 362309 w 1086928"/>
                    <a:gd name="connsiteY3" fmla="*/ 974784 h 1000664"/>
                    <a:gd name="connsiteX4" fmla="*/ 923026 w 1086928"/>
                    <a:gd name="connsiteY4" fmla="*/ 1000664 h 1000664"/>
                    <a:gd name="connsiteX5" fmla="*/ 974785 w 1086928"/>
                    <a:gd name="connsiteY5" fmla="*/ 793630 h 1000664"/>
                    <a:gd name="connsiteX6" fmla="*/ 1017917 w 1086928"/>
                    <a:gd name="connsiteY6" fmla="*/ 621101 h 1000664"/>
                    <a:gd name="connsiteX7" fmla="*/ 1086928 w 1086928"/>
                    <a:gd name="connsiteY7" fmla="*/ 439947 h 1000664"/>
                    <a:gd name="connsiteX8" fmla="*/ 1069675 w 1086928"/>
                    <a:gd name="connsiteY8" fmla="*/ 224286 h 1000664"/>
                    <a:gd name="connsiteX9" fmla="*/ 974785 w 1086928"/>
                    <a:gd name="connsiteY9" fmla="*/ 181154 h 1000664"/>
                    <a:gd name="connsiteX10" fmla="*/ 491706 w 1086928"/>
                    <a:gd name="connsiteY10" fmla="*/ 189781 h 1000664"/>
                    <a:gd name="connsiteX11" fmla="*/ 543464 w 1086928"/>
                    <a:gd name="connsiteY11" fmla="*/ 0 h 1000664"/>
                    <a:gd name="connsiteX0" fmla="*/ 595223 w 1086928"/>
                    <a:gd name="connsiteY0" fmla="*/ 0 h 992037"/>
                    <a:gd name="connsiteX1" fmla="*/ 0 w 1086928"/>
                    <a:gd name="connsiteY1" fmla="*/ 267418 h 992037"/>
                    <a:gd name="connsiteX2" fmla="*/ 0 w 1086928"/>
                    <a:gd name="connsiteY2" fmla="*/ 854014 h 992037"/>
                    <a:gd name="connsiteX3" fmla="*/ 362309 w 1086928"/>
                    <a:gd name="connsiteY3" fmla="*/ 966157 h 992037"/>
                    <a:gd name="connsiteX4" fmla="*/ 923026 w 1086928"/>
                    <a:gd name="connsiteY4" fmla="*/ 992037 h 992037"/>
                    <a:gd name="connsiteX5" fmla="*/ 974785 w 1086928"/>
                    <a:gd name="connsiteY5" fmla="*/ 785003 h 992037"/>
                    <a:gd name="connsiteX6" fmla="*/ 1017917 w 1086928"/>
                    <a:gd name="connsiteY6" fmla="*/ 612474 h 992037"/>
                    <a:gd name="connsiteX7" fmla="*/ 1086928 w 1086928"/>
                    <a:gd name="connsiteY7" fmla="*/ 431320 h 992037"/>
                    <a:gd name="connsiteX8" fmla="*/ 1069675 w 1086928"/>
                    <a:gd name="connsiteY8" fmla="*/ 215659 h 992037"/>
                    <a:gd name="connsiteX9" fmla="*/ 974785 w 1086928"/>
                    <a:gd name="connsiteY9" fmla="*/ 172527 h 992037"/>
                    <a:gd name="connsiteX10" fmla="*/ 491706 w 1086928"/>
                    <a:gd name="connsiteY10" fmla="*/ 181154 h 992037"/>
                    <a:gd name="connsiteX11" fmla="*/ 595223 w 1086928"/>
                    <a:gd name="connsiteY11" fmla="*/ 0 h 992037"/>
                    <a:gd name="connsiteX0" fmla="*/ 595223 w 1086928"/>
                    <a:gd name="connsiteY0" fmla="*/ 0 h 992037"/>
                    <a:gd name="connsiteX1" fmla="*/ 0 w 1086928"/>
                    <a:gd name="connsiteY1" fmla="*/ 267418 h 992037"/>
                    <a:gd name="connsiteX2" fmla="*/ 0 w 1086928"/>
                    <a:gd name="connsiteY2" fmla="*/ 854014 h 992037"/>
                    <a:gd name="connsiteX3" fmla="*/ 362309 w 1086928"/>
                    <a:gd name="connsiteY3" fmla="*/ 966157 h 992037"/>
                    <a:gd name="connsiteX4" fmla="*/ 923026 w 1086928"/>
                    <a:gd name="connsiteY4" fmla="*/ 992037 h 992037"/>
                    <a:gd name="connsiteX5" fmla="*/ 974785 w 1086928"/>
                    <a:gd name="connsiteY5" fmla="*/ 785003 h 992037"/>
                    <a:gd name="connsiteX6" fmla="*/ 1017917 w 1086928"/>
                    <a:gd name="connsiteY6" fmla="*/ 612474 h 992037"/>
                    <a:gd name="connsiteX7" fmla="*/ 1086928 w 1086928"/>
                    <a:gd name="connsiteY7" fmla="*/ 431320 h 992037"/>
                    <a:gd name="connsiteX8" fmla="*/ 1069675 w 1086928"/>
                    <a:gd name="connsiteY8" fmla="*/ 215659 h 992037"/>
                    <a:gd name="connsiteX9" fmla="*/ 974785 w 1086928"/>
                    <a:gd name="connsiteY9" fmla="*/ 172527 h 992037"/>
                    <a:gd name="connsiteX10" fmla="*/ 491706 w 1086928"/>
                    <a:gd name="connsiteY10" fmla="*/ 181154 h 992037"/>
                    <a:gd name="connsiteX11" fmla="*/ 595223 w 1086928"/>
                    <a:gd name="connsiteY11" fmla="*/ 0 h 992037"/>
                    <a:gd name="connsiteX0" fmla="*/ 595223 w 1086928"/>
                    <a:gd name="connsiteY0" fmla="*/ 0 h 992037"/>
                    <a:gd name="connsiteX1" fmla="*/ 0 w 1086928"/>
                    <a:gd name="connsiteY1" fmla="*/ 267418 h 992037"/>
                    <a:gd name="connsiteX2" fmla="*/ 0 w 1086928"/>
                    <a:gd name="connsiteY2" fmla="*/ 854014 h 992037"/>
                    <a:gd name="connsiteX3" fmla="*/ 362309 w 1086928"/>
                    <a:gd name="connsiteY3" fmla="*/ 966157 h 992037"/>
                    <a:gd name="connsiteX4" fmla="*/ 923026 w 1086928"/>
                    <a:gd name="connsiteY4" fmla="*/ 992037 h 992037"/>
                    <a:gd name="connsiteX5" fmla="*/ 974785 w 1086928"/>
                    <a:gd name="connsiteY5" fmla="*/ 785003 h 992037"/>
                    <a:gd name="connsiteX6" fmla="*/ 1017917 w 1086928"/>
                    <a:gd name="connsiteY6" fmla="*/ 612474 h 992037"/>
                    <a:gd name="connsiteX7" fmla="*/ 1086928 w 1086928"/>
                    <a:gd name="connsiteY7" fmla="*/ 431320 h 992037"/>
                    <a:gd name="connsiteX8" fmla="*/ 1069675 w 1086928"/>
                    <a:gd name="connsiteY8" fmla="*/ 215659 h 992037"/>
                    <a:gd name="connsiteX9" fmla="*/ 974785 w 1086928"/>
                    <a:gd name="connsiteY9" fmla="*/ 172527 h 992037"/>
                    <a:gd name="connsiteX10" fmla="*/ 491706 w 1086928"/>
                    <a:gd name="connsiteY10" fmla="*/ 181154 h 992037"/>
                    <a:gd name="connsiteX11" fmla="*/ 595223 w 1086928"/>
                    <a:gd name="connsiteY11" fmla="*/ 0 h 992037"/>
                    <a:gd name="connsiteX0" fmla="*/ 595223 w 1086928"/>
                    <a:gd name="connsiteY0" fmla="*/ 0 h 992037"/>
                    <a:gd name="connsiteX1" fmla="*/ 0 w 1086928"/>
                    <a:gd name="connsiteY1" fmla="*/ 267418 h 992037"/>
                    <a:gd name="connsiteX2" fmla="*/ 0 w 1086928"/>
                    <a:gd name="connsiteY2" fmla="*/ 854014 h 992037"/>
                    <a:gd name="connsiteX3" fmla="*/ 362309 w 1086928"/>
                    <a:gd name="connsiteY3" fmla="*/ 966157 h 992037"/>
                    <a:gd name="connsiteX4" fmla="*/ 923026 w 1086928"/>
                    <a:gd name="connsiteY4" fmla="*/ 992037 h 992037"/>
                    <a:gd name="connsiteX5" fmla="*/ 974785 w 1086928"/>
                    <a:gd name="connsiteY5" fmla="*/ 785003 h 992037"/>
                    <a:gd name="connsiteX6" fmla="*/ 1017917 w 1086928"/>
                    <a:gd name="connsiteY6" fmla="*/ 612474 h 992037"/>
                    <a:gd name="connsiteX7" fmla="*/ 1086928 w 1086928"/>
                    <a:gd name="connsiteY7" fmla="*/ 431320 h 992037"/>
                    <a:gd name="connsiteX8" fmla="*/ 1069675 w 1086928"/>
                    <a:gd name="connsiteY8" fmla="*/ 215659 h 992037"/>
                    <a:gd name="connsiteX9" fmla="*/ 974785 w 1086928"/>
                    <a:gd name="connsiteY9" fmla="*/ 172527 h 992037"/>
                    <a:gd name="connsiteX10" fmla="*/ 491706 w 1086928"/>
                    <a:gd name="connsiteY10" fmla="*/ 181154 h 992037"/>
                    <a:gd name="connsiteX11" fmla="*/ 595223 w 1086928"/>
                    <a:gd name="connsiteY11" fmla="*/ 0 h 992037"/>
                    <a:gd name="connsiteX0" fmla="*/ 595223 w 1086928"/>
                    <a:gd name="connsiteY0" fmla="*/ 0 h 992037"/>
                    <a:gd name="connsiteX1" fmla="*/ 0 w 1086928"/>
                    <a:gd name="connsiteY1" fmla="*/ 267418 h 992037"/>
                    <a:gd name="connsiteX2" fmla="*/ 0 w 1086928"/>
                    <a:gd name="connsiteY2" fmla="*/ 854014 h 992037"/>
                    <a:gd name="connsiteX3" fmla="*/ 362309 w 1086928"/>
                    <a:gd name="connsiteY3" fmla="*/ 966157 h 992037"/>
                    <a:gd name="connsiteX4" fmla="*/ 923026 w 1086928"/>
                    <a:gd name="connsiteY4" fmla="*/ 992037 h 992037"/>
                    <a:gd name="connsiteX5" fmla="*/ 974785 w 1086928"/>
                    <a:gd name="connsiteY5" fmla="*/ 785003 h 992037"/>
                    <a:gd name="connsiteX6" fmla="*/ 1017917 w 1086928"/>
                    <a:gd name="connsiteY6" fmla="*/ 612474 h 992037"/>
                    <a:gd name="connsiteX7" fmla="*/ 1086928 w 1086928"/>
                    <a:gd name="connsiteY7" fmla="*/ 431320 h 992037"/>
                    <a:gd name="connsiteX8" fmla="*/ 1069675 w 1086928"/>
                    <a:gd name="connsiteY8" fmla="*/ 215659 h 992037"/>
                    <a:gd name="connsiteX9" fmla="*/ 974785 w 1086928"/>
                    <a:gd name="connsiteY9" fmla="*/ 172527 h 992037"/>
                    <a:gd name="connsiteX10" fmla="*/ 491706 w 1086928"/>
                    <a:gd name="connsiteY10" fmla="*/ 181154 h 992037"/>
                    <a:gd name="connsiteX11" fmla="*/ 595223 w 1086928"/>
                    <a:gd name="connsiteY11" fmla="*/ 0 h 992037"/>
                    <a:gd name="connsiteX0" fmla="*/ 595223 w 1086928"/>
                    <a:gd name="connsiteY0" fmla="*/ 0 h 992037"/>
                    <a:gd name="connsiteX1" fmla="*/ 0 w 1086928"/>
                    <a:gd name="connsiteY1" fmla="*/ 267418 h 992037"/>
                    <a:gd name="connsiteX2" fmla="*/ 0 w 1086928"/>
                    <a:gd name="connsiteY2" fmla="*/ 854014 h 992037"/>
                    <a:gd name="connsiteX3" fmla="*/ 362309 w 1086928"/>
                    <a:gd name="connsiteY3" fmla="*/ 966157 h 992037"/>
                    <a:gd name="connsiteX4" fmla="*/ 923026 w 1086928"/>
                    <a:gd name="connsiteY4" fmla="*/ 992037 h 992037"/>
                    <a:gd name="connsiteX5" fmla="*/ 974785 w 1086928"/>
                    <a:gd name="connsiteY5" fmla="*/ 785003 h 992037"/>
                    <a:gd name="connsiteX6" fmla="*/ 1017917 w 1086928"/>
                    <a:gd name="connsiteY6" fmla="*/ 612474 h 992037"/>
                    <a:gd name="connsiteX7" fmla="*/ 1086928 w 1086928"/>
                    <a:gd name="connsiteY7" fmla="*/ 431320 h 992037"/>
                    <a:gd name="connsiteX8" fmla="*/ 1069675 w 1086928"/>
                    <a:gd name="connsiteY8" fmla="*/ 215659 h 992037"/>
                    <a:gd name="connsiteX9" fmla="*/ 974785 w 1086928"/>
                    <a:gd name="connsiteY9" fmla="*/ 172527 h 992037"/>
                    <a:gd name="connsiteX10" fmla="*/ 491706 w 1086928"/>
                    <a:gd name="connsiteY10" fmla="*/ 181154 h 992037"/>
                    <a:gd name="connsiteX11" fmla="*/ 595223 w 1086928"/>
                    <a:gd name="connsiteY11" fmla="*/ 0 h 992037"/>
                    <a:gd name="connsiteX0" fmla="*/ 595223 w 1086928"/>
                    <a:gd name="connsiteY0" fmla="*/ 0 h 1006555"/>
                    <a:gd name="connsiteX1" fmla="*/ 0 w 1086928"/>
                    <a:gd name="connsiteY1" fmla="*/ 267418 h 1006555"/>
                    <a:gd name="connsiteX2" fmla="*/ 0 w 1086928"/>
                    <a:gd name="connsiteY2" fmla="*/ 854014 h 1006555"/>
                    <a:gd name="connsiteX3" fmla="*/ 362309 w 1086928"/>
                    <a:gd name="connsiteY3" fmla="*/ 966157 h 1006555"/>
                    <a:gd name="connsiteX4" fmla="*/ 923026 w 1086928"/>
                    <a:gd name="connsiteY4" fmla="*/ 992037 h 1006555"/>
                    <a:gd name="connsiteX5" fmla="*/ 974785 w 1086928"/>
                    <a:gd name="connsiteY5" fmla="*/ 785003 h 1006555"/>
                    <a:gd name="connsiteX6" fmla="*/ 1017917 w 1086928"/>
                    <a:gd name="connsiteY6" fmla="*/ 612474 h 1006555"/>
                    <a:gd name="connsiteX7" fmla="*/ 1086928 w 1086928"/>
                    <a:gd name="connsiteY7" fmla="*/ 431320 h 1006555"/>
                    <a:gd name="connsiteX8" fmla="*/ 1069675 w 1086928"/>
                    <a:gd name="connsiteY8" fmla="*/ 215659 h 1006555"/>
                    <a:gd name="connsiteX9" fmla="*/ 974785 w 1086928"/>
                    <a:gd name="connsiteY9" fmla="*/ 172527 h 1006555"/>
                    <a:gd name="connsiteX10" fmla="*/ 491706 w 1086928"/>
                    <a:gd name="connsiteY10" fmla="*/ 181154 h 1006555"/>
                    <a:gd name="connsiteX11" fmla="*/ 595223 w 1086928"/>
                    <a:gd name="connsiteY11" fmla="*/ 0 h 1006555"/>
                    <a:gd name="connsiteX0" fmla="*/ 595223 w 1086928"/>
                    <a:gd name="connsiteY0" fmla="*/ 0 h 1006555"/>
                    <a:gd name="connsiteX1" fmla="*/ 0 w 1086928"/>
                    <a:gd name="connsiteY1" fmla="*/ 267418 h 1006555"/>
                    <a:gd name="connsiteX2" fmla="*/ 0 w 1086928"/>
                    <a:gd name="connsiteY2" fmla="*/ 854014 h 1006555"/>
                    <a:gd name="connsiteX3" fmla="*/ 362309 w 1086928"/>
                    <a:gd name="connsiteY3" fmla="*/ 966157 h 1006555"/>
                    <a:gd name="connsiteX4" fmla="*/ 923026 w 1086928"/>
                    <a:gd name="connsiteY4" fmla="*/ 992037 h 1006555"/>
                    <a:gd name="connsiteX5" fmla="*/ 974785 w 1086928"/>
                    <a:gd name="connsiteY5" fmla="*/ 785003 h 1006555"/>
                    <a:gd name="connsiteX6" fmla="*/ 1017917 w 1086928"/>
                    <a:gd name="connsiteY6" fmla="*/ 612474 h 1006555"/>
                    <a:gd name="connsiteX7" fmla="*/ 1086928 w 1086928"/>
                    <a:gd name="connsiteY7" fmla="*/ 431320 h 1006555"/>
                    <a:gd name="connsiteX8" fmla="*/ 1069675 w 1086928"/>
                    <a:gd name="connsiteY8" fmla="*/ 215659 h 1006555"/>
                    <a:gd name="connsiteX9" fmla="*/ 974785 w 1086928"/>
                    <a:gd name="connsiteY9" fmla="*/ 172527 h 1006555"/>
                    <a:gd name="connsiteX10" fmla="*/ 491706 w 1086928"/>
                    <a:gd name="connsiteY10" fmla="*/ 181154 h 1006555"/>
                    <a:gd name="connsiteX11" fmla="*/ 595223 w 1086928"/>
                    <a:gd name="connsiteY11" fmla="*/ 0 h 1006555"/>
                    <a:gd name="connsiteX0" fmla="*/ 595223 w 1086928"/>
                    <a:gd name="connsiteY0" fmla="*/ 0 h 1006555"/>
                    <a:gd name="connsiteX1" fmla="*/ 0 w 1086928"/>
                    <a:gd name="connsiteY1" fmla="*/ 267418 h 1006555"/>
                    <a:gd name="connsiteX2" fmla="*/ 0 w 1086928"/>
                    <a:gd name="connsiteY2" fmla="*/ 854014 h 1006555"/>
                    <a:gd name="connsiteX3" fmla="*/ 362309 w 1086928"/>
                    <a:gd name="connsiteY3" fmla="*/ 966157 h 1006555"/>
                    <a:gd name="connsiteX4" fmla="*/ 923026 w 1086928"/>
                    <a:gd name="connsiteY4" fmla="*/ 992037 h 1006555"/>
                    <a:gd name="connsiteX5" fmla="*/ 974785 w 1086928"/>
                    <a:gd name="connsiteY5" fmla="*/ 785003 h 1006555"/>
                    <a:gd name="connsiteX6" fmla="*/ 1017917 w 1086928"/>
                    <a:gd name="connsiteY6" fmla="*/ 612474 h 1006555"/>
                    <a:gd name="connsiteX7" fmla="*/ 1086928 w 1086928"/>
                    <a:gd name="connsiteY7" fmla="*/ 431320 h 1006555"/>
                    <a:gd name="connsiteX8" fmla="*/ 1069675 w 1086928"/>
                    <a:gd name="connsiteY8" fmla="*/ 215659 h 1006555"/>
                    <a:gd name="connsiteX9" fmla="*/ 974785 w 1086928"/>
                    <a:gd name="connsiteY9" fmla="*/ 172527 h 1006555"/>
                    <a:gd name="connsiteX10" fmla="*/ 491706 w 1086928"/>
                    <a:gd name="connsiteY10" fmla="*/ 181154 h 1006555"/>
                    <a:gd name="connsiteX11" fmla="*/ 595223 w 1086928"/>
                    <a:gd name="connsiteY11" fmla="*/ 0 h 1006555"/>
                    <a:gd name="connsiteX0" fmla="*/ 595223 w 1086928"/>
                    <a:gd name="connsiteY0" fmla="*/ 0 h 1006555"/>
                    <a:gd name="connsiteX1" fmla="*/ 0 w 1086928"/>
                    <a:gd name="connsiteY1" fmla="*/ 267418 h 1006555"/>
                    <a:gd name="connsiteX2" fmla="*/ 0 w 1086928"/>
                    <a:gd name="connsiteY2" fmla="*/ 854014 h 1006555"/>
                    <a:gd name="connsiteX3" fmla="*/ 362309 w 1086928"/>
                    <a:gd name="connsiteY3" fmla="*/ 966157 h 1006555"/>
                    <a:gd name="connsiteX4" fmla="*/ 923026 w 1086928"/>
                    <a:gd name="connsiteY4" fmla="*/ 992037 h 1006555"/>
                    <a:gd name="connsiteX5" fmla="*/ 974785 w 1086928"/>
                    <a:gd name="connsiteY5" fmla="*/ 785003 h 1006555"/>
                    <a:gd name="connsiteX6" fmla="*/ 1017917 w 1086928"/>
                    <a:gd name="connsiteY6" fmla="*/ 612474 h 1006555"/>
                    <a:gd name="connsiteX7" fmla="*/ 1086928 w 1086928"/>
                    <a:gd name="connsiteY7" fmla="*/ 431320 h 1006555"/>
                    <a:gd name="connsiteX8" fmla="*/ 1069675 w 1086928"/>
                    <a:gd name="connsiteY8" fmla="*/ 215659 h 1006555"/>
                    <a:gd name="connsiteX9" fmla="*/ 974785 w 1086928"/>
                    <a:gd name="connsiteY9" fmla="*/ 172527 h 1006555"/>
                    <a:gd name="connsiteX10" fmla="*/ 491706 w 1086928"/>
                    <a:gd name="connsiteY10" fmla="*/ 181154 h 1006555"/>
                    <a:gd name="connsiteX11" fmla="*/ 595223 w 1086928"/>
                    <a:gd name="connsiteY11" fmla="*/ 0 h 1006555"/>
                    <a:gd name="connsiteX0" fmla="*/ 595223 w 1086928"/>
                    <a:gd name="connsiteY0" fmla="*/ 0 h 1006555"/>
                    <a:gd name="connsiteX1" fmla="*/ 0 w 1086928"/>
                    <a:gd name="connsiteY1" fmla="*/ 267418 h 1006555"/>
                    <a:gd name="connsiteX2" fmla="*/ 0 w 1086928"/>
                    <a:gd name="connsiteY2" fmla="*/ 854014 h 1006555"/>
                    <a:gd name="connsiteX3" fmla="*/ 362309 w 1086928"/>
                    <a:gd name="connsiteY3" fmla="*/ 966157 h 1006555"/>
                    <a:gd name="connsiteX4" fmla="*/ 923026 w 1086928"/>
                    <a:gd name="connsiteY4" fmla="*/ 992037 h 1006555"/>
                    <a:gd name="connsiteX5" fmla="*/ 974785 w 1086928"/>
                    <a:gd name="connsiteY5" fmla="*/ 785003 h 1006555"/>
                    <a:gd name="connsiteX6" fmla="*/ 1017917 w 1086928"/>
                    <a:gd name="connsiteY6" fmla="*/ 612474 h 1006555"/>
                    <a:gd name="connsiteX7" fmla="*/ 1086928 w 1086928"/>
                    <a:gd name="connsiteY7" fmla="*/ 431320 h 1006555"/>
                    <a:gd name="connsiteX8" fmla="*/ 1069675 w 1086928"/>
                    <a:gd name="connsiteY8" fmla="*/ 215659 h 1006555"/>
                    <a:gd name="connsiteX9" fmla="*/ 974785 w 1086928"/>
                    <a:gd name="connsiteY9" fmla="*/ 172527 h 1006555"/>
                    <a:gd name="connsiteX10" fmla="*/ 491706 w 1086928"/>
                    <a:gd name="connsiteY10" fmla="*/ 181154 h 1006555"/>
                    <a:gd name="connsiteX11" fmla="*/ 595223 w 1086928"/>
                    <a:gd name="connsiteY11" fmla="*/ 0 h 1006555"/>
                    <a:gd name="connsiteX0" fmla="*/ 595223 w 1086928"/>
                    <a:gd name="connsiteY0" fmla="*/ 0 h 980502"/>
                    <a:gd name="connsiteX1" fmla="*/ 0 w 1086928"/>
                    <a:gd name="connsiteY1" fmla="*/ 267418 h 980502"/>
                    <a:gd name="connsiteX2" fmla="*/ 0 w 1086928"/>
                    <a:gd name="connsiteY2" fmla="*/ 854014 h 980502"/>
                    <a:gd name="connsiteX3" fmla="*/ 362309 w 1086928"/>
                    <a:gd name="connsiteY3" fmla="*/ 966157 h 980502"/>
                    <a:gd name="connsiteX4" fmla="*/ 934932 w 1086928"/>
                    <a:gd name="connsiteY4" fmla="*/ 946794 h 980502"/>
                    <a:gd name="connsiteX5" fmla="*/ 974785 w 1086928"/>
                    <a:gd name="connsiteY5" fmla="*/ 785003 h 980502"/>
                    <a:gd name="connsiteX6" fmla="*/ 1017917 w 1086928"/>
                    <a:gd name="connsiteY6" fmla="*/ 612474 h 980502"/>
                    <a:gd name="connsiteX7" fmla="*/ 1086928 w 1086928"/>
                    <a:gd name="connsiteY7" fmla="*/ 431320 h 980502"/>
                    <a:gd name="connsiteX8" fmla="*/ 1069675 w 1086928"/>
                    <a:gd name="connsiteY8" fmla="*/ 215659 h 980502"/>
                    <a:gd name="connsiteX9" fmla="*/ 974785 w 1086928"/>
                    <a:gd name="connsiteY9" fmla="*/ 172527 h 980502"/>
                    <a:gd name="connsiteX10" fmla="*/ 491706 w 1086928"/>
                    <a:gd name="connsiteY10" fmla="*/ 181154 h 980502"/>
                    <a:gd name="connsiteX11" fmla="*/ 595223 w 1086928"/>
                    <a:gd name="connsiteY11" fmla="*/ 0 h 980502"/>
                    <a:gd name="connsiteX0" fmla="*/ 595223 w 1086928"/>
                    <a:gd name="connsiteY0" fmla="*/ 0 h 1010346"/>
                    <a:gd name="connsiteX1" fmla="*/ 0 w 1086928"/>
                    <a:gd name="connsiteY1" fmla="*/ 267418 h 1010346"/>
                    <a:gd name="connsiteX2" fmla="*/ 0 w 1086928"/>
                    <a:gd name="connsiteY2" fmla="*/ 854014 h 1010346"/>
                    <a:gd name="connsiteX3" fmla="*/ 362309 w 1086928"/>
                    <a:gd name="connsiteY3" fmla="*/ 966157 h 1010346"/>
                    <a:gd name="connsiteX4" fmla="*/ 925407 w 1086928"/>
                    <a:gd name="connsiteY4" fmla="*/ 996801 h 1010346"/>
                    <a:gd name="connsiteX5" fmla="*/ 974785 w 1086928"/>
                    <a:gd name="connsiteY5" fmla="*/ 785003 h 1010346"/>
                    <a:gd name="connsiteX6" fmla="*/ 1017917 w 1086928"/>
                    <a:gd name="connsiteY6" fmla="*/ 612474 h 1010346"/>
                    <a:gd name="connsiteX7" fmla="*/ 1086928 w 1086928"/>
                    <a:gd name="connsiteY7" fmla="*/ 431320 h 1010346"/>
                    <a:gd name="connsiteX8" fmla="*/ 1069675 w 1086928"/>
                    <a:gd name="connsiteY8" fmla="*/ 215659 h 1010346"/>
                    <a:gd name="connsiteX9" fmla="*/ 974785 w 1086928"/>
                    <a:gd name="connsiteY9" fmla="*/ 172527 h 1010346"/>
                    <a:gd name="connsiteX10" fmla="*/ 491706 w 1086928"/>
                    <a:gd name="connsiteY10" fmla="*/ 181154 h 1010346"/>
                    <a:gd name="connsiteX11" fmla="*/ 595223 w 1086928"/>
                    <a:gd name="connsiteY11" fmla="*/ 0 h 1010346"/>
                    <a:gd name="connsiteX0" fmla="*/ 595223 w 1086928"/>
                    <a:gd name="connsiteY0" fmla="*/ 0 h 1010346"/>
                    <a:gd name="connsiteX1" fmla="*/ 0 w 1086928"/>
                    <a:gd name="connsiteY1" fmla="*/ 267418 h 1010346"/>
                    <a:gd name="connsiteX2" fmla="*/ 0 w 1086928"/>
                    <a:gd name="connsiteY2" fmla="*/ 854014 h 1010346"/>
                    <a:gd name="connsiteX3" fmla="*/ 362309 w 1086928"/>
                    <a:gd name="connsiteY3" fmla="*/ 966157 h 1010346"/>
                    <a:gd name="connsiteX4" fmla="*/ 925407 w 1086928"/>
                    <a:gd name="connsiteY4" fmla="*/ 996801 h 1010346"/>
                    <a:gd name="connsiteX5" fmla="*/ 974785 w 1086928"/>
                    <a:gd name="connsiteY5" fmla="*/ 785003 h 1010346"/>
                    <a:gd name="connsiteX6" fmla="*/ 1017917 w 1086928"/>
                    <a:gd name="connsiteY6" fmla="*/ 612474 h 1010346"/>
                    <a:gd name="connsiteX7" fmla="*/ 1086928 w 1086928"/>
                    <a:gd name="connsiteY7" fmla="*/ 431320 h 1010346"/>
                    <a:gd name="connsiteX8" fmla="*/ 1069675 w 1086928"/>
                    <a:gd name="connsiteY8" fmla="*/ 215659 h 1010346"/>
                    <a:gd name="connsiteX9" fmla="*/ 974785 w 1086928"/>
                    <a:gd name="connsiteY9" fmla="*/ 172527 h 1010346"/>
                    <a:gd name="connsiteX10" fmla="*/ 491706 w 1086928"/>
                    <a:gd name="connsiteY10" fmla="*/ 181154 h 1010346"/>
                    <a:gd name="connsiteX11" fmla="*/ 595223 w 1086928"/>
                    <a:gd name="connsiteY11" fmla="*/ 0 h 1010346"/>
                    <a:gd name="connsiteX0" fmla="*/ 595223 w 1086928"/>
                    <a:gd name="connsiteY0" fmla="*/ 0 h 1010346"/>
                    <a:gd name="connsiteX1" fmla="*/ 0 w 1086928"/>
                    <a:gd name="connsiteY1" fmla="*/ 267418 h 1010346"/>
                    <a:gd name="connsiteX2" fmla="*/ 0 w 1086928"/>
                    <a:gd name="connsiteY2" fmla="*/ 854014 h 1010346"/>
                    <a:gd name="connsiteX3" fmla="*/ 362309 w 1086928"/>
                    <a:gd name="connsiteY3" fmla="*/ 966157 h 1010346"/>
                    <a:gd name="connsiteX4" fmla="*/ 925407 w 1086928"/>
                    <a:gd name="connsiteY4" fmla="*/ 996801 h 1010346"/>
                    <a:gd name="connsiteX5" fmla="*/ 981929 w 1086928"/>
                    <a:gd name="connsiteY5" fmla="*/ 820721 h 1010346"/>
                    <a:gd name="connsiteX6" fmla="*/ 1017917 w 1086928"/>
                    <a:gd name="connsiteY6" fmla="*/ 612474 h 1010346"/>
                    <a:gd name="connsiteX7" fmla="*/ 1086928 w 1086928"/>
                    <a:gd name="connsiteY7" fmla="*/ 431320 h 1010346"/>
                    <a:gd name="connsiteX8" fmla="*/ 1069675 w 1086928"/>
                    <a:gd name="connsiteY8" fmla="*/ 215659 h 1010346"/>
                    <a:gd name="connsiteX9" fmla="*/ 974785 w 1086928"/>
                    <a:gd name="connsiteY9" fmla="*/ 172527 h 1010346"/>
                    <a:gd name="connsiteX10" fmla="*/ 491706 w 1086928"/>
                    <a:gd name="connsiteY10" fmla="*/ 181154 h 1010346"/>
                    <a:gd name="connsiteX11" fmla="*/ 595223 w 1086928"/>
                    <a:gd name="connsiteY11" fmla="*/ 0 h 1010346"/>
                    <a:gd name="connsiteX0" fmla="*/ 925407 w 1086928"/>
                    <a:gd name="connsiteY0" fmla="*/ 996801 h 1088241"/>
                    <a:gd name="connsiteX1" fmla="*/ 981929 w 1086928"/>
                    <a:gd name="connsiteY1" fmla="*/ 820721 h 1088241"/>
                    <a:gd name="connsiteX2" fmla="*/ 1017917 w 1086928"/>
                    <a:gd name="connsiteY2" fmla="*/ 612474 h 1088241"/>
                    <a:gd name="connsiteX3" fmla="*/ 1086928 w 1086928"/>
                    <a:gd name="connsiteY3" fmla="*/ 431320 h 1088241"/>
                    <a:gd name="connsiteX4" fmla="*/ 1069675 w 1086928"/>
                    <a:gd name="connsiteY4" fmla="*/ 215659 h 1088241"/>
                    <a:gd name="connsiteX5" fmla="*/ 974785 w 1086928"/>
                    <a:gd name="connsiteY5" fmla="*/ 172527 h 1088241"/>
                    <a:gd name="connsiteX6" fmla="*/ 491706 w 1086928"/>
                    <a:gd name="connsiteY6" fmla="*/ 181154 h 1088241"/>
                    <a:gd name="connsiteX7" fmla="*/ 595223 w 1086928"/>
                    <a:gd name="connsiteY7" fmla="*/ 0 h 1088241"/>
                    <a:gd name="connsiteX8" fmla="*/ 0 w 1086928"/>
                    <a:gd name="connsiteY8" fmla="*/ 267418 h 1088241"/>
                    <a:gd name="connsiteX9" fmla="*/ 0 w 1086928"/>
                    <a:gd name="connsiteY9" fmla="*/ 854014 h 1088241"/>
                    <a:gd name="connsiteX10" fmla="*/ 362309 w 1086928"/>
                    <a:gd name="connsiteY10" fmla="*/ 966157 h 1088241"/>
                    <a:gd name="connsiteX11" fmla="*/ 1016847 w 1086928"/>
                    <a:gd name="connsiteY11" fmla="*/ 1088241 h 1088241"/>
                    <a:gd name="connsiteX0" fmla="*/ 925407 w 1086928"/>
                    <a:gd name="connsiteY0" fmla="*/ 996801 h 1088241"/>
                    <a:gd name="connsiteX1" fmla="*/ 981929 w 1086928"/>
                    <a:gd name="connsiteY1" fmla="*/ 820721 h 1088241"/>
                    <a:gd name="connsiteX2" fmla="*/ 1017917 w 1086928"/>
                    <a:gd name="connsiteY2" fmla="*/ 612474 h 1088241"/>
                    <a:gd name="connsiteX3" fmla="*/ 1086928 w 1086928"/>
                    <a:gd name="connsiteY3" fmla="*/ 431320 h 1088241"/>
                    <a:gd name="connsiteX4" fmla="*/ 1069675 w 1086928"/>
                    <a:gd name="connsiteY4" fmla="*/ 215659 h 1088241"/>
                    <a:gd name="connsiteX5" fmla="*/ 974785 w 1086928"/>
                    <a:gd name="connsiteY5" fmla="*/ 172527 h 1088241"/>
                    <a:gd name="connsiteX6" fmla="*/ 491706 w 1086928"/>
                    <a:gd name="connsiteY6" fmla="*/ 181154 h 1088241"/>
                    <a:gd name="connsiteX7" fmla="*/ 595223 w 1086928"/>
                    <a:gd name="connsiteY7" fmla="*/ 0 h 1088241"/>
                    <a:gd name="connsiteX8" fmla="*/ 0 w 1086928"/>
                    <a:gd name="connsiteY8" fmla="*/ 267418 h 1088241"/>
                    <a:gd name="connsiteX9" fmla="*/ 0 w 1086928"/>
                    <a:gd name="connsiteY9" fmla="*/ 854014 h 1088241"/>
                    <a:gd name="connsiteX10" fmla="*/ 362309 w 1086928"/>
                    <a:gd name="connsiteY10" fmla="*/ 966157 h 1088241"/>
                    <a:gd name="connsiteX11" fmla="*/ 1016847 w 1086928"/>
                    <a:gd name="connsiteY11" fmla="*/ 1088241 h 108824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11" fmla="*/ 925407 w 1086928"/>
                    <a:gd name="connsiteY11" fmla="*/ 996801 h 996801"/>
                    <a:gd name="connsiteX0" fmla="*/ 925407 w 1086928"/>
                    <a:gd name="connsiteY0" fmla="*/ 996801 h 1038224"/>
                    <a:gd name="connsiteX1" fmla="*/ 981929 w 1086928"/>
                    <a:gd name="connsiteY1" fmla="*/ 820721 h 1038224"/>
                    <a:gd name="connsiteX2" fmla="*/ 1017917 w 1086928"/>
                    <a:gd name="connsiteY2" fmla="*/ 612474 h 1038224"/>
                    <a:gd name="connsiteX3" fmla="*/ 1086928 w 1086928"/>
                    <a:gd name="connsiteY3" fmla="*/ 431320 h 1038224"/>
                    <a:gd name="connsiteX4" fmla="*/ 1069675 w 1086928"/>
                    <a:gd name="connsiteY4" fmla="*/ 215659 h 1038224"/>
                    <a:gd name="connsiteX5" fmla="*/ 974785 w 1086928"/>
                    <a:gd name="connsiteY5" fmla="*/ 172527 h 1038224"/>
                    <a:gd name="connsiteX6" fmla="*/ 491706 w 1086928"/>
                    <a:gd name="connsiteY6" fmla="*/ 181154 h 1038224"/>
                    <a:gd name="connsiteX7" fmla="*/ 595223 w 1086928"/>
                    <a:gd name="connsiteY7" fmla="*/ 0 h 1038224"/>
                    <a:gd name="connsiteX8" fmla="*/ 0 w 1086928"/>
                    <a:gd name="connsiteY8" fmla="*/ 267418 h 1038224"/>
                    <a:gd name="connsiteX9" fmla="*/ 0 w 1086928"/>
                    <a:gd name="connsiteY9" fmla="*/ 854014 h 1038224"/>
                    <a:gd name="connsiteX10" fmla="*/ 362309 w 1086928"/>
                    <a:gd name="connsiteY10" fmla="*/ 966157 h 1038224"/>
                    <a:gd name="connsiteX11" fmla="*/ 743220 w 1086928"/>
                    <a:gd name="connsiteY11" fmla="*/ 1038224 h 1038224"/>
                    <a:gd name="connsiteX12" fmla="*/ 925407 w 1086928"/>
                    <a:gd name="connsiteY12" fmla="*/ 996801 h 1038224"/>
                    <a:gd name="connsiteX0" fmla="*/ 925407 w 1086928"/>
                    <a:gd name="connsiteY0" fmla="*/ 996801 h 1038224"/>
                    <a:gd name="connsiteX1" fmla="*/ 981929 w 1086928"/>
                    <a:gd name="connsiteY1" fmla="*/ 820721 h 1038224"/>
                    <a:gd name="connsiteX2" fmla="*/ 1017917 w 1086928"/>
                    <a:gd name="connsiteY2" fmla="*/ 612474 h 1038224"/>
                    <a:gd name="connsiteX3" fmla="*/ 1086928 w 1086928"/>
                    <a:gd name="connsiteY3" fmla="*/ 431320 h 1038224"/>
                    <a:gd name="connsiteX4" fmla="*/ 1069675 w 1086928"/>
                    <a:gd name="connsiteY4" fmla="*/ 215659 h 1038224"/>
                    <a:gd name="connsiteX5" fmla="*/ 974785 w 1086928"/>
                    <a:gd name="connsiteY5" fmla="*/ 172527 h 1038224"/>
                    <a:gd name="connsiteX6" fmla="*/ 491706 w 1086928"/>
                    <a:gd name="connsiteY6" fmla="*/ 181154 h 1038224"/>
                    <a:gd name="connsiteX7" fmla="*/ 595223 w 1086928"/>
                    <a:gd name="connsiteY7" fmla="*/ 0 h 1038224"/>
                    <a:gd name="connsiteX8" fmla="*/ 0 w 1086928"/>
                    <a:gd name="connsiteY8" fmla="*/ 267418 h 1038224"/>
                    <a:gd name="connsiteX9" fmla="*/ 0 w 1086928"/>
                    <a:gd name="connsiteY9" fmla="*/ 854014 h 1038224"/>
                    <a:gd name="connsiteX10" fmla="*/ 362309 w 1086928"/>
                    <a:gd name="connsiteY10" fmla="*/ 966157 h 1038224"/>
                    <a:gd name="connsiteX11" fmla="*/ 743220 w 1086928"/>
                    <a:gd name="connsiteY11" fmla="*/ 1038224 h 1038224"/>
                    <a:gd name="connsiteX12" fmla="*/ 925407 w 1086928"/>
                    <a:gd name="connsiteY12" fmla="*/ 996801 h 1038224"/>
                    <a:gd name="connsiteX0" fmla="*/ 925407 w 1086928"/>
                    <a:gd name="connsiteY0" fmla="*/ 996801 h 1005589"/>
                    <a:gd name="connsiteX1" fmla="*/ 981929 w 1086928"/>
                    <a:gd name="connsiteY1" fmla="*/ 820721 h 1005589"/>
                    <a:gd name="connsiteX2" fmla="*/ 1017917 w 1086928"/>
                    <a:gd name="connsiteY2" fmla="*/ 612474 h 1005589"/>
                    <a:gd name="connsiteX3" fmla="*/ 1086928 w 1086928"/>
                    <a:gd name="connsiteY3" fmla="*/ 431320 h 1005589"/>
                    <a:gd name="connsiteX4" fmla="*/ 1069675 w 1086928"/>
                    <a:gd name="connsiteY4" fmla="*/ 215659 h 1005589"/>
                    <a:gd name="connsiteX5" fmla="*/ 974785 w 1086928"/>
                    <a:gd name="connsiteY5" fmla="*/ 172527 h 1005589"/>
                    <a:gd name="connsiteX6" fmla="*/ 491706 w 1086928"/>
                    <a:gd name="connsiteY6" fmla="*/ 181154 h 1005589"/>
                    <a:gd name="connsiteX7" fmla="*/ 595223 w 1086928"/>
                    <a:gd name="connsiteY7" fmla="*/ 0 h 1005589"/>
                    <a:gd name="connsiteX8" fmla="*/ 0 w 1086928"/>
                    <a:gd name="connsiteY8" fmla="*/ 267418 h 1005589"/>
                    <a:gd name="connsiteX9" fmla="*/ 0 w 1086928"/>
                    <a:gd name="connsiteY9" fmla="*/ 854014 h 1005589"/>
                    <a:gd name="connsiteX10" fmla="*/ 362309 w 1086928"/>
                    <a:gd name="connsiteY10" fmla="*/ 966157 h 1005589"/>
                    <a:gd name="connsiteX11" fmla="*/ 925407 w 1086928"/>
                    <a:gd name="connsiteY11" fmla="*/ 996801 h 1005589"/>
                    <a:gd name="connsiteX0" fmla="*/ 925407 w 1086928"/>
                    <a:gd name="connsiteY0" fmla="*/ 996801 h 1013821"/>
                    <a:gd name="connsiteX1" fmla="*/ 981929 w 1086928"/>
                    <a:gd name="connsiteY1" fmla="*/ 820721 h 1013821"/>
                    <a:gd name="connsiteX2" fmla="*/ 1017917 w 1086928"/>
                    <a:gd name="connsiteY2" fmla="*/ 612474 h 1013821"/>
                    <a:gd name="connsiteX3" fmla="*/ 1086928 w 1086928"/>
                    <a:gd name="connsiteY3" fmla="*/ 431320 h 1013821"/>
                    <a:gd name="connsiteX4" fmla="*/ 1069675 w 1086928"/>
                    <a:gd name="connsiteY4" fmla="*/ 215659 h 1013821"/>
                    <a:gd name="connsiteX5" fmla="*/ 974785 w 1086928"/>
                    <a:gd name="connsiteY5" fmla="*/ 172527 h 1013821"/>
                    <a:gd name="connsiteX6" fmla="*/ 491706 w 1086928"/>
                    <a:gd name="connsiteY6" fmla="*/ 181154 h 1013821"/>
                    <a:gd name="connsiteX7" fmla="*/ 595223 w 1086928"/>
                    <a:gd name="connsiteY7" fmla="*/ 0 h 1013821"/>
                    <a:gd name="connsiteX8" fmla="*/ 0 w 1086928"/>
                    <a:gd name="connsiteY8" fmla="*/ 267418 h 1013821"/>
                    <a:gd name="connsiteX9" fmla="*/ 0 w 1086928"/>
                    <a:gd name="connsiteY9" fmla="*/ 854014 h 1013821"/>
                    <a:gd name="connsiteX10" fmla="*/ 362309 w 1086928"/>
                    <a:gd name="connsiteY10" fmla="*/ 966157 h 1013821"/>
                    <a:gd name="connsiteX11" fmla="*/ 925407 w 1086928"/>
                    <a:gd name="connsiteY11" fmla="*/ 996801 h 1013821"/>
                    <a:gd name="connsiteX0" fmla="*/ 925407 w 1086928"/>
                    <a:gd name="connsiteY0" fmla="*/ 996801 h 1013821"/>
                    <a:gd name="connsiteX1" fmla="*/ 981929 w 1086928"/>
                    <a:gd name="connsiteY1" fmla="*/ 820721 h 1013821"/>
                    <a:gd name="connsiteX2" fmla="*/ 1017917 w 1086928"/>
                    <a:gd name="connsiteY2" fmla="*/ 612474 h 1013821"/>
                    <a:gd name="connsiteX3" fmla="*/ 1086928 w 1086928"/>
                    <a:gd name="connsiteY3" fmla="*/ 431320 h 1013821"/>
                    <a:gd name="connsiteX4" fmla="*/ 1069675 w 1086928"/>
                    <a:gd name="connsiteY4" fmla="*/ 215659 h 1013821"/>
                    <a:gd name="connsiteX5" fmla="*/ 974785 w 1086928"/>
                    <a:gd name="connsiteY5" fmla="*/ 172527 h 1013821"/>
                    <a:gd name="connsiteX6" fmla="*/ 491706 w 1086928"/>
                    <a:gd name="connsiteY6" fmla="*/ 181154 h 1013821"/>
                    <a:gd name="connsiteX7" fmla="*/ 595223 w 1086928"/>
                    <a:gd name="connsiteY7" fmla="*/ 0 h 1013821"/>
                    <a:gd name="connsiteX8" fmla="*/ 0 w 1086928"/>
                    <a:gd name="connsiteY8" fmla="*/ 267418 h 1013821"/>
                    <a:gd name="connsiteX9" fmla="*/ 0 w 1086928"/>
                    <a:gd name="connsiteY9" fmla="*/ 854014 h 1013821"/>
                    <a:gd name="connsiteX10" fmla="*/ 362309 w 1086928"/>
                    <a:gd name="connsiteY10" fmla="*/ 966157 h 1013821"/>
                    <a:gd name="connsiteX11" fmla="*/ 925407 w 1086928"/>
                    <a:gd name="connsiteY11" fmla="*/ 996801 h 1013821"/>
                    <a:gd name="connsiteX0" fmla="*/ 925407 w 1086928"/>
                    <a:gd name="connsiteY0" fmla="*/ 996801 h 1013821"/>
                    <a:gd name="connsiteX1" fmla="*/ 991454 w 1086928"/>
                    <a:gd name="connsiteY1" fmla="*/ 823103 h 1013821"/>
                    <a:gd name="connsiteX2" fmla="*/ 1017917 w 1086928"/>
                    <a:gd name="connsiteY2" fmla="*/ 612474 h 1013821"/>
                    <a:gd name="connsiteX3" fmla="*/ 1086928 w 1086928"/>
                    <a:gd name="connsiteY3" fmla="*/ 431320 h 1013821"/>
                    <a:gd name="connsiteX4" fmla="*/ 1069675 w 1086928"/>
                    <a:gd name="connsiteY4" fmla="*/ 215659 h 1013821"/>
                    <a:gd name="connsiteX5" fmla="*/ 974785 w 1086928"/>
                    <a:gd name="connsiteY5" fmla="*/ 172527 h 1013821"/>
                    <a:gd name="connsiteX6" fmla="*/ 491706 w 1086928"/>
                    <a:gd name="connsiteY6" fmla="*/ 181154 h 1013821"/>
                    <a:gd name="connsiteX7" fmla="*/ 595223 w 1086928"/>
                    <a:gd name="connsiteY7" fmla="*/ 0 h 1013821"/>
                    <a:gd name="connsiteX8" fmla="*/ 0 w 1086928"/>
                    <a:gd name="connsiteY8" fmla="*/ 267418 h 1013821"/>
                    <a:gd name="connsiteX9" fmla="*/ 0 w 1086928"/>
                    <a:gd name="connsiteY9" fmla="*/ 854014 h 1013821"/>
                    <a:gd name="connsiteX10" fmla="*/ 362309 w 1086928"/>
                    <a:gd name="connsiteY10" fmla="*/ 966157 h 1013821"/>
                    <a:gd name="connsiteX11" fmla="*/ 925407 w 1086928"/>
                    <a:gd name="connsiteY11" fmla="*/ 996801 h 1013821"/>
                    <a:gd name="connsiteX0" fmla="*/ 925407 w 1086928"/>
                    <a:gd name="connsiteY0" fmla="*/ 996801 h 1013821"/>
                    <a:gd name="connsiteX1" fmla="*/ 991454 w 1086928"/>
                    <a:gd name="connsiteY1" fmla="*/ 823103 h 1013821"/>
                    <a:gd name="connsiteX2" fmla="*/ 1017917 w 1086928"/>
                    <a:gd name="connsiteY2" fmla="*/ 612474 h 1013821"/>
                    <a:gd name="connsiteX3" fmla="*/ 1086928 w 1086928"/>
                    <a:gd name="connsiteY3" fmla="*/ 431320 h 1013821"/>
                    <a:gd name="connsiteX4" fmla="*/ 1069675 w 1086928"/>
                    <a:gd name="connsiteY4" fmla="*/ 215659 h 1013821"/>
                    <a:gd name="connsiteX5" fmla="*/ 974785 w 1086928"/>
                    <a:gd name="connsiteY5" fmla="*/ 172527 h 1013821"/>
                    <a:gd name="connsiteX6" fmla="*/ 491706 w 1086928"/>
                    <a:gd name="connsiteY6" fmla="*/ 181154 h 1013821"/>
                    <a:gd name="connsiteX7" fmla="*/ 595223 w 1086928"/>
                    <a:gd name="connsiteY7" fmla="*/ 0 h 1013821"/>
                    <a:gd name="connsiteX8" fmla="*/ 0 w 1086928"/>
                    <a:gd name="connsiteY8" fmla="*/ 267418 h 1013821"/>
                    <a:gd name="connsiteX9" fmla="*/ 0 w 1086928"/>
                    <a:gd name="connsiteY9" fmla="*/ 854014 h 1013821"/>
                    <a:gd name="connsiteX10" fmla="*/ 362309 w 1086928"/>
                    <a:gd name="connsiteY10" fmla="*/ 966157 h 1013821"/>
                    <a:gd name="connsiteX11" fmla="*/ 925407 w 1086928"/>
                    <a:gd name="connsiteY11" fmla="*/ 996801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1082894 w 1086928"/>
                    <a:gd name="connsiteY11" fmla="*/ 914543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1082894 w 1086928"/>
                    <a:gd name="connsiteY11" fmla="*/ 914543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1082894 w 1086928"/>
                    <a:gd name="connsiteY11" fmla="*/ 914543 h 1013821"/>
                    <a:gd name="connsiteX12" fmla="*/ 991454 w 1086928"/>
                    <a:gd name="connsiteY12" fmla="*/ 823103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1082894 w 1086928"/>
                    <a:gd name="connsiteY11" fmla="*/ 914543 h 1013821"/>
                    <a:gd name="connsiteX12" fmla="*/ 991454 w 1086928"/>
                    <a:gd name="connsiteY12" fmla="*/ 823103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91454 w 1086928"/>
                    <a:gd name="connsiteY11" fmla="*/ 823103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91454 w 1086928"/>
                    <a:gd name="connsiteY11" fmla="*/ 823103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91454 w 1086928"/>
                    <a:gd name="connsiteY11" fmla="*/ 823103 h 1013821"/>
                    <a:gd name="connsiteX0" fmla="*/ 977167 w 1086928"/>
                    <a:gd name="connsiteY0" fmla="*/ 825484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88488 w 1086928"/>
                    <a:gd name="connsiteY11" fmla="*/ 833437 h 1013821"/>
                    <a:gd name="connsiteX12" fmla="*/ 977167 w 1086928"/>
                    <a:gd name="connsiteY12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88488 w 1086928"/>
                    <a:gd name="connsiteY11" fmla="*/ 833437 h 1013821"/>
                    <a:gd name="connsiteX12" fmla="*/ 977167 w 1086928"/>
                    <a:gd name="connsiteY12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88488 w 1086928"/>
                    <a:gd name="connsiteY11" fmla="*/ 833437 h 1013821"/>
                    <a:gd name="connsiteX12" fmla="*/ 977167 w 1086928"/>
                    <a:gd name="connsiteY12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27442 w 1086928"/>
                    <a:gd name="connsiteY1" fmla="*/ 638668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27442 w 1086928"/>
                    <a:gd name="connsiteY1" fmla="*/ 638668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69675"/>
                    <a:gd name="connsiteY0" fmla="*/ 825484 h 1013821"/>
                    <a:gd name="connsiteX1" fmla="*/ 1027442 w 1069675"/>
                    <a:gd name="connsiteY1" fmla="*/ 638668 h 1013821"/>
                    <a:gd name="connsiteX2" fmla="*/ 1051209 w 1069675"/>
                    <a:gd name="connsiteY2" fmla="*/ 447988 h 1013821"/>
                    <a:gd name="connsiteX3" fmla="*/ 1069675 w 1069675"/>
                    <a:gd name="connsiteY3" fmla="*/ 215659 h 1013821"/>
                    <a:gd name="connsiteX4" fmla="*/ 974785 w 1069675"/>
                    <a:gd name="connsiteY4" fmla="*/ 172527 h 1013821"/>
                    <a:gd name="connsiteX5" fmla="*/ 491706 w 1069675"/>
                    <a:gd name="connsiteY5" fmla="*/ 181154 h 1013821"/>
                    <a:gd name="connsiteX6" fmla="*/ 595223 w 1069675"/>
                    <a:gd name="connsiteY6" fmla="*/ 0 h 1013821"/>
                    <a:gd name="connsiteX7" fmla="*/ 0 w 1069675"/>
                    <a:gd name="connsiteY7" fmla="*/ 267418 h 1013821"/>
                    <a:gd name="connsiteX8" fmla="*/ 0 w 1069675"/>
                    <a:gd name="connsiteY8" fmla="*/ 854014 h 1013821"/>
                    <a:gd name="connsiteX9" fmla="*/ 362309 w 1069675"/>
                    <a:gd name="connsiteY9" fmla="*/ 966157 h 1013821"/>
                    <a:gd name="connsiteX10" fmla="*/ 925407 w 1069675"/>
                    <a:gd name="connsiteY10" fmla="*/ 996801 h 1013821"/>
                    <a:gd name="connsiteX11" fmla="*/ 977167 w 1069675"/>
                    <a:gd name="connsiteY11" fmla="*/ 825484 h 1013821"/>
                    <a:gd name="connsiteX0" fmla="*/ 977167 w 1083772"/>
                    <a:gd name="connsiteY0" fmla="*/ 825484 h 1013821"/>
                    <a:gd name="connsiteX1" fmla="*/ 1027442 w 1083772"/>
                    <a:gd name="connsiteY1" fmla="*/ 638668 h 1013821"/>
                    <a:gd name="connsiteX2" fmla="*/ 1051209 w 1083772"/>
                    <a:gd name="connsiteY2" fmla="*/ 447988 h 1013821"/>
                    <a:gd name="connsiteX3" fmla="*/ 1069675 w 1083772"/>
                    <a:gd name="connsiteY3" fmla="*/ 215659 h 1013821"/>
                    <a:gd name="connsiteX4" fmla="*/ 974785 w 1083772"/>
                    <a:gd name="connsiteY4" fmla="*/ 172527 h 1013821"/>
                    <a:gd name="connsiteX5" fmla="*/ 491706 w 1083772"/>
                    <a:gd name="connsiteY5" fmla="*/ 181154 h 1013821"/>
                    <a:gd name="connsiteX6" fmla="*/ 595223 w 1083772"/>
                    <a:gd name="connsiteY6" fmla="*/ 0 h 1013821"/>
                    <a:gd name="connsiteX7" fmla="*/ 0 w 1083772"/>
                    <a:gd name="connsiteY7" fmla="*/ 267418 h 1013821"/>
                    <a:gd name="connsiteX8" fmla="*/ 0 w 1083772"/>
                    <a:gd name="connsiteY8" fmla="*/ 854014 h 1013821"/>
                    <a:gd name="connsiteX9" fmla="*/ 362309 w 1083772"/>
                    <a:gd name="connsiteY9" fmla="*/ 966157 h 1013821"/>
                    <a:gd name="connsiteX10" fmla="*/ 925407 w 1083772"/>
                    <a:gd name="connsiteY10" fmla="*/ 996801 h 1013821"/>
                    <a:gd name="connsiteX11" fmla="*/ 977167 w 1083772"/>
                    <a:gd name="connsiteY11" fmla="*/ 825484 h 1013821"/>
                    <a:gd name="connsiteX0" fmla="*/ 977167 w 1083772"/>
                    <a:gd name="connsiteY0" fmla="*/ 825484 h 1013821"/>
                    <a:gd name="connsiteX1" fmla="*/ 1027442 w 1083772"/>
                    <a:gd name="connsiteY1" fmla="*/ 638668 h 1013821"/>
                    <a:gd name="connsiteX2" fmla="*/ 1051209 w 1083772"/>
                    <a:gd name="connsiteY2" fmla="*/ 447988 h 1013821"/>
                    <a:gd name="connsiteX3" fmla="*/ 1069675 w 1083772"/>
                    <a:gd name="connsiteY3" fmla="*/ 215659 h 1013821"/>
                    <a:gd name="connsiteX4" fmla="*/ 974785 w 1083772"/>
                    <a:gd name="connsiteY4" fmla="*/ 172527 h 1013821"/>
                    <a:gd name="connsiteX5" fmla="*/ 491706 w 1083772"/>
                    <a:gd name="connsiteY5" fmla="*/ 181154 h 1013821"/>
                    <a:gd name="connsiteX6" fmla="*/ 595223 w 1083772"/>
                    <a:gd name="connsiteY6" fmla="*/ 0 h 1013821"/>
                    <a:gd name="connsiteX7" fmla="*/ 0 w 1083772"/>
                    <a:gd name="connsiteY7" fmla="*/ 267418 h 1013821"/>
                    <a:gd name="connsiteX8" fmla="*/ 0 w 1083772"/>
                    <a:gd name="connsiteY8" fmla="*/ 854014 h 1013821"/>
                    <a:gd name="connsiteX9" fmla="*/ 362309 w 1083772"/>
                    <a:gd name="connsiteY9" fmla="*/ 966157 h 1013821"/>
                    <a:gd name="connsiteX10" fmla="*/ 925407 w 1083772"/>
                    <a:gd name="connsiteY10" fmla="*/ 996801 h 1013821"/>
                    <a:gd name="connsiteX11" fmla="*/ 977167 w 1083772"/>
                    <a:gd name="connsiteY11" fmla="*/ 825484 h 1013821"/>
                    <a:gd name="connsiteX0" fmla="*/ 977167 w 1083772"/>
                    <a:gd name="connsiteY0" fmla="*/ 825484 h 1013821"/>
                    <a:gd name="connsiteX1" fmla="*/ 1027442 w 1083772"/>
                    <a:gd name="connsiteY1" fmla="*/ 638668 h 1013821"/>
                    <a:gd name="connsiteX2" fmla="*/ 1051209 w 1083772"/>
                    <a:gd name="connsiteY2" fmla="*/ 447988 h 1013821"/>
                    <a:gd name="connsiteX3" fmla="*/ 1069675 w 1083772"/>
                    <a:gd name="connsiteY3" fmla="*/ 215659 h 1013821"/>
                    <a:gd name="connsiteX4" fmla="*/ 974785 w 1083772"/>
                    <a:gd name="connsiteY4" fmla="*/ 172527 h 1013821"/>
                    <a:gd name="connsiteX5" fmla="*/ 491706 w 1083772"/>
                    <a:gd name="connsiteY5" fmla="*/ 181154 h 1013821"/>
                    <a:gd name="connsiteX6" fmla="*/ 595223 w 1083772"/>
                    <a:gd name="connsiteY6" fmla="*/ 0 h 1013821"/>
                    <a:gd name="connsiteX7" fmla="*/ 0 w 1083772"/>
                    <a:gd name="connsiteY7" fmla="*/ 267418 h 1013821"/>
                    <a:gd name="connsiteX8" fmla="*/ 0 w 1083772"/>
                    <a:gd name="connsiteY8" fmla="*/ 854014 h 1013821"/>
                    <a:gd name="connsiteX9" fmla="*/ 362309 w 1083772"/>
                    <a:gd name="connsiteY9" fmla="*/ 966157 h 1013821"/>
                    <a:gd name="connsiteX10" fmla="*/ 925407 w 1083772"/>
                    <a:gd name="connsiteY10" fmla="*/ 996801 h 1013821"/>
                    <a:gd name="connsiteX11" fmla="*/ 977167 w 1083772"/>
                    <a:gd name="connsiteY11" fmla="*/ 825484 h 1013821"/>
                    <a:gd name="connsiteX0" fmla="*/ 977167 w 1083772"/>
                    <a:gd name="connsiteY0" fmla="*/ 825484 h 1013821"/>
                    <a:gd name="connsiteX1" fmla="*/ 1027442 w 1083772"/>
                    <a:gd name="connsiteY1" fmla="*/ 638668 h 1013821"/>
                    <a:gd name="connsiteX2" fmla="*/ 1051209 w 1083772"/>
                    <a:gd name="connsiteY2" fmla="*/ 447988 h 1013821"/>
                    <a:gd name="connsiteX3" fmla="*/ 1053006 w 1083772"/>
                    <a:gd name="connsiteY3" fmla="*/ 182321 h 1013821"/>
                    <a:gd name="connsiteX4" fmla="*/ 974785 w 1083772"/>
                    <a:gd name="connsiteY4" fmla="*/ 172527 h 1013821"/>
                    <a:gd name="connsiteX5" fmla="*/ 491706 w 1083772"/>
                    <a:gd name="connsiteY5" fmla="*/ 181154 h 1013821"/>
                    <a:gd name="connsiteX6" fmla="*/ 595223 w 1083772"/>
                    <a:gd name="connsiteY6" fmla="*/ 0 h 1013821"/>
                    <a:gd name="connsiteX7" fmla="*/ 0 w 1083772"/>
                    <a:gd name="connsiteY7" fmla="*/ 267418 h 1013821"/>
                    <a:gd name="connsiteX8" fmla="*/ 0 w 1083772"/>
                    <a:gd name="connsiteY8" fmla="*/ 854014 h 1013821"/>
                    <a:gd name="connsiteX9" fmla="*/ 362309 w 1083772"/>
                    <a:gd name="connsiteY9" fmla="*/ 966157 h 1013821"/>
                    <a:gd name="connsiteX10" fmla="*/ 925407 w 1083772"/>
                    <a:gd name="connsiteY10" fmla="*/ 996801 h 1013821"/>
                    <a:gd name="connsiteX11" fmla="*/ 977167 w 1083772"/>
                    <a:gd name="connsiteY11" fmla="*/ 825484 h 1013821"/>
                    <a:gd name="connsiteX0" fmla="*/ 977167 w 1107851"/>
                    <a:gd name="connsiteY0" fmla="*/ 825484 h 1013821"/>
                    <a:gd name="connsiteX1" fmla="*/ 1027442 w 1107851"/>
                    <a:gd name="connsiteY1" fmla="*/ 638668 h 1013821"/>
                    <a:gd name="connsiteX2" fmla="*/ 1051209 w 1107851"/>
                    <a:gd name="connsiteY2" fmla="*/ 447988 h 1013821"/>
                    <a:gd name="connsiteX3" fmla="*/ 1053006 w 1107851"/>
                    <a:gd name="connsiteY3" fmla="*/ 182321 h 1013821"/>
                    <a:gd name="connsiteX4" fmla="*/ 974785 w 1107851"/>
                    <a:gd name="connsiteY4" fmla="*/ 172527 h 1013821"/>
                    <a:gd name="connsiteX5" fmla="*/ 491706 w 1107851"/>
                    <a:gd name="connsiteY5" fmla="*/ 181154 h 1013821"/>
                    <a:gd name="connsiteX6" fmla="*/ 595223 w 1107851"/>
                    <a:gd name="connsiteY6" fmla="*/ 0 h 1013821"/>
                    <a:gd name="connsiteX7" fmla="*/ 0 w 1107851"/>
                    <a:gd name="connsiteY7" fmla="*/ 267418 h 1013821"/>
                    <a:gd name="connsiteX8" fmla="*/ 0 w 1107851"/>
                    <a:gd name="connsiteY8" fmla="*/ 854014 h 1013821"/>
                    <a:gd name="connsiteX9" fmla="*/ 362309 w 1107851"/>
                    <a:gd name="connsiteY9" fmla="*/ 966157 h 1013821"/>
                    <a:gd name="connsiteX10" fmla="*/ 925407 w 1107851"/>
                    <a:gd name="connsiteY10" fmla="*/ 996801 h 1013821"/>
                    <a:gd name="connsiteX11" fmla="*/ 977167 w 1107851"/>
                    <a:gd name="connsiteY11" fmla="*/ 825484 h 1013821"/>
                    <a:gd name="connsiteX0" fmla="*/ 977167 w 1109996"/>
                    <a:gd name="connsiteY0" fmla="*/ 825484 h 1013821"/>
                    <a:gd name="connsiteX1" fmla="*/ 1027442 w 1109996"/>
                    <a:gd name="connsiteY1" fmla="*/ 638668 h 1013821"/>
                    <a:gd name="connsiteX2" fmla="*/ 1055972 w 1109996"/>
                    <a:gd name="connsiteY2" fmla="*/ 407507 h 1013821"/>
                    <a:gd name="connsiteX3" fmla="*/ 1053006 w 1109996"/>
                    <a:gd name="connsiteY3" fmla="*/ 182321 h 1013821"/>
                    <a:gd name="connsiteX4" fmla="*/ 974785 w 1109996"/>
                    <a:gd name="connsiteY4" fmla="*/ 172527 h 1013821"/>
                    <a:gd name="connsiteX5" fmla="*/ 491706 w 1109996"/>
                    <a:gd name="connsiteY5" fmla="*/ 181154 h 1013821"/>
                    <a:gd name="connsiteX6" fmla="*/ 595223 w 1109996"/>
                    <a:gd name="connsiteY6" fmla="*/ 0 h 1013821"/>
                    <a:gd name="connsiteX7" fmla="*/ 0 w 1109996"/>
                    <a:gd name="connsiteY7" fmla="*/ 267418 h 1013821"/>
                    <a:gd name="connsiteX8" fmla="*/ 0 w 1109996"/>
                    <a:gd name="connsiteY8" fmla="*/ 854014 h 1013821"/>
                    <a:gd name="connsiteX9" fmla="*/ 362309 w 1109996"/>
                    <a:gd name="connsiteY9" fmla="*/ 966157 h 1013821"/>
                    <a:gd name="connsiteX10" fmla="*/ 925407 w 1109996"/>
                    <a:gd name="connsiteY10" fmla="*/ 996801 h 1013821"/>
                    <a:gd name="connsiteX11" fmla="*/ 977167 w 1109996"/>
                    <a:gd name="connsiteY11" fmla="*/ 825484 h 1013821"/>
                    <a:gd name="connsiteX0" fmla="*/ 977167 w 1109996"/>
                    <a:gd name="connsiteY0" fmla="*/ 825484 h 1013821"/>
                    <a:gd name="connsiteX1" fmla="*/ 1027442 w 1109996"/>
                    <a:gd name="connsiteY1" fmla="*/ 638668 h 1013821"/>
                    <a:gd name="connsiteX2" fmla="*/ 1055972 w 1109996"/>
                    <a:gd name="connsiteY2" fmla="*/ 407507 h 1013821"/>
                    <a:gd name="connsiteX3" fmla="*/ 1053006 w 1109996"/>
                    <a:gd name="connsiteY3" fmla="*/ 182321 h 1013821"/>
                    <a:gd name="connsiteX4" fmla="*/ 974785 w 1109996"/>
                    <a:gd name="connsiteY4" fmla="*/ 172527 h 1013821"/>
                    <a:gd name="connsiteX5" fmla="*/ 491706 w 1109996"/>
                    <a:gd name="connsiteY5" fmla="*/ 181154 h 1013821"/>
                    <a:gd name="connsiteX6" fmla="*/ 595223 w 1109996"/>
                    <a:gd name="connsiteY6" fmla="*/ 0 h 1013821"/>
                    <a:gd name="connsiteX7" fmla="*/ 0 w 1109996"/>
                    <a:gd name="connsiteY7" fmla="*/ 267418 h 1013821"/>
                    <a:gd name="connsiteX8" fmla="*/ 0 w 1109996"/>
                    <a:gd name="connsiteY8" fmla="*/ 854014 h 1013821"/>
                    <a:gd name="connsiteX9" fmla="*/ 362309 w 1109996"/>
                    <a:gd name="connsiteY9" fmla="*/ 966157 h 1013821"/>
                    <a:gd name="connsiteX10" fmla="*/ 925407 w 1109996"/>
                    <a:gd name="connsiteY10" fmla="*/ 996801 h 1013821"/>
                    <a:gd name="connsiteX11" fmla="*/ 977167 w 1109996"/>
                    <a:gd name="connsiteY11" fmla="*/ 825484 h 1013821"/>
                    <a:gd name="connsiteX0" fmla="*/ 977167 w 1109996"/>
                    <a:gd name="connsiteY0" fmla="*/ 825484 h 1013821"/>
                    <a:gd name="connsiteX1" fmla="*/ 1027442 w 1109996"/>
                    <a:gd name="connsiteY1" fmla="*/ 638668 h 1013821"/>
                    <a:gd name="connsiteX2" fmla="*/ 1055972 w 1109996"/>
                    <a:gd name="connsiteY2" fmla="*/ 407507 h 1013821"/>
                    <a:gd name="connsiteX3" fmla="*/ 1053006 w 1109996"/>
                    <a:gd name="connsiteY3" fmla="*/ 182321 h 1013821"/>
                    <a:gd name="connsiteX4" fmla="*/ 974785 w 1109996"/>
                    <a:gd name="connsiteY4" fmla="*/ 172527 h 1013821"/>
                    <a:gd name="connsiteX5" fmla="*/ 491706 w 1109996"/>
                    <a:gd name="connsiteY5" fmla="*/ 181154 h 1013821"/>
                    <a:gd name="connsiteX6" fmla="*/ 595223 w 1109996"/>
                    <a:gd name="connsiteY6" fmla="*/ 0 h 1013821"/>
                    <a:gd name="connsiteX7" fmla="*/ 0 w 1109996"/>
                    <a:gd name="connsiteY7" fmla="*/ 267418 h 1013821"/>
                    <a:gd name="connsiteX8" fmla="*/ 0 w 1109996"/>
                    <a:gd name="connsiteY8" fmla="*/ 854014 h 1013821"/>
                    <a:gd name="connsiteX9" fmla="*/ 362309 w 1109996"/>
                    <a:gd name="connsiteY9" fmla="*/ 966157 h 1013821"/>
                    <a:gd name="connsiteX10" fmla="*/ 925407 w 1109996"/>
                    <a:gd name="connsiteY10" fmla="*/ 996801 h 1013821"/>
                    <a:gd name="connsiteX11" fmla="*/ 977167 w 1109996"/>
                    <a:gd name="connsiteY11" fmla="*/ 825484 h 1013821"/>
                    <a:gd name="connsiteX0" fmla="*/ 986692 w 1109996"/>
                    <a:gd name="connsiteY0" fmla="*/ 825484 h 1013821"/>
                    <a:gd name="connsiteX1" fmla="*/ 1027442 w 1109996"/>
                    <a:gd name="connsiteY1" fmla="*/ 638668 h 1013821"/>
                    <a:gd name="connsiteX2" fmla="*/ 1055972 w 1109996"/>
                    <a:gd name="connsiteY2" fmla="*/ 407507 h 1013821"/>
                    <a:gd name="connsiteX3" fmla="*/ 1053006 w 1109996"/>
                    <a:gd name="connsiteY3" fmla="*/ 182321 h 1013821"/>
                    <a:gd name="connsiteX4" fmla="*/ 974785 w 1109996"/>
                    <a:gd name="connsiteY4" fmla="*/ 172527 h 1013821"/>
                    <a:gd name="connsiteX5" fmla="*/ 491706 w 1109996"/>
                    <a:gd name="connsiteY5" fmla="*/ 181154 h 1013821"/>
                    <a:gd name="connsiteX6" fmla="*/ 595223 w 1109996"/>
                    <a:gd name="connsiteY6" fmla="*/ 0 h 1013821"/>
                    <a:gd name="connsiteX7" fmla="*/ 0 w 1109996"/>
                    <a:gd name="connsiteY7" fmla="*/ 267418 h 1013821"/>
                    <a:gd name="connsiteX8" fmla="*/ 0 w 1109996"/>
                    <a:gd name="connsiteY8" fmla="*/ 854014 h 1013821"/>
                    <a:gd name="connsiteX9" fmla="*/ 362309 w 1109996"/>
                    <a:gd name="connsiteY9" fmla="*/ 966157 h 1013821"/>
                    <a:gd name="connsiteX10" fmla="*/ 925407 w 1109996"/>
                    <a:gd name="connsiteY10" fmla="*/ 996801 h 1013821"/>
                    <a:gd name="connsiteX11" fmla="*/ 986692 w 1109996"/>
                    <a:gd name="connsiteY11" fmla="*/ 825484 h 1013821"/>
                    <a:gd name="connsiteX0" fmla="*/ 986692 w 1109996"/>
                    <a:gd name="connsiteY0" fmla="*/ 825484 h 1013821"/>
                    <a:gd name="connsiteX1" fmla="*/ 1027442 w 1109996"/>
                    <a:gd name="connsiteY1" fmla="*/ 638668 h 1013821"/>
                    <a:gd name="connsiteX2" fmla="*/ 1055972 w 1109996"/>
                    <a:gd name="connsiteY2" fmla="*/ 407507 h 1013821"/>
                    <a:gd name="connsiteX3" fmla="*/ 1053006 w 1109996"/>
                    <a:gd name="connsiteY3" fmla="*/ 182321 h 1013821"/>
                    <a:gd name="connsiteX4" fmla="*/ 974785 w 1109996"/>
                    <a:gd name="connsiteY4" fmla="*/ 172527 h 1013821"/>
                    <a:gd name="connsiteX5" fmla="*/ 491706 w 1109996"/>
                    <a:gd name="connsiteY5" fmla="*/ 181154 h 1013821"/>
                    <a:gd name="connsiteX6" fmla="*/ 595223 w 1109996"/>
                    <a:gd name="connsiteY6" fmla="*/ 0 h 1013821"/>
                    <a:gd name="connsiteX7" fmla="*/ 0 w 1109996"/>
                    <a:gd name="connsiteY7" fmla="*/ 267418 h 1013821"/>
                    <a:gd name="connsiteX8" fmla="*/ 0 w 1109996"/>
                    <a:gd name="connsiteY8" fmla="*/ 854014 h 1013821"/>
                    <a:gd name="connsiteX9" fmla="*/ 362309 w 1109996"/>
                    <a:gd name="connsiteY9" fmla="*/ 966157 h 1013821"/>
                    <a:gd name="connsiteX10" fmla="*/ 925407 w 1109996"/>
                    <a:gd name="connsiteY10" fmla="*/ 996801 h 1013821"/>
                    <a:gd name="connsiteX11" fmla="*/ 986692 w 1109996"/>
                    <a:gd name="connsiteY11" fmla="*/ 825484 h 1013821"/>
                    <a:gd name="connsiteX0" fmla="*/ 986692 w 1109996"/>
                    <a:gd name="connsiteY0" fmla="*/ 825484 h 996152"/>
                    <a:gd name="connsiteX1" fmla="*/ 1027442 w 1109996"/>
                    <a:gd name="connsiteY1" fmla="*/ 638668 h 996152"/>
                    <a:gd name="connsiteX2" fmla="*/ 1055972 w 1109996"/>
                    <a:gd name="connsiteY2" fmla="*/ 407507 h 996152"/>
                    <a:gd name="connsiteX3" fmla="*/ 1053006 w 1109996"/>
                    <a:gd name="connsiteY3" fmla="*/ 182321 h 996152"/>
                    <a:gd name="connsiteX4" fmla="*/ 974785 w 1109996"/>
                    <a:gd name="connsiteY4" fmla="*/ 172527 h 996152"/>
                    <a:gd name="connsiteX5" fmla="*/ 491706 w 1109996"/>
                    <a:gd name="connsiteY5" fmla="*/ 181154 h 996152"/>
                    <a:gd name="connsiteX6" fmla="*/ 595223 w 1109996"/>
                    <a:gd name="connsiteY6" fmla="*/ 0 h 996152"/>
                    <a:gd name="connsiteX7" fmla="*/ 0 w 1109996"/>
                    <a:gd name="connsiteY7" fmla="*/ 267418 h 996152"/>
                    <a:gd name="connsiteX8" fmla="*/ 0 w 1109996"/>
                    <a:gd name="connsiteY8" fmla="*/ 854014 h 996152"/>
                    <a:gd name="connsiteX9" fmla="*/ 362309 w 1109996"/>
                    <a:gd name="connsiteY9" fmla="*/ 966157 h 996152"/>
                    <a:gd name="connsiteX10" fmla="*/ 880164 w 1109996"/>
                    <a:gd name="connsiteY10" fmla="*/ 972989 h 996152"/>
                    <a:gd name="connsiteX11" fmla="*/ 986692 w 1109996"/>
                    <a:gd name="connsiteY11" fmla="*/ 825484 h 996152"/>
                    <a:gd name="connsiteX0" fmla="*/ 986692 w 1109996"/>
                    <a:gd name="connsiteY0" fmla="*/ 825484 h 996152"/>
                    <a:gd name="connsiteX1" fmla="*/ 1027442 w 1109996"/>
                    <a:gd name="connsiteY1" fmla="*/ 638668 h 996152"/>
                    <a:gd name="connsiteX2" fmla="*/ 1055972 w 1109996"/>
                    <a:gd name="connsiteY2" fmla="*/ 407507 h 996152"/>
                    <a:gd name="connsiteX3" fmla="*/ 1053006 w 1109996"/>
                    <a:gd name="connsiteY3" fmla="*/ 182321 h 996152"/>
                    <a:gd name="connsiteX4" fmla="*/ 974785 w 1109996"/>
                    <a:gd name="connsiteY4" fmla="*/ 172527 h 996152"/>
                    <a:gd name="connsiteX5" fmla="*/ 491706 w 1109996"/>
                    <a:gd name="connsiteY5" fmla="*/ 181154 h 996152"/>
                    <a:gd name="connsiteX6" fmla="*/ 595223 w 1109996"/>
                    <a:gd name="connsiteY6" fmla="*/ 0 h 996152"/>
                    <a:gd name="connsiteX7" fmla="*/ 0 w 1109996"/>
                    <a:gd name="connsiteY7" fmla="*/ 267418 h 996152"/>
                    <a:gd name="connsiteX8" fmla="*/ 0 w 1109996"/>
                    <a:gd name="connsiteY8" fmla="*/ 854014 h 996152"/>
                    <a:gd name="connsiteX9" fmla="*/ 362309 w 1109996"/>
                    <a:gd name="connsiteY9" fmla="*/ 966157 h 996152"/>
                    <a:gd name="connsiteX10" fmla="*/ 880164 w 1109996"/>
                    <a:gd name="connsiteY10" fmla="*/ 972989 h 996152"/>
                    <a:gd name="connsiteX11" fmla="*/ 986692 w 1109996"/>
                    <a:gd name="connsiteY11" fmla="*/ 825484 h 996152"/>
                    <a:gd name="connsiteX0" fmla="*/ 986692 w 1109996"/>
                    <a:gd name="connsiteY0" fmla="*/ 825484 h 986974"/>
                    <a:gd name="connsiteX1" fmla="*/ 1027442 w 1109996"/>
                    <a:gd name="connsiteY1" fmla="*/ 638668 h 986974"/>
                    <a:gd name="connsiteX2" fmla="*/ 1055972 w 1109996"/>
                    <a:gd name="connsiteY2" fmla="*/ 407507 h 986974"/>
                    <a:gd name="connsiteX3" fmla="*/ 1053006 w 1109996"/>
                    <a:gd name="connsiteY3" fmla="*/ 182321 h 986974"/>
                    <a:gd name="connsiteX4" fmla="*/ 974785 w 1109996"/>
                    <a:gd name="connsiteY4" fmla="*/ 172527 h 986974"/>
                    <a:gd name="connsiteX5" fmla="*/ 491706 w 1109996"/>
                    <a:gd name="connsiteY5" fmla="*/ 181154 h 986974"/>
                    <a:gd name="connsiteX6" fmla="*/ 595223 w 1109996"/>
                    <a:gd name="connsiteY6" fmla="*/ 0 h 986974"/>
                    <a:gd name="connsiteX7" fmla="*/ 0 w 1109996"/>
                    <a:gd name="connsiteY7" fmla="*/ 267418 h 986974"/>
                    <a:gd name="connsiteX8" fmla="*/ 0 w 1109996"/>
                    <a:gd name="connsiteY8" fmla="*/ 854014 h 986974"/>
                    <a:gd name="connsiteX9" fmla="*/ 362309 w 1109996"/>
                    <a:gd name="connsiteY9" fmla="*/ 966157 h 986974"/>
                    <a:gd name="connsiteX10" fmla="*/ 880164 w 1109996"/>
                    <a:gd name="connsiteY10" fmla="*/ 972989 h 986974"/>
                    <a:gd name="connsiteX11" fmla="*/ 986692 w 1109996"/>
                    <a:gd name="connsiteY11" fmla="*/ 825484 h 986974"/>
                    <a:gd name="connsiteX0" fmla="*/ 986692 w 1109996"/>
                    <a:gd name="connsiteY0" fmla="*/ 825484 h 986974"/>
                    <a:gd name="connsiteX1" fmla="*/ 1027442 w 1109996"/>
                    <a:gd name="connsiteY1" fmla="*/ 638668 h 986974"/>
                    <a:gd name="connsiteX2" fmla="*/ 1055972 w 1109996"/>
                    <a:gd name="connsiteY2" fmla="*/ 407507 h 986974"/>
                    <a:gd name="connsiteX3" fmla="*/ 1053006 w 1109996"/>
                    <a:gd name="connsiteY3" fmla="*/ 182321 h 986974"/>
                    <a:gd name="connsiteX4" fmla="*/ 974785 w 1109996"/>
                    <a:gd name="connsiteY4" fmla="*/ 172527 h 986974"/>
                    <a:gd name="connsiteX5" fmla="*/ 491706 w 1109996"/>
                    <a:gd name="connsiteY5" fmla="*/ 181154 h 986974"/>
                    <a:gd name="connsiteX6" fmla="*/ 595223 w 1109996"/>
                    <a:gd name="connsiteY6" fmla="*/ 0 h 986974"/>
                    <a:gd name="connsiteX7" fmla="*/ 0 w 1109996"/>
                    <a:gd name="connsiteY7" fmla="*/ 267418 h 986974"/>
                    <a:gd name="connsiteX8" fmla="*/ 0 w 1109996"/>
                    <a:gd name="connsiteY8" fmla="*/ 854014 h 986974"/>
                    <a:gd name="connsiteX9" fmla="*/ 362309 w 1109996"/>
                    <a:gd name="connsiteY9" fmla="*/ 966157 h 986974"/>
                    <a:gd name="connsiteX10" fmla="*/ 880164 w 1109996"/>
                    <a:gd name="connsiteY10" fmla="*/ 972989 h 986974"/>
                    <a:gd name="connsiteX11" fmla="*/ 986692 w 1109996"/>
                    <a:gd name="connsiteY11" fmla="*/ 825484 h 986974"/>
                    <a:gd name="connsiteX0" fmla="*/ 986692 w 1109996"/>
                    <a:gd name="connsiteY0" fmla="*/ 825484 h 986974"/>
                    <a:gd name="connsiteX1" fmla="*/ 1027442 w 1109996"/>
                    <a:gd name="connsiteY1" fmla="*/ 638668 h 986974"/>
                    <a:gd name="connsiteX2" fmla="*/ 1055972 w 1109996"/>
                    <a:gd name="connsiteY2" fmla="*/ 407507 h 986974"/>
                    <a:gd name="connsiteX3" fmla="*/ 1053006 w 1109996"/>
                    <a:gd name="connsiteY3" fmla="*/ 182321 h 986974"/>
                    <a:gd name="connsiteX4" fmla="*/ 974785 w 1109996"/>
                    <a:gd name="connsiteY4" fmla="*/ 172527 h 986974"/>
                    <a:gd name="connsiteX5" fmla="*/ 491706 w 1109996"/>
                    <a:gd name="connsiteY5" fmla="*/ 181154 h 986974"/>
                    <a:gd name="connsiteX6" fmla="*/ 595223 w 1109996"/>
                    <a:gd name="connsiteY6" fmla="*/ 0 h 986974"/>
                    <a:gd name="connsiteX7" fmla="*/ 0 w 1109996"/>
                    <a:gd name="connsiteY7" fmla="*/ 267418 h 986974"/>
                    <a:gd name="connsiteX8" fmla="*/ 0 w 1109996"/>
                    <a:gd name="connsiteY8" fmla="*/ 854014 h 986974"/>
                    <a:gd name="connsiteX9" fmla="*/ 362309 w 1109996"/>
                    <a:gd name="connsiteY9" fmla="*/ 966157 h 986974"/>
                    <a:gd name="connsiteX10" fmla="*/ 880164 w 1109996"/>
                    <a:gd name="connsiteY10" fmla="*/ 972989 h 986974"/>
                    <a:gd name="connsiteX11" fmla="*/ 986692 w 1109996"/>
                    <a:gd name="connsiteY11" fmla="*/ 825484 h 986974"/>
                    <a:gd name="connsiteX0" fmla="*/ 986692 w 1109996"/>
                    <a:gd name="connsiteY0" fmla="*/ 825484 h 995044"/>
                    <a:gd name="connsiteX1" fmla="*/ 1027442 w 1109996"/>
                    <a:gd name="connsiteY1" fmla="*/ 638668 h 995044"/>
                    <a:gd name="connsiteX2" fmla="*/ 1055972 w 1109996"/>
                    <a:gd name="connsiteY2" fmla="*/ 407507 h 995044"/>
                    <a:gd name="connsiteX3" fmla="*/ 1053006 w 1109996"/>
                    <a:gd name="connsiteY3" fmla="*/ 182321 h 995044"/>
                    <a:gd name="connsiteX4" fmla="*/ 974785 w 1109996"/>
                    <a:gd name="connsiteY4" fmla="*/ 172527 h 995044"/>
                    <a:gd name="connsiteX5" fmla="*/ 491706 w 1109996"/>
                    <a:gd name="connsiteY5" fmla="*/ 181154 h 995044"/>
                    <a:gd name="connsiteX6" fmla="*/ 595223 w 1109996"/>
                    <a:gd name="connsiteY6" fmla="*/ 0 h 995044"/>
                    <a:gd name="connsiteX7" fmla="*/ 0 w 1109996"/>
                    <a:gd name="connsiteY7" fmla="*/ 267418 h 995044"/>
                    <a:gd name="connsiteX8" fmla="*/ 0 w 1109996"/>
                    <a:gd name="connsiteY8" fmla="*/ 854014 h 995044"/>
                    <a:gd name="connsiteX9" fmla="*/ 362309 w 1109996"/>
                    <a:gd name="connsiteY9" fmla="*/ 966157 h 995044"/>
                    <a:gd name="connsiteX10" fmla="*/ 884927 w 1109996"/>
                    <a:gd name="connsiteY10" fmla="*/ 984895 h 995044"/>
                    <a:gd name="connsiteX11" fmla="*/ 986692 w 1109996"/>
                    <a:gd name="connsiteY11" fmla="*/ 825484 h 995044"/>
                    <a:gd name="connsiteX0" fmla="*/ 986692 w 1109996"/>
                    <a:gd name="connsiteY0" fmla="*/ 825484 h 995044"/>
                    <a:gd name="connsiteX1" fmla="*/ 1027442 w 1109996"/>
                    <a:gd name="connsiteY1" fmla="*/ 638668 h 995044"/>
                    <a:gd name="connsiteX2" fmla="*/ 1055972 w 1109996"/>
                    <a:gd name="connsiteY2" fmla="*/ 407507 h 995044"/>
                    <a:gd name="connsiteX3" fmla="*/ 1053006 w 1109996"/>
                    <a:gd name="connsiteY3" fmla="*/ 182321 h 995044"/>
                    <a:gd name="connsiteX4" fmla="*/ 974785 w 1109996"/>
                    <a:gd name="connsiteY4" fmla="*/ 172527 h 995044"/>
                    <a:gd name="connsiteX5" fmla="*/ 491706 w 1109996"/>
                    <a:gd name="connsiteY5" fmla="*/ 181154 h 995044"/>
                    <a:gd name="connsiteX6" fmla="*/ 595223 w 1109996"/>
                    <a:gd name="connsiteY6" fmla="*/ 0 h 995044"/>
                    <a:gd name="connsiteX7" fmla="*/ 0 w 1109996"/>
                    <a:gd name="connsiteY7" fmla="*/ 267418 h 995044"/>
                    <a:gd name="connsiteX8" fmla="*/ 0 w 1109996"/>
                    <a:gd name="connsiteY8" fmla="*/ 854014 h 995044"/>
                    <a:gd name="connsiteX9" fmla="*/ 362309 w 1109996"/>
                    <a:gd name="connsiteY9" fmla="*/ 966157 h 995044"/>
                    <a:gd name="connsiteX10" fmla="*/ 884927 w 1109996"/>
                    <a:gd name="connsiteY10" fmla="*/ 984895 h 995044"/>
                    <a:gd name="connsiteX11" fmla="*/ 986692 w 1109996"/>
                    <a:gd name="connsiteY11" fmla="*/ 825484 h 995044"/>
                    <a:gd name="connsiteX0" fmla="*/ 986692 w 1109996"/>
                    <a:gd name="connsiteY0" fmla="*/ 825484 h 988698"/>
                    <a:gd name="connsiteX1" fmla="*/ 1027442 w 1109996"/>
                    <a:gd name="connsiteY1" fmla="*/ 638668 h 988698"/>
                    <a:gd name="connsiteX2" fmla="*/ 1055972 w 1109996"/>
                    <a:gd name="connsiteY2" fmla="*/ 407507 h 988698"/>
                    <a:gd name="connsiteX3" fmla="*/ 1053006 w 1109996"/>
                    <a:gd name="connsiteY3" fmla="*/ 182321 h 988698"/>
                    <a:gd name="connsiteX4" fmla="*/ 974785 w 1109996"/>
                    <a:gd name="connsiteY4" fmla="*/ 172527 h 988698"/>
                    <a:gd name="connsiteX5" fmla="*/ 491706 w 1109996"/>
                    <a:gd name="connsiteY5" fmla="*/ 181154 h 988698"/>
                    <a:gd name="connsiteX6" fmla="*/ 595223 w 1109996"/>
                    <a:gd name="connsiteY6" fmla="*/ 0 h 988698"/>
                    <a:gd name="connsiteX7" fmla="*/ 0 w 1109996"/>
                    <a:gd name="connsiteY7" fmla="*/ 267418 h 988698"/>
                    <a:gd name="connsiteX8" fmla="*/ 0 w 1109996"/>
                    <a:gd name="connsiteY8" fmla="*/ 854014 h 988698"/>
                    <a:gd name="connsiteX9" fmla="*/ 362309 w 1109996"/>
                    <a:gd name="connsiteY9" fmla="*/ 966157 h 988698"/>
                    <a:gd name="connsiteX10" fmla="*/ 884927 w 1109996"/>
                    <a:gd name="connsiteY10" fmla="*/ 984895 h 988698"/>
                    <a:gd name="connsiteX11" fmla="*/ 986692 w 1109996"/>
                    <a:gd name="connsiteY11" fmla="*/ 825484 h 988698"/>
                    <a:gd name="connsiteX0" fmla="*/ 986692 w 1109996"/>
                    <a:gd name="connsiteY0" fmla="*/ 825484 h 988698"/>
                    <a:gd name="connsiteX1" fmla="*/ 1027442 w 1109996"/>
                    <a:gd name="connsiteY1" fmla="*/ 638668 h 988698"/>
                    <a:gd name="connsiteX2" fmla="*/ 1055972 w 1109996"/>
                    <a:gd name="connsiteY2" fmla="*/ 407507 h 988698"/>
                    <a:gd name="connsiteX3" fmla="*/ 1053006 w 1109996"/>
                    <a:gd name="connsiteY3" fmla="*/ 182321 h 988698"/>
                    <a:gd name="connsiteX4" fmla="*/ 974785 w 1109996"/>
                    <a:gd name="connsiteY4" fmla="*/ 172527 h 988698"/>
                    <a:gd name="connsiteX5" fmla="*/ 491706 w 1109996"/>
                    <a:gd name="connsiteY5" fmla="*/ 181154 h 988698"/>
                    <a:gd name="connsiteX6" fmla="*/ 595223 w 1109996"/>
                    <a:gd name="connsiteY6" fmla="*/ 0 h 988698"/>
                    <a:gd name="connsiteX7" fmla="*/ 0 w 1109996"/>
                    <a:gd name="connsiteY7" fmla="*/ 267418 h 988698"/>
                    <a:gd name="connsiteX8" fmla="*/ 0 w 1109996"/>
                    <a:gd name="connsiteY8" fmla="*/ 854014 h 988698"/>
                    <a:gd name="connsiteX9" fmla="*/ 362309 w 1109996"/>
                    <a:gd name="connsiteY9" fmla="*/ 966157 h 988698"/>
                    <a:gd name="connsiteX10" fmla="*/ 884927 w 1109996"/>
                    <a:gd name="connsiteY10" fmla="*/ 984895 h 988698"/>
                    <a:gd name="connsiteX11" fmla="*/ 986692 w 1109996"/>
                    <a:gd name="connsiteY11" fmla="*/ 825484 h 988698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491706 w 1109996"/>
                    <a:gd name="connsiteY5" fmla="*/ 137941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570238 w 1109996"/>
                    <a:gd name="connsiteY5" fmla="*/ 125595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570238 w 1109996"/>
                    <a:gd name="connsiteY5" fmla="*/ 125595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570238 w 1109996"/>
                    <a:gd name="connsiteY5" fmla="*/ 125595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570238 w 1109996"/>
                    <a:gd name="connsiteY5" fmla="*/ 125595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570238 w 1109996"/>
                    <a:gd name="connsiteY5" fmla="*/ 125595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570238 w 1109996"/>
                    <a:gd name="connsiteY5" fmla="*/ 125595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79541 h 942755"/>
                    <a:gd name="connsiteX1" fmla="*/ 1027442 w 1109996"/>
                    <a:gd name="connsiteY1" fmla="*/ 592725 h 942755"/>
                    <a:gd name="connsiteX2" fmla="*/ 1055972 w 1109996"/>
                    <a:gd name="connsiteY2" fmla="*/ 361564 h 942755"/>
                    <a:gd name="connsiteX3" fmla="*/ 1053006 w 1109996"/>
                    <a:gd name="connsiteY3" fmla="*/ 136378 h 942755"/>
                    <a:gd name="connsiteX4" fmla="*/ 974785 w 1109996"/>
                    <a:gd name="connsiteY4" fmla="*/ 126584 h 942755"/>
                    <a:gd name="connsiteX5" fmla="*/ 570238 w 1109996"/>
                    <a:gd name="connsiteY5" fmla="*/ 122865 h 942755"/>
                    <a:gd name="connsiteX6" fmla="*/ 543741 w 1109996"/>
                    <a:gd name="connsiteY6" fmla="*/ 0 h 942755"/>
                    <a:gd name="connsiteX7" fmla="*/ 0 w 1109996"/>
                    <a:gd name="connsiteY7" fmla="*/ 221475 h 942755"/>
                    <a:gd name="connsiteX8" fmla="*/ 0 w 1109996"/>
                    <a:gd name="connsiteY8" fmla="*/ 808071 h 942755"/>
                    <a:gd name="connsiteX9" fmla="*/ 362309 w 1109996"/>
                    <a:gd name="connsiteY9" fmla="*/ 920214 h 942755"/>
                    <a:gd name="connsiteX10" fmla="*/ 884927 w 1109996"/>
                    <a:gd name="connsiteY10" fmla="*/ 938952 h 942755"/>
                    <a:gd name="connsiteX11" fmla="*/ 986692 w 1109996"/>
                    <a:gd name="connsiteY11" fmla="*/ 779541 h 942755"/>
                    <a:gd name="connsiteX0" fmla="*/ 986692 w 1109996"/>
                    <a:gd name="connsiteY0" fmla="*/ 779541 h 942755"/>
                    <a:gd name="connsiteX1" fmla="*/ 1027442 w 1109996"/>
                    <a:gd name="connsiteY1" fmla="*/ 592725 h 942755"/>
                    <a:gd name="connsiteX2" fmla="*/ 1055972 w 1109996"/>
                    <a:gd name="connsiteY2" fmla="*/ 361564 h 942755"/>
                    <a:gd name="connsiteX3" fmla="*/ 1053006 w 1109996"/>
                    <a:gd name="connsiteY3" fmla="*/ 136378 h 942755"/>
                    <a:gd name="connsiteX4" fmla="*/ 974785 w 1109996"/>
                    <a:gd name="connsiteY4" fmla="*/ 126584 h 942755"/>
                    <a:gd name="connsiteX5" fmla="*/ 570238 w 1109996"/>
                    <a:gd name="connsiteY5" fmla="*/ 122865 h 942755"/>
                    <a:gd name="connsiteX6" fmla="*/ 543741 w 1109996"/>
                    <a:gd name="connsiteY6" fmla="*/ 0 h 942755"/>
                    <a:gd name="connsiteX7" fmla="*/ 0 w 1109996"/>
                    <a:gd name="connsiteY7" fmla="*/ 221475 h 942755"/>
                    <a:gd name="connsiteX8" fmla="*/ 0 w 1109996"/>
                    <a:gd name="connsiteY8" fmla="*/ 808071 h 942755"/>
                    <a:gd name="connsiteX9" fmla="*/ 362309 w 1109996"/>
                    <a:gd name="connsiteY9" fmla="*/ 920214 h 942755"/>
                    <a:gd name="connsiteX10" fmla="*/ 884927 w 1109996"/>
                    <a:gd name="connsiteY10" fmla="*/ 938952 h 942755"/>
                    <a:gd name="connsiteX11" fmla="*/ 986692 w 1109996"/>
                    <a:gd name="connsiteY11" fmla="*/ 779541 h 942755"/>
                    <a:gd name="connsiteX0" fmla="*/ 986692 w 1109996"/>
                    <a:gd name="connsiteY0" fmla="*/ 779541 h 942755"/>
                    <a:gd name="connsiteX1" fmla="*/ 1027442 w 1109996"/>
                    <a:gd name="connsiteY1" fmla="*/ 592725 h 942755"/>
                    <a:gd name="connsiteX2" fmla="*/ 1055972 w 1109996"/>
                    <a:gd name="connsiteY2" fmla="*/ 361564 h 942755"/>
                    <a:gd name="connsiteX3" fmla="*/ 1053006 w 1109996"/>
                    <a:gd name="connsiteY3" fmla="*/ 136378 h 942755"/>
                    <a:gd name="connsiteX4" fmla="*/ 974785 w 1109996"/>
                    <a:gd name="connsiteY4" fmla="*/ 126584 h 942755"/>
                    <a:gd name="connsiteX5" fmla="*/ 570238 w 1109996"/>
                    <a:gd name="connsiteY5" fmla="*/ 122865 h 942755"/>
                    <a:gd name="connsiteX6" fmla="*/ 543741 w 1109996"/>
                    <a:gd name="connsiteY6" fmla="*/ 0 h 942755"/>
                    <a:gd name="connsiteX7" fmla="*/ 0 w 1109996"/>
                    <a:gd name="connsiteY7" fmla="*/ 221475 h 942755"/>
                    <a:gd name="connsiteX8" fmla="*/ 0 w 1109996"/>
                    <a:gd name="connsiteY8" fmla="*/ 808071 h 942755"/>
                    <a:gd name="connsiteX9" fmla="*/ 362309 w 1109996"/>
                    <a:gd name="connsiteY9" fmla="*/ 920214 h 942755"/>
                    <a:gd name="connsiteX10" fmla="*/ 884927 w 1109996"/>
                    <a:gd name="connsiteY10" fmla="*/ 938952 h 942755"/>
                    <a:gd name="connsiteX11" fmla="*/ 986692 w 1109996"/>
                    <a:gd name="connsiteY11" fmla="*/ 779541 h 942755"/>
                    <a:gd name="connsiteX0" fmla="*/ 986692 w 1109996"/>
                    <a:gd name="connsiteY0" fmla="*/ 779541 h 942755"/>
                    <a:gd name="connsiteX1" fmla="*/ 1027442 w 1109996"/>
                    <a:gd name="connsiteY1" fmla="*/ 592725 h 942755"/>
                    <a:gd name="connsiteX2" fmla="*/ 1055972 w 1109996"/>
                    <a:gd name="connsiteY2" fmla="*/ 361564 h 942755"/>
                    <a:gd name="connsiteX3" fmla="*/ 1053006 w 1109996"/>
                    <a:gd name="connsiteY3" fmla="*/ 136378 h 942755"/>
                    <a:gd name="connsiteX4" fmla="*/ 974785 w 1109996"/>
                    <a:gd name="connsiteY4" fmla="*/ 126584 h 942755"/>
                    <a:gd name="connsiteX5" fmla="*/ 570238 w 1109996"/>
                    <a:gd name="connsiteY5" fmla="*/ 122865 h 942755"/>
                    <a:gd name="connsiteX6" fmla="*/ 540584 w 1109996"/>
                    <a:gd name="connsiteY6" fmla="*/ 0 h 942755"/>
                    <a:gd name="connsiteX7" fmla="*/ 0 w 1109996"/>
                    <a:gd name="connsiteY7" fmla="*/ 221475 h 942755"/>
                    <a:gd name="connsiteX8" fmla="*/ 0 w 1109996"/>
                    <a:gd name="connsiteY8" fmla="*/ 808071 h 942755"/>
                    <a:gd name="connsiteX9" fmla="*/ 362309 w 1109996"/>
                    <a:gd name="connsiteY9" fmla="*/ 920214 h 942755"/>
                    <a:gd name="connsiteX10" fmla="*/ 884927 w 1109996"/>
                    <a:gd name="connsiteY10" fmla="*/ 938952 h 942755"/>
                    <a:gd name="connsiteX11" fmla="*/ 986692 w 1109996"/>
                    <a:gd name="connsiteY11" fmla="*/ 779541 h 942755"/>
                    <a:gd name="connsiteX0" fmla="*/ 986692 w 1109996"/>
                    <a:gd name="connsiteY0" fmla="*/ 779541 h 942755"/>
                    <a:gd name="connsiteX1" fmla="*/ 1027442 w 1109996"/>
                    <a:gd name="connsiteY1" fmla="*/ 592725 h 942755"/>
                    <a:gd name="connsiteX2" fmla="*/ 1055972 w 1109996"/>
                    <a:gd name="connsiteY2" fmla="*/ 361564 h 942755"/>
                    <a:gd name="connsiteX3" fmla="*/ 1053006 w 1109996"/>
                    <a:gd name="connsiteY3" fmla="*/ 136378 h 942755"/>
                    <a:gd name="connsiteX4" fmla="*/ 974785 w 1109996"/>
                    <a:gd name="connsiteY4" fmla="*/ 126584 h 942755"/>
                    <a:gd name="connsiteX5" fmla="*/ 570238 w 1109996"/>
                    <a:gd name="connsiteY5" fmla="*/ 122865 h 942755"/>
                    <a:gd name="connsiteX6" fmla="*/ 540584 w 1109996"/>
                    <a:gd name="connsiteY6" fmla="*/ 0 h 942755"/>
                    <a:gd name="connsiteX7" fmla="*/ 0 w 1109996"/>
                    <a:gd name="connsiteY7" fmla="*/ 221475 h 942755"/>
                    <a:gd name="connsiteX8" fmla="*/ 0 w 1109996"/>
                    <a:gd name="connsiteY8" fmla="*/ 808071 h 942755"/>
                    <a:gd name="connsiteX9" fmla="*/ 362309 w 1109996"/>
                    <a:gd name="connsiteY9" fmla="*/ 920214 h 942755"/>
                    <a:gd name="connsiteX10" fmla="*/ 884927 w 1109996"/>
                    <a:gd name="connsiteY10" fmla="*/ 938952 h 942755"/>
                    <a:gd name="connsiteX11" fmla="*/ 986692 w 1109996"/>
                    <a:gd name="connsiteY11" fmla="*/ 779541 h 942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09996" h="942755">
                      <a:moveTo>
                        <a:pt x="986692" y="779541"/>
                      </a:moveTo>
                      <a:cubicBezTo>
                        <a:pt x="1020437" y="749688"/>
                        <a:pt x="1117840" y="705004"/>
                        <a:pt x="1027442" y="592725"/>
                      </a:cubicBezTo>
                      <a:cubicBezTo>
                        <a:pt x="1094896" y="559327"/>
                        <a:pt x="1129012" y="425918"/>
                        <a:pt x="1055972" y="361564"/>
                      </a:cubicBezTo>
                      <a:cubicBezTo>
                        <a:pt x="1119277" y="300790"/>
                        <a:pt x="1137338" y="211439"/>
                        <a:pt x="1053006" y="136378"/>
                      </a:cubicBezTo>
                      <a:cubicBezTo>
                        <a:pt x="1003120" y="125969"/>
                        <a:pt x="1000859" y="129849"/>
                        <a:pt x="974785" y="126584"/>
                      </a:cubicBezTo>
                      <a:cubicBezTo>
                        <a:pt x="855720" y="122614"/>
                        <a:pt x="705087" y="124105"/>
                        <a:pt x="570238" y="122865"/>
                      </a:cubicBezTo>
                      <a:cubicBezTo>
                        <a:pt x="566862" y="73399"/>
                        <a:pt x="578688" y="74034"/>
                        <a:pt x="540584" y="0"/>
                      </a:cubicBezTo>
                      <a:cubicBezTo>
                        <a:pt x="221406" y="48883"/>
                        <a:pt x="181155" y="129460"/>
                        <a:pt x="0" y="221475"/>
                      </a:cubicBezTo>
                      <a:lnTo>
                        <a:pt x="0" y="808071"/>
                      </a:lnTo>
                      <a:cubicBezTo>
                        <a:pt x="69011" y="810946"/>
                        <a:pt x="189780" y="900086"/>
                        <a:pt x="362309" y="920214"/>
                      </a:cubicBezTo>
                      <a:cubicBezTo>
                        <a:pt x="516544" y="944012"/>
                        <a:pt x="753082" y="946522"/>
                        <a:pt x="884927" y="938952"/>
                      </a:cubicBezTo>
                      <a:cubicBezTo>
                        <a:pt x="1065985" y="934556"/>
                        <a:pt x="1049459" y="820975"/>
                        <a:pt x="986692" y="779541"/>
                      </a:cubicBezTo>
                      <a:close/>
                    </a:path>
                  </a:pathLst>
                </a:custGeom>
                <a:solidFill>
                  <a:srgbClr val="FDCE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EC2636D-89A4-4D82-805C-05E67A35034D}"/>
                    </a:ext>
                  </a:extLst>
                </p:cNvPr>
                <p:cNvSpPr/>
                <p:nvPr/>
              </p:nvSpPr>
              <p:spPr>
                <a:xfrm flipH="1">
                  <a:off x="13357091" y="1557147"/>
                  <a:ext cx="241831" cy="49473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8280412C-BC67-42C3-B40A-478D9269E1C5}"/>
                    </a:ext>
                  </a:extLst>
                </p:cNvPr>
                <p:cNvSpPr/>
                <p:nvPr/>
              </p:nvSpPr>
              <p:spPr>
                <a:xfrm flipH="1">
                  <a:off x="13434209" y="1916109"/>
                  <a:ext cx="106014" cy="10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237616C-3FFE-4C0A-B6C0-0C39213F09F1}"/>
                </a:ext>
              </a:extLst>
            </p:cNvPr>
            <p:cNvSpPr/>
            <p:nvPr/>
          </p:nvSpPr>
          <p:spPr>
            <a:xfrm>
              <a:off x="11838986" y="3361786"/>
              <a:ext cx="358942" cy="10752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AD7653-6A8E-4B19-86E6-80AB8F42E08E}"/>
              </a:ext>
            </a:extLst>
          </p:cNvPr>
          <p:cNvGrpSpPr/>
          <p:nvPr/>
        </p:nvGrpSpPr>
        <p:grpSpPr>
          <a:xfrm>
            <a:off x="1039928" y="1888657"/>
            <a:ext cx="4104456" cy="4103588"/>
            <a:chOff x="4184973" y="1314731"/>
            <a:chExt cx="4491483" cy="44905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469C9EB-03B5-43AC-BEA3-9EE7C5153C31}"/>
                </a:ext>
              </a:extLst>
            </p:cNvPr>
            <p:cNvSpPr/>
            <p:nvPr/>
          </p:nvSpPr>
          <p:spPr>
            <a:xfrm>
              <a:off x="4308587" y="4255750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8499B7BD-847D-4B7D-B156-B9BFC7AB1868}"/>
                </a:ext>
              </a:extLst>
            </p:cNvPr>
            <p:cNvSpPr/>
            <p:nvPr/>
          </p:nvSpPr>
          <p:spPr>
            <a:xfrm rot="16200000">
              <a:off x="6532501" y="3531332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9AA4CBC9-6D7C-4BA0-96E1-742E72158403}"/>
                </a:ext>
              </a:extLst>
            </p:cNvPr>
            <p:cNvSpPr/>
            <p:nvPr/>
          </p:nvSpPr>
          <p:spPr>
            <a:xfrm rot="10800000">
              <a:off x="5805450" y="1314731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F1175995-78F1-47EC-A910-F96B8C13206E}"/>
                </a:ext>
              </a:extLst>
            </p:cNvPr>
            <p:cNvSpPr/>
            <p:nvPr/>
          </p:nvSpPr>
          <p:spPr>
            <a:xfrm rot="5400000">
              <a:off x="3590532" y="2049734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DC4589-2106-4EBC-A91C-02045C18B3E4}"/>
                </a:ext>
              </a:extLst>
            </p:cNvPr>
            <p:cNvSpPr/>
            <p:nvPr/>
          </p:nvSpPr>
          <p:spPr>
            <a:xfrm>
              <a:off x="4839301" y="3292483"/>
              <a:ext cx="900000" cy="90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FE3FAE-4506-4BBE-9DC9-9B15DBE2078F}"/>
                </a:ext>
              </a:extLst>
            </p:cNvPr>
            <p:cNvSpPr/>
            <p:nvPr/>
          </p:nvSpPr>
          <p:spPr>
            <a:xfrm>
              <a:off x="6146983" y="4255750"/>
              <a:ext cx="900000" cy="90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59144C-3A95-4536-B8AE-3930A39770D6}"/>
                </a:ext>
              </a:extLst>
            </p:cNvPr>
            <p:cNvSpPr/>
            <p:nvPr/>
          </p:nvSpPr>
          <p:spPr>
            <a:xfrm>
              <a:off x="5805449" y="1964245"/>
              <a:ext cx="900000" cy="9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F9685E-22CC-4424-BC9D-60E818262FC9}"/>
                </a:ext>
              </a:extLst>
            </p:cNvPr>
            <p:cNvSpPr/>
            <p:nvPr/>
          </p:nvSpPr>
          <p:spPr>
            <a:xfrm>
              <a:off x="7128598" y="2935095"/>
              <a:ext cx="900000" cy="9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D63AB53-02ED-4942-A2DB-0F60871753C8}"/>
              </a:ext>
            </a:extLst>
          </p:cNvPr>
          <p:cNvSpPr txBox="1"/>
          <p:nvPr/>
        </p:nvSpPr>
        <p:spPr>
          <a:xfrm>
            <a:off x="2566268" y="2508591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F0042-937F-4AAB-ACF6-1FF8FC7280E4}"/>
              </a:ext>
            </a:extLst>
          </p:cNvPr>
          <p:cNvSpPr txBox="1"/>
          <p:nvPr/>
        </p:nvSpPr>
        <p:spPr>
          <a:xfrm>
            <a:off x="1672688" y="3723477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7C4FA4-BE92-48E7-BB0F-204C31C92DFF}"/>
              </a:ext>
            </a:extLst>
          </p:cNvPr>
          <p:cNvSpPr txBox="1"/>
          <p:nvPr/>
        </p:nvSpPr>
        <p:spPr>
          <a:xfrm>
            <a:off x="2867093" y="4623959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F14401-695E-4835-8CA1-B4DDD3B0C79E}"/>
              </a:ext>
            </a:extLst>
          </p:cNvPr>
          <p:cNvSpPr txBox="1"/>
          <p:nvPr/>
        </p:nvSpPr>
        <p:spPr>
          <a:xfrm>
            <a:off x="3779936" y="3417589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139D4C-1B21-4971-BCA8-80A1735AF218}"/>
              </a:ext>
            </a:extLst>
          </p:cNvPr>
          <p:cNvSpPr txBox="1"/>
          <p:nvPr/>
        </p:nvSpPr>
        <p:spPr>
          <a:xfrm>
            <a:off x="3343219" y="2882767"/>
            <a:ext cx="161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B928DF-3C6F-4922-93C3-EA9A41CC3308}"/>
              </a:ext>
            </a:extLst>
          </p:cNvPr>
          <p:cNvSpPr txBox="1"/>
          <p:nvPr/>
        </p:nvSpPr>
        <p:spPr>
          <a:xfrm>
            <a:off x="992978" y="3240602"/>
            <a:ext cx="149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7D4CB-63CE-4814-9301-A87ACAB6BA05}"/>
              </a:ext>
            </a:extLst>
          </p:cNvPr>
          <p:cNvSpPr txBox="1"/>
          <p:nvPr/>
        </p:nvSpPr>
        <p:spPr>
          <a:xfrm>
            <a:off x="1271466" y="4670829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7274EA-BD4E-46CA-BA97-6F948C10C62B}"/>
              </a:ext>
            </a:extLst>
          </p:cNvPr>
          <p:cNvSpPr txBox="1"/>
          <p:nvPr/>
        </p:nvSpPr>
        <p:spPr>
          <a:xfrm>
            <a:off x="3771985" y="4312677"/>
            <a:ext cx="141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8A89A0-831C-485E-B6BC-B42EAFA876C0}"/>
              </a:ext>
            </a:extLst>
          </p:cNvPr>
          <p:cNvSpPr txBox="1"/>
          <p:nvPr/>
        </p:nvSpPr>
        <p:spPr>
          <a:xfrm>
            <a:off x="2518882" y="3668477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BB0209BC-B91C-4C17-9D5D-C607A28D85C8}"/>
              </a:ext>
            </a:extLst>
          </p:cNvPr>
          <p:cNvSpPr/>
          <p:nvPr/>
        </p:nvSpPr>
        <p:spPr>
          <a:xfrm flipH="1">
            <a:off x="2094156" y="5046661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ame 17">
            <a:extLst>
              <a:ext uri="{FF2B5EF4-FFF2-40B4-BE49-F238E27FC236}">
                <a16:creationId xmlns:a16="http://schemas.microsoft.com/office/drawing/2014/main" id="{A8AC224B-1460-4D97-A0BE-5C3B3636FC05}"/>
              </a:ext>
            </a:extLst>
          </p:cNvPr>
          <p:cNvSpPr/>
          <p:nvPr/>
        </p:nvSpPr>
        <p:spPr>
          <a:xfrm>
            <a:off x="1817192" y="2783397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A8487987-8810-4C27-A7EB-E74EC446B460}"/>
              </a:ext>
            </a:extLst>
          </p:cNvPr>
          <p:cNvSpPr>
            <a:spLocks noChangeAspect="1"/>
          </p:cNvSpPr>
          <p:nvPr/>
        </p:nvSpPr>
        <p:spPr>
          <a:xfrm rot="9900000">
            <a:off x="3711970" y="240007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BE151625-AA5C-4BB2-A0A0-BCAE2EF4E452}"/>
              </a:ext>
            </a:extLst>
          </p:cNvPr>
          <p:cNvSpPr/>
          <p:nvPr/>
        </p:nvSpPr>
        <p:spPr>
          <a:xfrm>
            <a:off x="3996050" y="4750505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00099-2DE2-4F7B-BD6B-BE6C3F619834}"/>
              </a:ext>
            </a:extLst>
          </p:cNvPr>
          <p:cNvGrpSpPr/>
          <p:nvPr/>
        </p:nvGrpSpPr>
        <p:grpSpPr>
          <a:xfrm>
            <a:off x="5796860" y="2045901"/>
            <a:ext cx="2540244" cy="1477328"/>
            <a:chOff x="6210998" y="1433695"/>
            <a:chExt cx="2229890" cy="10510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B064EE-C205-478F-9F60-BE255743533C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4ABE20-91E3-4E1C-A18D-737A638AEBC3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11484E-D561-45E8-9788-F9E71BE2CC02}"/>
              </a:ext>
            </a:extLst>
          </p:cNvPr>
          <p:cNvGrpSpPr/>
          <p:nvPr/>
        </p:nvGrpSpPr>
        <p:grpSpPr>
          <a:xfrm>
            <a:off x="8994727" y="2045901"/>
            <a:ext cx="2540244" cy="1477328"/>
            <a:chOff x="6210998" y="1433695"/>
            <a:chExt cx="2229890" cy="105100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FB15A8-E8EF-404D-A26E-EA24120A784A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445656-6154-41C8-885C-B4D806C82C84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0EA412-E40E-4E16-8655-06FFD516DDD0}"/>
              </a:ext>
            </a:extLst>
          </p:cNvPr>
          <p:cNvGrpSpPr/>
          <p:nvPr/>
        </p:nvGrpSpPr>
        <p:grpSpPr>
          <a:xfrm>
            <a:off x="5796860" y="4396141"/>
            <a:ext cx="2540244" cy="1477328"/>
            <a:chOff x="6210998" y="1433695"/>
            <a:chExt cx="2229890" cy="105100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BE7780-E6EF-428B-8550-C9260F85D809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63B06D-4722-4D31-B449-7BBFC1435B7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B6D27E-88C7-4CBA-ADCF-E7B20EE9C5AC}"/>
              </a:ext>
            </a:extLst>
          </p:cNvPr>
          <p:cNvGrpSpPr/>
          <p:nvPr/>
        </p:nvGrpSpPr>
        <p:grpSpPr>
          <a:xfrm>
            <a:off x="8994727" y="4396141"/>
            <a:ext cx="2540244" cy="1477328"/>
            <a:chOff x="6210998" y="1433695"/>
            <a:chExt cx="2229890" cy="105100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52F617-D1B1-4346-BF30-3CDA732FAAF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D19C6D-0317-4246-AC06-91D46F00E8FD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F3F39A9-C567-4063-8946-7FE0ADD3F8F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06D9DA-83A9-4C58-9F10-414D1FF3DF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D5A71F-E969-47F8-83C1-22331D18D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87258"/>
              </p:ext>
            </p:extLst>
          </p:nvPr>
        </p:nvGraphicFramePr>
        <p:xfrm>
          <a:off x="1001947" y="4345418"/>
          <a:ext cx="2334392" cy="1738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5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A027F24-F0B6-4B29-8E3E-3F439AFC5EF5}"/>
              </a:ext>
            </a:extLst>
          </p:cNvPr>
          <p:cNvGrpSpPr/>
          <p:nvPr/>
        </p:nvGrpSpPr>
        <p:grpSpPr>
          <a:xfrm>
            <a:off x="1272572" y="4068053"/>
            <a:ext cx="1793142" cy="558176"/>
            <a:chOff x="1271057" y="3783817"/>
            <a:chExt cx="996687" cy="378104"/>
          </a:xfrm>
          <a:solidFill>
            <a:srgbClr val="0680C3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05FD4-A087-4D9E-808B-7B0E518AA698}"/>
                </a:ext>
              </a:extLst>
            </p:cNvPr>
            <p:cNvSpPr/>
            <p:nvPr/>
          </p:nvSpPr>
          <p:spPr>
            <a:xfrm>
              <a:off x="1271057" y="3783817"/>
              <a:ext cx="996687" cy="378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9E511A-7F14-40A6-A577-67C27BB85E04}"/>
                </a:ext>
              </a:extLst>
            </p:cNvPr>
            <p:cNvSpPr txBox="1"/>
            <p:nvPr/>
          </p:nvSpPr>
          <p:spPr>
            <a:xfrm>
              <a:off x="1343065" y="3879050"/>
              <a:ext cx="852670" cy="187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DE7930-BD85-4508-9134-BC629DA36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529984"/>
              </p:ext>
            </p:extLst>
          </p:nvPr>
        </p:nvGraphicFramePr>
        <p:xfrm>
          <a:off x="3616745" y="4345418"/>
          <a:ext cx="2334392" cy="1738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5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0B03D1B2-8722-480A-B649-E5B0B647315F}"/>
              </a:ext>
            </a:extLst>
          </p:cNvPr>
          <p:cNvGrpSpPr/>
          <p:nvPr/>
        </p:nvGrpSpPr>
        <p:grpSpPr>
          <a:xfrm>
            <a:off x="3887370" y="4068053"/>
            <a:ext cx="1793142" cy="558176"/>
            <a:chOff x="1271057" y="3783817"/>
            <a:chExt cx="996687" cy="378104"/>
          </a:xfrm>
          <a:solidFill>
            <a:srgbClr val="90C22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561A62-73A2-4357-84C7-12C790D2A226}"/>
                </a:ext>
              </a:extLst>
            </p:cNvPr>
            <p:cNvSpPr/>
            <p:nvPr/>
          </p:nvSpPr>
          <p:spPr>
            <a:xfrm>
              <a:off x="1271057" y="3783817"/>
              <a:ext cx="996687" cy="378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72C486-D704-4712-9502-A7338A2F4262}"/>
                </a:ext>
              </a:extLst>
            </p:cNvPr>
            <p:cNvSpPr txBox="1"/>
            <p:nvPr/>
          </p:nvSpPr>
          <p:spPr>
            <a:xfrm>
              <a:off x="1343065" y="3879050"/>
              <a:ext cx="852670" cy="187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D92900F-DB3F-4036-B832-275AF3D06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62116"/>
              </p:ext>
            </p:extLst>
          </p:nvPr>
        </p:nvGraphicFramePr>
        <p:xfrm>
          <a:off x="6231543" y="4345418"/>
          <a:ext cx="2334392" cy="1738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5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6167D0C0-F36E-4E31-B320-FAF9D9BB2CA1}"/>
              </a:ext>
            </a:extLst>
          </p:cNvPr>
          <p:cNvGrpSpPr/>
          <p:nvPr/>
        </p:nvGrpSpPr>
        <p:grpSpPr>
          <a:xfrm>
            <a:off x="6502168" y="4068053"/>
            <a:ext cx="1793142" cy="558176"/>
            <a:chOff x="1271057" y="3783817"/>
            <a:chExt cx="996687" cy="378104"/>
          </a:xfrm>
          <a:solidFill>
            <a:srgbClr val="262626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C61AE1-0554-41AB-BC8B-39104D8C5547}"/>
                </a:ext>
              </a:extLst>
            </p:cNvPr>
            <p:cNvSpPr/>
            <p:nvPr/>
          </p:nvSpPr>
          <p:spPr>
            <a:xfrm>
              <a:off x="1271057" y="3783817"/>
              <a:ext cx="996687" cy="378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2C00B8-884F-469E-9E25-C3FF3B75C0D4}"/>
                </a:ext>
              </a:extLst>
            </p:cNvPr>
            <p:cNvSpPr txBox="1"/>
            <p:nvPr/>
          </p:nvSpPr>
          <p:spPr>
            <a:xfrm>
              <a:off x="1343065" y="3879050"/>
              <a:ext cx="852670" cy="187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265BA64-8FC3-4AFD-8966-2732F194E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22422"/>
              </p:ext>
            </p:extLst>
          </p:nvPr>
        </p:nvGraphicFramePr>
        <p:xfrm>
          <a:off x="8846341" y="4345418"/>
          <a:ext cx="2334392" cy="1738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5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9D6A3F94-C00C-45F2-BCA3-8D97754A55F9}"/>
              </a:ext>
            </a:extLst>
          </p:cNvPr>
          <p:cNvGrpSpPr/>
          <p:nvPr/>
        </p:nvGrpSpPr>
        <p:grpSpPr>
          <a:xfrm>
            <a:off x="9116966" y="4068053"/>
            <a:ext cx="1793142" cy="558176"/>
            <a:chOff x="1271057" y="3783817"/>
            <a:chExt cx="996687" cy="378104"/>
          </a:xfrm>
          <a:solidFill>
            <a:srgbClr val="26262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387311-9DFF-4C41-BFBA-A39AD69E5209}"/>
                </a:ext>
              </a:extLst>
            </p:cNvPr>
            <p:cNvSpPr/>
            <p:nvPr/>
          </p:nvSpPr>
          <p:spPr>
            <a:xfrm>
              <a:off x="1271057" y="3783817"/>
              <a:ext cx="996687" cy="378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AC20DE-47E2-4A60-AA59-FD984BC4583E}"/>
                </a:ext>
              </a:extLst>
            </p:cNvPr>
            <p:cNvSpPr txBox="1"/>
            <p:nvPr/>
          </p:nvSpPr>
          <p:spPr>
            <a:xfrm>
              <a:off x="1343065" y="3879050"/>
              <a:ext cx="852670" cy="187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8E8A4CA-DD82-49C8-B423-F729A0EE631E}"/>
              </a:ext>
            </a:extLst>
          </p:cNvPr>
          <p:cNvSpPr/>
          <p:nvPr/>
        </p:nvSpPr>
        <p:spPr>
          <a:xfrm>
            <a:off x="0" y="2265296"/>
            <a:ext cx="8568003" cy="626101"/>
          </a:xfrm>
          <a:custGeom>
            <a:avLst/>
            <a:gdLst>
              <a:gd name="connsiteX0" fmla="*/ 0 w 3942463"/>
              <a:gd name="connsiteY0" fmla="*/ 0 h 626101"/>
              <a:gd name="connsiteX1" fmla="*/ 3942463 w 3942463"/>
              <a:gd name="connsiteY1" fmla="*/ 0 h 626101"/>
              <a:gd name="connsiteX2" fmla="*/ 3942463 w 3942463"/>
              <a:gd name="connsiteY2" fmla="*/ 626101 h 626101"/>
              <a:gd name="connsiteX3" fmla="*/ 0 w 3942463"/>
              <a:gd name="connsiteY3" fmla="*/ 626101 h 6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463" h="626101">
                <a:moveTo>
                  <a:pt x="0" y="0"/>
                </a:moveTo>
                <a:lnTo>
                  <a:pt x="3942463" y="0"/>
                </a:lnTo>
                <a:lnTo>
                  <a:pt x="3942463" y="626101"/>
                </a:lnTo>
                <a:lnTo>
                  <a:pt x="0" y="6261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D090D2-9E51-4FEB-B78E-C3D6ECE7BDC8}"/>
              </a:ext>
            </a:extLst>
          </p:cNvPr>
          <p:cNvSpPr/>
          <p:nvPr/>
        </p:nvSpPr>
        <p:spPr>
          <a:xfrm>
            <a:off x="0" y="2944366"/>
            <a:ext cx="8568003" cy="626101"/>
          </a:xfrm>
          <a:custGeom>
            <a:avLst/>
            <a:gdLst>
              <a:gd name="connsiteX0" fmla="*/ 0 w 3942463"/>
              <a:gd name="connsiteY0" fmla="*/ 0 h 626101"/>
              <a:gd name="connsiteX1" fmla="*/ 3942463 w 3942463"/>
              <a:gd name="connsiteY1" fmla="*/ 0 h 626101"/>
              <a:gd name="connsiteX2" fmla="*/ 3942463 w 3942463"/>
              <a:gd name="connsiteY2" fmla="*/ 626101 h 626101"/>
              <a:gd name="connsiteX3" fmla="*/ 0 w 3942463"/>
              <a:gd name="connsiteY3" fmla="*/ 626101 h 6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463" h="626101">
                <a:moveTo>
                  <a:pt x="0" y="0"/>
                </a:moveTo>
                <a:lnTo>
                  <a:pt x="3942463" y="0"/>
                </a:lnTo>
                <a:lnTo>
                  <a:pt x="3942463" y="626101"/>
                </a:lnTo>
                <a:lnTo>
                  <a:pt x="0" y="626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9B25DA7-413B-4FF6-B327-DD67F324936B}"/>
              </a:ext>
            </a:extLst>
          </p:cNvPr>
          <p:cNvSpPr/>
          <p:nvPr/>
        </p:nvSpPr>
        <p:spPr>
          <a:xfrm>
            <a:off x="0" y="3623434"/>
            <a:ext cx="8568003" cy="626101"/>
          </a:xfrm>
          <a:custGeom>
            <a:avLst/>
            <a:gdLst>
              <a:gd name="connsiteX0" fmla="*/ 0 w 3942463"/>
              <a:gd name="connsiteY0" fmla="*/ 0 h 626101"/>
              <a:gd name="connsiteX1" fmla="*/ 3942463 w 3942463"/>
              <a:gd name="connsiteY1" fmla="*/ 0 h 626101"/>
              <a:gd name="connsiteX2" fmla="*/ 3942463 w 3942463"/>
              <a:gd name="connsiteY2" fmla="*/ 626101 h 626101"/>
              <a:gd name="connsiteX3" fmla="*/ 0 w 3942463"/>
              <a:gd name="connsiteY3" fmla="*/ 626101 h 6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463" h="626101">
                <a:moveTo>
                  <a:pt x="0" y="0"/>
                </a:moveTo>
                <a:lnTo>
                  <a:pt x="3942463" y="0"/>
                </a:lnTo>
                <a:lnTo>
                  <a:pt x="3942463" y="626101"/>
                </a:lnTo>
                <a:lnTo>
                  <a:pt x="0" y="6261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1114903-2C07-4985-A273-E760459844B7}"/>
              </a:ext>
            </a:extLst>
          </p:cNvPr>
          <p:cNvSpPr/>
          <p:nvPr/>
        </p:nvSpPr>
        <p:spPr>
          <a:xfrm>
            <a:off x="0" y="4302505"/>
            <a:ext cx="8568003" cy="626101"/>
          </a:xfrm>
          <a:custGeom>
            <a:avLst/>
            <a:gdLst>
              <a:gd name="connsiteX0" fmla="*/ 0 w 8568003"/>
              <a:gd name="connsiteY0" fmla="*/ 0 h 626101"/>
              <a:gd name="connsiteX1" fmla="*/ 8568003 w 8568003"/>
              <a:gd name="connsiteY1" fmla="*/ 0 h 626101"/>
              <a:gd name="connsiteX2" fmla="*/ 8568003 w 8568003"/>
              <a:gd name="connsiteY2" fmla="*/ 626101 h 626101"/>
              <a:gd name="connsiteX3" fmla="*/ 2919605 w 8568003"/>
              <a:gd name="connsiteY3" fmla="*/ 626101 h 626101"/>
              <a:gd name="connsiteX4" fmla="*/ 2914304 w 8568003"/>
              <a:gd name="connsiteY4" fmla="*/ 599846 h 626101"/>
              <a:gd name="connsiteX5" fmla="*/ 2838852 w 8568003"/>
              <a:gd name="connsiteY5" fmla="*/ 549833 h 626101"/>
              <a:gd name="connsiteX6" fmla="*/ 2213584 w 8568003"/>
              <a:gd name="connsiteY6" fmla="*/ 549833 h 626101"/>
              <a:gd name="connsiteX7" fmla="*/ 2138132 w 8568003"/>
              <a:gd name="connsiteY7" fmla="*/ 599846 h 626101"/>
              <a:gd name="connsiteX8" fmla="*/ 2132832 w 8568003"/>
              <a:gd name="connsiteY8" fmla="*/ 626101 h 626101"/>
              <a:gd name="connsiteX9" fmla="*/ 0 w 8568003"/>
              <a:gd name="connsiteY9" fmla="*/ 626101 h 6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8003" h="626101">
                <a:moveTo>
                  <a:pt x="0" y="0"/>
                </a:moveTo>
                <a:lnTo>
                  <a:pt x="8568003" y="0"/>
                </a:lnTo>
                <a:lnTo>
                  <a:pt x="8568003" y="626101"/>
                </a:lnTo>
                <a:lnTo>
                  <a:pt x="2919605" y="626101"/>
                </a:lnTo>
                <a:lnTo>
                  <a:pt x="2914304" y="599846"/>
                </a:lnTo>
                <a:cubicBezTo>
                  <a:pt x="2901873" y="570456"/>
                  <a:pt x="2872771" y="549833"/>
                  <a:pt x="2838852" y="549833"/>
                </a:cubicBezTo>
                <a:lnTo>
                  <a:pt x="2213584" y="549833"/>
                </a:lnTo>
                <a:cubicBezTo>
                  <a:pt x="2179666" y="549833"/>
                  <a:pt x="2150563" y="570456"/>
                  <a:pt x="2138132" y="599846"/>
                </a:cubicBezTo>
                <a:lnTo>
                  <a:pt x="2132832" y="626101"/>
                </a:lnTo>
                <a:lnTo>
                  <a:pt x="0" y="6261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5730466-D160-4E6F-B3C8-BDEABF8CF3A5}"/>
              </a:ext>
            </a:extLst>
          </p:cNvPr>
          <p:cNvSpPr/>
          <p:nvPr/>
        </p:nvSpPr>
        <p:spPr>
          <a:xfrm>
            <a:off x="0" y="4981572"/>
            <a:ext cx="8568003" cy="626101"/>
          </a:xfrm>
          <a:custGeom>
            <a:avLst/>
            <a:gdLst>
              <a:gd name="connsiteX0" fmla="*/ 2920739 w 8568003"/>
              <a:gd name="connsiteY0" fmla="*/ 0 h 626101"/>
              <a:gd name="connsiteX1" fmla="*/ 8568003 w 8568003"/>
              <a:gd name="connsiteY1" fmla="*/ 0 h 626101"/>
              <a:gd name="connsiteX2" fmla="*/ 8568003 w 8568003"/>
              <a:gd name="connsiteY2" fmla="*/ 626101 h 626101"/>
              <a:gd name="connsiteX3" fmla="*/ 2920739 w 8568003"/>
              <a:gd name="connsiteY3" fmla="*/ 626101 h 626101"/>
              <a:gd name="connsiteX4" fmla="*/ 0 w 8568003"/>
              <a:gd name="connsiteY4" fmla="*/ 0 h 626101"/>
              <a:gd name="connsiteX5" fmla="*/ 2131697 w 8568003"/>
              <a:gd name="connsiteY5" fmla="*/ 0 h 626101"/>
              <a:gd name="connsiteX6" fmla="*/ 2131697 w 8568003"/>
              <a:gd name="connsiteY6" fmla="*/ 626101 h 626101"/>
              <a:gd name="connsiteX7" fmla="*/ 0 w 8568003"/>
              <a:gd name="connsiteY7" fmla="*/ 626101 h 6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8003" h="626101">
                <a:moveTo>
                  <a:pt x="2920739" y="0"/>
                </a:moveTo>
                <a:lnTo>
                  <a:pt x="8568003" y="0"/>
                </a:lnTo>
                <a:lnTo>
                  <a:pt x="8568003" y="626101"/>
                </a:lnTo>
                <a:lnTo>
                  <a:pt x="2920739" y="626101"/>
                </a:lnTo>
                <a:close/>
                <a:moveTo>
                  <a:pt x="0" y="0"/>
                </a:moveTo>
                <a:lnTo>
                  <a:pt x="2131697" y="0"/>
                </a:lnTo>
                <a:lnTo>
                  <a:pt x="2131697" y="626101"/>
                </a:lnTo>
                <a:lnTo>
                  <a:pt x="0" y="6261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5ACA938-E7E5-4BA9-A9D1-6A1AFB52F22E}"/>
              </a:ext>
            </a:extLst>
          </p:cNvPr>
          <p:cNvSpPr/>
          <p:nvPr/>
        </p:nvSpPr>
        <p:spPr>
          <a:xfrm>
            <a:off x="8556202" y="2670600"/>
            <a:ext cx="1454400" cy="899974"/>
          </a:xfrm>
          <a:custGeom>
            <a:avLst/>
            <a:gdLst>
              <a:gd name="connsiteX0" fmla="*/ 0 w 1041621"/>
              <a:gd name="connsiteY0" fmla="*/ 278296 h 962108"/>
              <a:gd name="connsiteX1" fmla="*/ 1041621 w 1041621"/>
              <a:gd name="connsiteY1" fmla="*/ 0 h 962108"/>
              <a:gd name="connsiteX2" fmla="*/ 1033669 w 1041621"/>
              <a:gd name="connsiteY2" fmla="*/ 874643 h 962108"/>
              <a:gd name="connsiteX3" fmla="*/ 15903 w 1041621"/>
              <a:gd name="connsiteY3" fmla="*/ 962108 h 962108"/>
              <a:gd name="connsiteX4" fmla="*/ 0 w 1041621"/>
              <a:gd name="connsiteY4" fmla="*/ 278296 h 962108"/>
              <a:gd name="connsiteX0" fmla="*/ 0 w 1048200"/>
              <a:gd name="connsiteY0" fmla="*/ 284875 h 962108"/>
              <a:gd name="connsiteX1" fmla="*/ 1048200 w 1048200"/>
              <a:gd name="connsiteY1" fmla="*/ 0 h 962108"/>
              <a:gd name="connsiteX2" fmla="*/ 1040248 w 1048200"/>
              <a:gd name="connsiteY2" fmla="*/ 874643 h 962108"/>
              <a:gd name="connsiteX3" fmla="*/ 22482 w 1048200"/>
              <a:gd name="connsiteY3" fmla="*/ 962108 h 962108"/>
              <a:gd name="connsiteX4" fmla="*/ 0 w 1048200"/>
              <a:gd name="connsiteY4" fmla="*/ 284875 h 962108"/>
              <a:gd name="connsiteX0" fmla="*/ 0 w 1054778"/>
              <a:gd name="connsiteY0" fmla="*/ 294742 h 971975"/>
              <a:gd name="connsiteX1" fmla="*/ 1054778 w 1054778"/>
              <a:gd name="connsiteY1" fmla="*/ 0 h 971975"/>
              <a:gd name="connsiteX2" fmla="*/ 1040248 w 1054778"/>
              <a:gd name="connsiteY2" fmla="*/ 884510 h 971975"/>
              <a:gd name="connsiteX3" fmla="*/ 22482 w 1054778"/>
              <a:gd name="connsiteY3" fmla="*/ 971975 h 971975"/>
              <a:gd name="connsiteX4" fmla="*/ 0 w 1054778"/>
              <a:gd name="connsiteY4" fmla="*/ 294742 h 971975"/>
              <a:gd name="connsiteX0" fmla="*/ 0 w 1057289"/>
              <a:gd name="connsiteY0" fmla="*/ 294742 h 971975"/>
              <a:gd name="connsiteX1" fmla="*/ 1054778 w 1057289"/>
              <a:gd name="connsiteY1" fmla="*/ 0 h 971975"/>
              <a:gd name="connsiteX2" fmla="*/ 1056694 w 1057289"/>
              <a:gd name="connsiteY2" fmla="*/ 891089 h 971975"/>
              <a:gd name="connsiteX3" fmla="*/ 22482 w 1057289"/>
              <a:gd name="connsiteY3" fmla="*/ 971975 h 971975"/>
              <a:gd name="connsiteX4" fmla="*/ 0 w 1057289"/>
              <a:gd name="connsiteY4" fmla="*/ 294742 h 971975"/>
              <a:gd name="connsiteX0" fmla="*/ 0 w 1056799"/>
              <a:gd name="connsiteY0" fmla="*/ 290635 h 967868"/>
              <a:gd name="connsiteX1" fmla="*/ 1013713 w 1056799"/>
              <a:gd name="connsiteY1" fmla="*/ 0 h 967868"/>
              <a:gd name="connsiteX2" fmla="*/ 1056694 w 1056799"/>
              <a:gd name="connsiteY2" fmla="*/ 886982 h 967868"/>
              <a:gd name="connsiteX3" fmla="*/ 22482 w 1056799"/>
              <a:gd name="connsiteY3" fmla="*/ 967868 h 967868"/>
              <a:gd name="connsiteX4" fmla="*/ 0 w 1056799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26797 w 997658"/>
              <a:gd name="connsiteY0" fmla="*/ 298848 h 967868"/>
              <a:gd name="connsiteX1" fmla="*/ 991231 w 997658"/>
              <a:gd name="connsiteY1" fmla="*/ 0 h 967868"/>
              <a:gd name="connsiteX2" fmla="*/ 997253 w 997658"/>
              <a:gd name="connsiteY2" fmla="*/ 891089 h 967868"/>
              <a:gd name="connsiteX3" fmla="*/ 0 w 997658"/>
              <a:gd name="connsiteY3" fmla="*/ 967868 h 967868"/>
              <a:gd name="connsiteX4" fmla="*/ 26797 w 997658"/>
              <a:gd name="connsiteY4" fmla="*/ 298848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1948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67653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71975"/>
              <a:gd name="connsiteX1" fmla="*/ 993179 w 999606"/>
              <a:gd name="connsiteY1" fmla="*/ 0 h 971975"/>
              <a:gd name="connsiteX2" fmla="*/ 999201 w 999606"/>
              <a:gd name="connsiteY2" fmla="*/ 891089 h 971975"/>
              <a:gd name="connsiteX3" fmla="*/ 6056 w 999606"/>
              <a:gd name="connsiteY3" fmla="*/ 971975 h 971975"/>
              <a:gd name="connsiteX4" fmla="*/ 0 w 999606"/>
              <a:gd name="connsiteY4" fmla="*/ 290635 h 971975"/>
              <a:gd name="connsiteX0" fmla="*/ 0 w 999606"/>
              <a:gd name="connsiteY0" fmla="*/ 290635 h 963762"/>
              <a:gd name="connsiteX1" fmla="*/ 993179 w 999606"/>
              <a:gd name="connsiteY1" fmla="*/ 0 h 963762"/>
              <a:gd name="connsiteX2" fmla="*/ 999201 w 999606"/>
              <a:gd name="connsiteY2" fmla="*/ 891089 h 963762"/>
              <a:gd name="connsiteX3" fmla="*/ 1949 w 999606"/>
              <a:gd name="connsiteY3" fmla="*/ 963762 h 963762"/>
              <a:gd name="connsiteX4" fmla="*/ 0 w 999606"/>
              <a:gd name="connsiteY4" fmla="*/ 290635 h 963762"/>
              <a:gd name="connsiteX0" fmla="*/ 0 w 999606"/>
              <a:gd name="connsiteY0" fmla="*/ 290635 h 967869"/>
              <a:gd name="connsiteX1" fmla="*/ 993179 w 999606"/>
              <a:gd name="connsiteY1" fmla="*/ 0 h 967869"/>
              <a:gd name="connsiteX2" fmla="*/ 999201 w 999606"/>
              <a:gd name="connsiteY2" fmla="*/ 891089 h 967869"/>
              <a:gd name="connsiteX3" fmla="*/ 1949 w 999606"/>
              <a:gd name="connsiteY3" fmla="*/ 967869 h 967869"/>
              <a:gd name="connsiteX4" fmla="*/ 0 w 999606"/>
              <a:gd name="connsiteY4" fmla="*/ 290635 h 967869"/>
              <a:gd name="connsiteX0" fmla="*/ 0 w 999749"/>
              <a:gd name="connsiteY0" fmla="*/ 290635 h 967869"/>
              <a:gd name="connsiteX1" fmla="*/ 996538 w 999749"/>
              <a:gd name="connsiteY1" fmla="*/ 0 h 967869"/>
              <a:gd name="connsiteX2" fmla="*/ 999201 w 999749"/>
              <a:gd name="connsiteY2" fmla="*/ 891089 h 967869"/>
              <a:gd name="connsiteX3" fmla="*/ 1949 w 999749"/>
              <a:gd name="connsiteY3" fmla="*/ 967869 h 967869"/>
              <a:gd name="connsiteX4" fmla="*/ 0 w 999749"/>
              <a:gd name="connsiteY4" fmla="*/ 290635 h 967869"/>
              <a:gd name="connsiteX0" fmla="*/ 0 w 1000306"/>
              <a:gd name="connsiteY0" fmla="*/ 296489 h 973723"/>
              <a:gd name="connsiteX1" fmla="*/ 1000306 w 1000306"/>
              <a:gd name="connsiteY1" fmla="*/ 0 h 973723"/>
              <a:gd name="connsiteX2" fmla="*/ 999201 w 1000306"/>
              <a:gd name="connsiteY2" fmla="*/ 896943 h 973723"/>
              <a:gd name="connsiteX3" fmla="*/ 1949 w 1000306"/>
              <a:gd name="connsiteY3" fmla="*/ 973723 h 973723"/>
              <a:gd name="connsiteX4" fmla="*/ 0 w 1000306"/>
              <a:gd name="connsiteY4" fmla="*/ 296489 h 973723"/>
              <a:gd name="connsiteX0" fmla="*/ 0 w 1002190"/>
              <a:gd name="connsiteY0" fmla="*/ 299417 h 973723"/>
              <a:gd name="connsiteX1" fmla="*/ 1002190 w 1002190"/>
              <a:gd name="connsiteY1" fmla="*/ 0 h 973723"/>
              <a:gd name="connsiteX2" fmla="*/ 1001085 w 1002190"/>
              <a:gd name="connsiteY2" fmla="*/ 896943 h 973723"/>
              <a:gd name="connsiteX3" fmla="*/ 3833 w 1002190"/>
              <a:gd name="connsiteY3" fmla="*/ 973723 h 973723"/>
              <a:gd name="connsiteX4" fmla="*/ 0 w 1002190"/>
              <a:gd name="connsiteY4" fmla="*/ 299417 h 973723"/>
              <a:gd name="connsiteX0" fmla="*/ 5629 w 1007819"/>
              <a:gd name="connsiteY0" fmla="*/ 299417 h 973723"/>
              <a:gd name="connsiteX1" fmla="*/ 1007819 w 1007819"/>
              <a:gd name="connsiteY1" fmla="*/ 0 h 973723"/>
              <a:gd name="connsiteX2" fmla="*/ 1006714 w 1007819"/>
              <a:gd name="connsiteY2" fmla="*/ 896943 h 973723"/>
              <a:gd name="connsiteX3" fmla="*/ 43 w 1007819"/>
              <a:gd name="connsiteY3" fmla="*/ 973723 h 973723"/>
              <a:gd name="connsiteX4" fmla="*/ 5629 w 1007819"/>
              <a:gd name="connsiteY4" fmla="*/ 299417 h 973723"/>
              <a:gd name="connsiteX0" fmla="*/ 131 w 1002321"/>
              <a:gd name="connsiteY0" fmla="*/ 299417 h 973723"/>
              <a:gd name="connsiteX1" fmla="*/ 1002321 w 1002321"/>
              <a:gd name="connsiteY1" fmla="*/ 0 h 973723"/>
              <a:gd name="connsiteX2" fmla="*/ 1001216 w 1002321"/>
              <a:gd name="connsiteY2" fmla="*/ 896943 h 973723"/>
              <a:gd name="connsiteX3" fmla="*/ 196 w 1002321"/>
              <a:gd name="connsiteY3" fmla="*/ 973723 h 973723"/>
              <a:gd name="connsiteX4" fmla="*/ 131 w 1002321"/>
              <a:gd name="connsiteY4" fmla="*/ 299417 h 973723"/>
              <a:gd name="connsiteX0" fmla="*/ 0 w 1004073"/>
              <a:gd name="connsiteY0" fmla="*/ 305271 h 973723"/>
              <a:gd name="connsiteX1" fmla="*/ 1004073 w 1004073"/>
              <a:gd name="connsiteY1" fmla="*/ 0 h 973723"/>
              <a:gd name="connsiteX2" fmla="*/ 1002968 w 1004073"/>
              <a:gd name="connsiteY2" fmla="*/ 896943 h 973723"/>
              <a:gd name="connsiteX3" fmla="*/ 1948 w 1004073"/>
              <a:gd name="connsiteY3" fmla="*/ 973723 h 973723"/>
              <a:gd name="connsiteX4" fmla="*/ 0 w 1004073"/>
              <a:gd name="connsiteY4" fmla="*/ 305271 h 973723"/>
              <a:gd name="connsiteX0" fmla="*/ 131 w 1004204"/>
              <a:gd name="connsiteY0" fmla="*/ 305271 h 973723"/>
              <a:gd name="connsiteX1" fmla="*/ 1004204 w 1004204"/>
              <a:gd name="connsiteY1" fmla="*/ 0 h 973723"/>
              <a:gd name="connsiteX2" fmla="*/ 1003099 w 1004204"/>
              <a:gd name="connsiteY2" fmla="*/ 896943 h 973723"/>
              <a:gd name="connsiteX3" fmla="*/ 195 w 1004204"/>
              <a:gd name="connsiteY3" fmla="*/ 973723 h 973723"/>
              <a:gd name="connsiteX4" fmla="*/ 131 w 1004204"/>
              <a:gd name="connsiteY4" fmla="*/ 305271 h 973723"/>
              <a:gd name="connsiteX0" fmla="*/ 0 w 1005957"/>
              <a:gd name="connsiteY0" fmla="*/ 299417 h 973723"/>
              <a:gd name="connsiteX1" fmla="*/ 1005957 w 1005957"/>
              <a:gd name="connsiteY1" fmla="*/ 0 h 973723"/>
              <a:gd name="connsiteX2" fmla="*/ 1004852 w 1005957"/>
              <a:gd name="connsiteY2" fmla="*/ 896943 h 973723"/>
              <a:gd name="connsiteX3" fmla="*/ 1948 w 1005957"/>
              <a:gd name="connsiteY3" fmla="*/ 973723 h 973723"/>
              <a:gd name="connsiteX4" fmla="*/ 0 w 100595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89694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90572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0 w 1007841"/>
              <a:gd name="connsiteY0" fmla="*/ 296489 h 973723"/>
              <a:gd name="connsiteX1" fmla="*/ 1007841 w 1007841"/>
              <a:gd name="connsiteY1" fmla="*/ 0 h 973723"/>
              <a:gd name="connsiteX2" fmla="*/ 1006736 w 1007841"/>
              <a:gd name="connsiteY2" fmla="*/ 905723 h 973723"/>
              <a:gd name="connsiteX3" fmla="*/ 1949 w 1007841"/>
              <a:gd name="connsiteY3" fmla="*/ 973723 h 973723"/>
              <a:gd name="connsiteX4" fmla="*/ 0 w 1007841"/>
              <a:gd name="connsiteY4" fmla="*/ 296489 h 973723"/>
              <a:gd name="connsiteX0" fmla="*/ 0 w 1007841"/>
              <a:gd name="connsiteY0" fmla="*/ 296489 h 967869"/>
              <a:gd name="connsiteX1" fmla="*/ 1007841 w 1007841"/>
              <a:gd name="connsiteY1" fmla="*/ 0 h 967869"/>
              <a:gd name="connsiteX2" fmla="*/ 1006736 w 1007841"/>
              <a:gd name="connsiteY2" fmla="*/ 905723 h 967869"/>
              <a:gd name="connsiteX3" fmla="*/ 1949 w 1007841"/>
              <a:gd name="connsiteY3" fmla="*/ 967869 h 967869"/>
              <a:gd name="connsiteX4" fmla="*/ 0 w 1007841"/>
              <a:gd name="connsiteY4" fmla="*/ 296489 h 967869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3832 w 1007841"/>
              <a:gd name="connsiteY3" fmla="*/ 970795 h 970795"/>
              <a:gd name="connsiteX4" fmla="*/ 0 w 1007841"/>
              <a:gd name="connsiteY4" fmla="*/ 296489 h 970795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1947 w 1007841"/>
              <a:gd name="connsiteY3" fmla="*/ 970795 h 970795"/>
              <a:gd name="connsiteX4" fmla="*/ 0 w 1007841"/>
              <a:gd name="connsiteY4" fmla="*/ 296489 h 97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41" h="970795">
                <a:moveTo>
                  <a:pt x="0" y="296489"/>
                </a:moveTo>
                <a:lnTo>
                  <a:pt x="1007841" y="0"/>
                </a:lnTo>
                <a:cubicBezTo>
                  <a:pt x="1005190" y="291548"/>
                  <a:pt x="1009387" y="614175"/>
                  <a:pt x="1006736" y="905723"/>
                </a:cubicBezTo>
                <a:lnTo>
                  <a:pt x="1947" y="970795"/>
                </a:lnTo>
                <a:cubicBezTo>
                  <a:pt x="1298" y="745051"/>
                  <a:pt x="649" y="522233"/>
                  <a:pt x="0" y="29648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AB8A12E-CB09-41A5-8B6F-0794B4AA7440}"/>
              </a:ext>
            </a:extLst>
          </p:cNvPr>
          <p:cNvSpPr/>
          <p:nvPr/>
        </p:nvSpPr>
        <p:spPr>
          <a:xfrm>
            <a:off x="8556201" y="3527953"/>
            <a:ext cx="1455733" cy="839047"/>
          </a:xfrm>
          <a:custGeom>
            <a:avLst/>
            <a:gdLst>
              <a:gd name="connsiteX0" fmla="*/ 0 w 1033669"/>
              <a:gd name="connsiteY0" fmla="*/ 111318 h 882594"/>
              <a:gd name="connsiteX1" fmla="*/ 1033669 w 1033669"/>
              <a:gd name="connsiteY1" fmla="*/ 0 h 882594"/>
              <a:gd name="connsiteX2" fmla="*/ 1033669 w 1033669"/>
              <a:gd name="connsiteY2" fmla="*/ 882594 h 882594"/>
              <a:gd name="connsiteX3" fmla="*/ 15903 w 1033669"/>
              <a:gd name="connsiteY3" fmla="*/ 771276 h 882594"/>
              <a:gd name="connsiteX4" fmla="*/ 0 w 1033669"/>
              <a:gd name="connsiteY4" fmla="*/ 111318 h 882594"/>
              <a:gd name="connsiteX0" fmla="*/ 0 w 1049572"/>
              <a:gd name="connsiteY0" fmla="*/ 71561 h 842837"/>
              <a:gd name="connsiteX1" fmla="*/ 1049572 w 1049572"/>
              <a:gd name="connsiteY1" fmla="*/ 0 h 842837"/>
              <a:gd name="connsiteX2" fmla="*/ 1033669 w 1049572"/>
              <a:gd name="connsiteY2" fmla="*/ 842837 h 842837"/>
              <a:gd name="connsiteX3" fmla="*/ 15903 w 1049572"/>
              <a:gd name="connsiteY3" fmla="*/ 731519 h 842837"/>
              <a:gd name="connsiteX4" fmla="*/ 0 w 1049572"/>
              <a:gd name="connsiteY4" fmla="*/ 71561 h 842837"/>
              <a:gd name="connsiteX0" fmla="*/ 0 w 1057524"/>
              <a:gd name="connsiteY0" fmla="*/ 95415 h 866691"/>
              <a:gd name="connsiteX1" fmla="*/ 1057524 w 1057524"/>
              <a:gd name="connsiteY1" fmla="*/ 0 h 866691"/>
              <a:gd name="connsiteX2" fmla="*/ 1033669 w 1057524"/>
              <a:gd name="connsiteY2" fmla="*/ 866691 h 866691"/>
              <a:gd name="connsiteX3" fmla="*/ 15903 w 1057524"/>
              <a:gd name="connsiteY3" fmla="*/ 755373 h 866691"/>
              <a:gd name="connsiteX4" fmla="*/ 0 w 1057524"/>
              <a:gd name="connsiteY4" fmla="*/ 95415 h 866691"/>
              <a:gd name="connsiteX0" fmla="*/ 0 w 1044367"/>
              <a:gd name="connsiteY0" fmla="*/ 95415 h 866691"/>
              <a:gd name="connsiteX1" fmla="*/ 1044367 w 1044367"/>
              <a:gd name="connsiteY1" fmla="*/ 0 h 866691"/>
              <a:gd name="connsiteX2" fmla="*/ 1033669 w 1044367"/>
              <a:gd name="connsiteY2" fmla="*/ 866691 h 866691"/>
              <a:gd name="connsiteX3" fmla="*/ 15903 w 1044367"/>
              <a:gd name="connsiteY3" fmla="*/ 755373 h 866691"/>
              <a:gd name="connsiteX4" fmla="*/ 0 w 1044367"/>
              <a:gd name="connsiteY4" fmla="*/ 95415 h 866691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5903 w 1044367"/>
              <a:gd name="connsiteY3" fmla="*/ 755373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65241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71819 h 883137"/>
              <a:gd name="connsiteX4" fmla="*/ 0 w 1044367"/>
              <a:gd name="connsiteY4" fmla="*/ 95415 h 883137"/>
              <a:gd name="connsiteX0" fmla="*/ 0 w 1044367"/>
              <a:gd name="connsiteY0" fmla="*/ 95415 h 893005"/>
              <a:gd name="connsiteX1" fmla="*/ 1044367 w 1044367"/>
              <a:gd name="connsiteY1" fmla="*/ 0 h 893005"/>
              <a:gd name="connsiteX2" fmla="*/ 1040247 w 1044367"/>
              <a:gd name="connsiteY2" fmla="*/ 893005 h 893005"/>
              <a:gd name="connsiteX3" fmla="*/ 19193 w 1044367"/>
              <a:gd name="connsiteY3" fmla="*/ 771819 h 893005"/>
              <a:gd name="connsiteX4" fmla="*/ 0 w 1044367"/>
              <a:gd name="connsiteY4" fmla="*/ 95415 h 893005"/>
              <a:gd name="connsiteX0" fmla="*/ 0 w 1044367"/>
              <a:gd name="connsiteY0" fmla="*/ 98704 h 896294"/>
              <a:gd name="connsiteX1" fmla="*/ 1044367 w 1044367"/>
              <a:gd name="connsiteY1" fmla="*/ 0 h 896294"/>
              <a:gd name="connsiteX2" fmla="*/ 1040247 w 1044367"/>
              <a:gd name="connsiteY2" fmla="*/ 896294 h 896294"/>
              <a:gd name="connsiteX3" fmla="*/ 19193 w 1044367"/>
              <a:gd name="connsiteY3" fmla="*/ 775108 h 896294"/>
              <a:gd name="connsiteX4" fmla="*/ 0 w 1044367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6874 w 1032048"/>
              <a:gd name="connsiteY3" fmla="*/ 775108 h 896294"/>
              <a:gd name="connsiteX4" fmla="*/ 0 w 1032048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2767 w 1032048"/>
              <a:gd name="connsiteY3" fmla="*/ 775108 h 896294"/>
              <a:gd name="connsiteX4" fmla="*/ 0 w 1032048"/>
              <a:gd name="connsiteY4" fmla="*/ 98704 h 896294"/>
              <a:gd name="connsiteX0" fmla="*/ 0 w 1027971"/>
              <a:gd name="connsiteY0" fmla="*/ 98704 h 896294"/>
              <a:gd name="connsiteX1" fmla="*/ 999195 w 1027971"/>
              <a:gd name="connsiteY1" fmla="*/ 0 h 896294"/>
              <a:gd name="connsiteX2" fmla="*/ 1027928 w 1027971"/>
              <a:gd name="connsiteY2" fmla="*/ 896294 h 896294"/>
              <a:gd name="connsiteX3" fmla="*/ 2767 w 1027971"/>
              <a:gd name="connsiteY3" fmla="*/ 775108 h 896294"/>
              <a:gd name="connsiteX4" fmla="*/ 0 w 1027971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7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31513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6874 w 999579"/>
              <a:gd name="connsiteY3" fmla="*/ 771001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8 w 999579"/>
              <a:gd name="connsiteY3" fmla="*/ 771001 h 896294"/>
              <a:gd name="connsiteX4" fmla="*/ 0 w 999579"/>
              <a:gd name="connsiteY4" fmla="*/ 98704 h 896294"/>
              <a:gd name="connsiteX0" fmla="*/ 0 w 1003685"/>
              <a:gd name="connsiteY0" fmla="*/ 98704 h 896294"/>
              <a:gd name="connsiteX1" fmla="*/ 1003301 w 1003685"/>
              <a:gd name="connsiteY1" fmla="*/ 0 h 896294"/>
              <a:gd name="connsiteX2" fmla="*/ 1003288 w 1003685"/>
              <a:gd name="connsiteY2" fmla="*/ 896294 h 896294"/>
              <a:gd name="connsiteX3" fmla="*/ 6874 w 1003685"/>
              <a:gd name="connsiteY3" fmla="*/ 771001 h 896294"/>
              <a:gd name="connsiteX4" fmla="*/ 0 w 1003685"/>
              <a:gd name="connsiteY4" fmla="*/ 98704 h 896294"/>
              <a:gd name="connsiteX0" fmla="*/ 0 w 1005192"/>
              <a:gd name="connsiteY0" fmla="*/ 98704 h 896294"/>
              <a:gd name="connsiteX1" fmla="*/ 1005192 w 1005192"/>
              <a:gd name="connsiteY1" fmla="*/ 0 h 896294"/>
              <a:gd name="connsiteX2" fmla="*/ 1003288 w 1005192"/>
              <a:gd name="connsiteY2" fmla="*/ 896294 h 896294"/>
              <a:gd name="connsiteX3" fmla="*/ 6874 w 1005192"/>
              <a:gd name="connsiteY3" fmla="*/ 771001 h 896294"/>
              <a:gd name="connsiteX4" fmla="*/ 0 w 1005192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548 w 1010866"/>
              <a:gd name="connsiteY3" fmla="*/ 771001 h 896294"/>
              <a:gd name="connsiteX4" fmla="*/ 0 w 1010866"/>
              <a:gd name="connsiteY4" fmla="*/ 98704 h 896294"/>
              <a:gd name="connsiteX0" fmla="*/ 1032 w 1011898"/>
              <a:gd name="connsiteY0" fmla="*/ 98704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98704 h 896294"/>
              <a:gd name="connsiteX0" fmla="*/ 1032 w 1011898"/>
              <a:gd name="connsiteY0" fmla="*/ 101630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101630 h 896294"/>
              <a:gd name="connsiteX0" fmla="*/ 1351 w 1012217"/>
              <a:gd name="connsiteY0" fmla="*/ 101630 h 896294"/>
              <a:gd name="connsiteX1" fmla="*/ 1012217 w 1012217"/>
              <a:gd name="connsiteY1" fmla="*/ 0 h 896294"/>
              <a:gd name="connsiteX2" fmla="*/ 1010313 w 1012217"/>
              <a:gd name="connsiteY2" fmla="*/ 896294 h 896294"/>
              <a:gd name="connsiteX3" fmla="*/ 661 w 1012217"/>
              <a:gd name="connsiteY3" fmla="*/ 768074 h 896294"/>
              <a:gd name="connsiteX4" fmla="*/ 1351 w 1012217"/>
              <a:gd name="connsiteY4" fmla="*/ 101630 h 896294"/>
              <a:gd name="connsiteX0" fmla="*/ 690 w 1011556"/>
              <a:gd name="connsiteY0" fmla="*/ 101630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101630 h 896294"/>
              <a:gd name="connsiteX0" fmla="*/ 690 w 1011556"/>
              <a:gd name="connsiteY0" fmla="*/ 98704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71001 h 896294"/>
              <a:gd name="connsiteX4" fmla="*/ 0 w 101086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65146 h 896294"/>
              <a:gd name="connsiteX4" fmla="*/ 0 w 1010866"/>
              <a:gd name="connsiteY4" fmla="*/ 98704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3093 w 1012758"/>
              <a:gd name="connsiteY3" fmla="*/ 765146 h 896294"/>
              <a:gd name="connsiteX4" fmla="*/ 0 w 1012758"/>
              <a:gd name="connsiteY4" fmla="*/ 101630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1202 w 1012758"/>
              <a:gd name="connsiteY3" fmla="*/ 765146 h 896294"/>
              <a:gd name="connsiteX4" fmla="*/ 0 w 1012758"/>
              <a:gd name="connsiteY4" fmla="*/ 101630 h 896294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65146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4650"/>
              <a:gd name="connsiteY0" fmla="*/ 104558 h 905074"/>
              <a:gd name="connsiteX1" fmla="*/ 1014650 w 1014650"/>
              <a:gd name="connsiteY1" fmla="*/ 0 h 905074"/>
              <a:gd name="connsiteX2" fmla="*/ 1012745 w 1014650"/>
              <a:gd name="connsiteY2" fmla="*/ 905074 h 905074"/>
              <a:gd name="connsiteX3" fmla="*/ 1202 w 1014650"/>
              <a:gd name="connsiteY3" fmla="*/ 782707 h 905074"/>
              <a:gd name="connsiteX4" fmla="*/ 0 w 1014650"/>
              <a:gd name="connsiteY4" fmla="*/ 104558 h 9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650" h="905074">
                <a:moveTo>
                  <a:pt x="0" y="104558"/>
                </a:moveTo>
                <a:lnTo>
                  <a:pt x="1014650" y="0"/>
                </a:lnTo>
                <a:cubicBezTo>
                  <a:pt x="1013277" y="294379"/>
                  <a:pt x="1014118" y="610695"/>
                  <a:pt x="1012745" y="905074"/>
                </a:cubicBezTo>
                <a:lnTo>
                  <a:pt x="1202" y="782707"/>
                </a:lnTo>
                <a:cubicBezTo>
                  <a:pt x="2334" y="556590"/>
                  <a:pt x="1146" y="350334"/>
                  <a:pt x="0" y="104558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E24E706-4A07-4B90-A2B8-D41EEA20EA67}"/>
              </a:ext>
            </a:extLst>
          </p:cNvPr>
          <p:cNvSpPr/>
          <p:nvPr/>
        </p:nvSpPr>
        <p:spPr>
          <a:xfrm>
            <a:off x="8554104" y="4302359"/>
            <a:ext cx="1458000" cy="921583"/>
          </a:xfrm>
          <a:custGeom>
            <a:avLst/>
            <a:gdLst>
              <a:gd name="connsiteX0" fmla="*/ 7951 w 1049572"/>
              <a:gd name="connsiteY0" fmla="*/ 0 h 970059"/>
              <a:gd name="connsiteX1" fmla="*/ 1049572 w 1049572"/>
              <a:gd name="connsiteY1" fmla="*/ 95416 h 970059"/>
              <a:gd name="connsiteX2" fmla="*/ 1049572 w 1049572"/>
              <a:gd name="connsiteY2" fmla="*/ 970059 h 970059"/>
              <a:gd name="connsiteX3" fmla="*/ 0 w 1049572"/>
              <a:gd name="connsiteY3" fmla="*/ 659958 h 970059"/>
              <a:gd name="connsiteX4" fmla="*/ 7951 w 1049572"/>
              <a:gd name="connsiteY4" fmla="*/ 0 h 970059"/>
              <a:gd name="connsiteX0" fmla="*/ 7951 w 1059440"/>
              <a:gd name="connsiteY0" fmla="*/ 0 h 970059"/>
              <a:gd name="connsiteX1" fmla="*/ 1059440 w 1059440"/>
              <a:gd name="connsiteY1" fmla="*/ 82259 h 970059"/>
              <a:gd name="connsiteX2" fmla="*/ 1049572 w 1059440"/>
              <a:gd name="connsiteY2" fmla="*/ 970059 h 970059"/>
              <a:gd name="connsiteX3" fmla="*/ 0 w 1059440"/>
              <a:gd name="connsiteY3" fmla="*/ 659958 h 970059"/>
              <a:gd name="connsiteX4" fmla="*/ 7951 w 1059440"/>
              <a:gd name="connsiteY4" fmla="*/ 0 h 970059"/>
              <a:gd name="connsiteX0" fmla="*/ 11240 w 1059440"/>
              <a:gd name="connsiteY0" fmla="*/ 0 h 973348"/>
              <a:gd name="connsiteX1" fmla="*/ 1059440 w 1059440"/>
              <a:gd name="connsiteY1" fmla="*/ 85548 h 973348"/>
              <a:gd name="connsiteX2" fmla="*/ 1049572 w 1059440"/>
              <a:gd name="connsiteY2" fmla="*/ 973348 h 973348"/>
              <a:gd name="connsiteX3" fmla="*/ 0 w 1059440"/>
              <a:gd name="connsiteY3" fmla="*/ 663247 h 973348"/>
              <a:gd name="connsiteX4" fmla="*/ 11240 w 1059440"/>
              <a:gd name="connsiteY4" fmla="*/ 0 h 973348"/>
              <a:gd name="connsiteX0" fmla="*/ 11240 w 1059440"/>
              <a:gd name="connsiteY0" fmla="*/ 0 h 976637"/>
              <a:gd name="connsiteX1" fmla="*/ 1059440 w 1059440"/>
              <a:gd name="connsiteY1" fmla="*/ 85548 h 976637"/>
              <a:gd name="connsiteX2" fmla="*/ 1059440 w 1059440"/>
              <a:gd name="connsiteY2" fmla="*/ 976637 h 976637"/>
              <a:gd name="connsiteX3" fmla="*/ 0 w 1059440"/>
              <a:gd name="connsiteY3" fmla="*/ 663247 h 976637"/>
              <a:gd name="connsiteX4" fmla="*/ 11240 w 1059440"/>
              <a:gd name="connsiteY4" fmla="*/ 0 h 976637"/>
              <a:gd name="connsiteX0" fmla="*/ 11240 w 1059440"/>
              <a:gd name="connsiteY0" fmla="*/ 0 h 979926"/>
              <a:gd name="connsiteX1" fmla="*/ 1059440 w 1059440"/>
              <a:gd name="connsiteY1" fmla="*/ 85548 h 979926"/>
              <a:gd name="connsiteX2" fmla="*/ 1059440 w 1059440"/>
              <a:gd name="connsiteY2" fmla="*/ 979926 h 979926"/>
              <a:gd name="connsiteX3" fmla="*/ 0 w 1059440"/>
              <a:gd name="connsiteY3" fmla="*/ 663247 h 979926"/>
              <a:gd name="connsiteX4" fmla="*/ 11240 w 1059440"/>
              <a:gd name="connsiteY4" fmla="*/ 0 h 979926"/>
              <a:gd name="connsiteX0" fmla="*/ 11240 w 1059440"/>
              <a:gd name="connsiteY0" fmla="*/ 0 h 986504"/>
              <a:gd name="connsiteX1" fmla="*/ 1059440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59440"/>
              <a:gd name="connsiteY0" fmla="*/ 0 h 986504"/>
              <a:gd name="connsiteX1" fmla="*/ 1034801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11240 w 1034801"/>
              <a:gd name="connsiteY4" fmla="*/ 0 h 986504"/>
              <a:gd name="connsiteX0" fmla="*/ 31772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31772 w 1034801"/>
              <a:gd name="connsiteY4" fmla="*/ 0 h 986504"/>
              <a:gd name="connsiteX0" fmla="*/ 23560 w 1034801"/>
              <a:gd name="connsiteY0" fmla="*/ 0 h 982398"/>
              <a:gd name="connsiteX1" fmla="*/ 1034801 w 1034801"/>
              <a:gd name="connsiteY1" fmla="*/ 88020 h 982398"/>
              <a:gd name="connsiteX2" fmla="*/ 1034800 w 1034801"/>
              <a:gd name="connsiteY2" fmla="*/ 982398 h 982398"/>
              <a:gd name="connsiteX3" fmla="*/ 0 w 1034801"/>
              <a:gd name="connsiteY3" fmla="*/ 665719 h 982398"/>
              <a:gd name="connsiteX4" fmla="*/ 23560 w 1034801"/>
              <a:gd name="connsiteY4" fmla="*/ 0 h 982398"/>
              <a:gd name="connsiteX0" fmla="*/ 92 w 1011333"/>
              <a:gd name="connsiteY0" fmla="*/ 0 h 982398"/>
              <a:gd name="connsiteX1" fmla="*/ 1011333 w 1011333"/>
              <a:gd name="connsiteY1" fmla="*/ 88020 h 982398"/>
              <a:gd name="connsiteX2" fmla="*/ 1011332 w 1011333"/>
              <a:gd name="connsiteY2" fmla="*/ 982398 h 982398"/>
              <a:gd name="connsiteX3" fmla="*/ 50450 w 1011333"/>
              <a:gd name="connsiteY3" fmla="*/ 665719 h 982398"/>
              <a:gd name="connsiteX4" fmla="*/ 92 w 1011333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3027 w 1014268"/>
              <a:gd name="connsiteY0" fmla="*/ 0 h 982398"/>
              <a:gd name="connsiteX1" fmla="*/ 1014268 w 1014268"/>
              <a:gd name="connsiteY1" fmla="*/ 88020 h 982398"/>
              <a:gd name="connsiteX2" fmla="*/ 1014267 w 1014268"/>
              <a:gd name="connsiteY2" fmla="*/ 982398 h 982398"/>
              <a:gd name="connsiteX3" fmla="*/ 0 w 1014268"/>
              <a:gd name="connsiteY3" fmla="*/ 669826 h 982398"/>
              <a:gd name="connsiteX4" fmla="*/ 3027 w 1014268"/>
              <a:gd name="connsiteY4" fmla="*/ 0 h 982398"/>
              <a:gd name="connsiteX0" fmla="*/ 545 w 1017519"/>
              <a:gd name="connsiteY0" fmla="*/ 0 h 979472"/>
              <a:gd name="connsiteX1" fmla="*/ 1017519 w 1017519"/>
              <a:gd name="connsiteY1" fmla="*/ 85094 h 979472"/>
              <a:gd name="connsiteX2" fmla="*/ 1017518 w 1017519"/>
              <a:gd name="connsiteY2" fmla="*/ 979472 h 979472"/>
              <a:gd name="connsiteX3" fmla="*/ 3251 w 1017519"/>
              <a:gd name="connsiteY3" fmla="*/ 666900 h 979472"/>
              <a:gd name="connsiteX4" fmla="*/ 545 w 1017519"/>
              <a:gd name="connsiteY4" fmla="*/ 0 h 979472"/>
              <a:gd name="connsiteX0" fmla="*/ 4939 w 1021913"/>
              <a:gd name="connsiteY0" fmla="*/ 0 h 979472"/>
              <a:gd name="connsiteX1" fmla="*/ 1021913 w 1021913"/>
              <a:gd name="connsiteY1" fmla="*/ 85094 h 979472"/>
              <a:gd name="connsiteX2" fmla="*/ 1021912 w 1021913"/>
              <a:gd name="connsiteY2" fmla="*/ 979472 h 979472"/>
              <a:gd name="connsiteX3" fmla="*/ 0 w 1021913"/>
              <a:gd name="connsiteY3" fmla="*/ 666900 h 979472"/>
              <a:gd name="connsiteX4" fmla="*/ 4939 w 1021913"/>
              <a:gd name="connsiteY4" fmla="*/ 0 h 979472"/>
              <a:gd name="connsiteX0" fmla="*/ 683 w 1023391"/>
              <a:gd name="connsiteY0" fmla="*/ 0 h 979472"/>
              <a:gd name="connsiteX1" fmla="*/ 1023391 w 1023391"/>
              <a:gd name="connsiteY1" fmla="*/ 85094 h 979472"/>
              <a:gd name="connsiteX2" fmla="*/ 1023390 w 1023391"/>
              <a:gd name="connsiteY2" fmla="*/ 979472 h 979472"/>
              <a:gd name="connsiteX3" fmla="*/ 1478 w 1023391"/>
              <a:gd name="connsiteY3" fmla="*/ 666900 h 979472"/>
              <a:gd name="connsiteX4" fmla="*/ 683 w 1023391"/>
              <a:gd name="connsiteY4" fmla="*/ 0 h 979472"/>
              <a:gd name="connsiteX0" fmla="*/ 683 w 1023391"/>
              <a:gd name="connsiteY0" fmla="*/ 0 h 985326"/>
              <a:gd name="connsiteX1" fmla="*/ 1023391 w 1023391"/>
              <a:gd name="connsiteY1" fmla="*/ 90948 h 985326"/>
              <a:gd name="connsiteX2" fmla="*/ 1023390 w 1023391"/>
              <a:gd name="connsiteY2" fmla="*/ 985326 h 985326"/>
              <a:gd name="connsiteX3" fmla="*/ 1478 w 1023391"/>
              <a:gd name="connsiteY3" fmla="*/ 672754 h 985326"/>
              <a:gd name="connsiteX4" fmla="*/ 683 w 1023391"/>
              <a:gd name="connsiteY4" fmla="*/ 0 h 985326"/>
              <a:gd name="connsiteX0" fmla="*/ 683 w 1025303"/>
              <a:gd name="connsiteY0" fmla="*/ 0 h 985326"/>
              <a:gd name="connsiteX1" fmla="*/ 1025303 w 1025303"/>
              <a:gd name="connsiteY1" fmla="*/ 93876 h 985326"/>
              <a:gd name="connsiteX2" fmla="*/ 1023390 w 1025303"/>
              <a:gd name="connsiteY2" fmla="*/ 985326 h 985326"/>
              <a:gd name="connsiteX3" fmla="*/ 1478 w 1025303"/>
              <a:gd name="connsiteY3" fmla="*/ 672754 h 985326"/>
              <a:gd name="connsiteX4" fmla="*/ 683 w 1025303"/>
              <a:gd name="connsiteY4" fmla="*/ 0 h 985326"/>
              <a:gd name="connsiteX0" fmla="*/ 683 w 1023392"/>
              <a:gd name="connsiteY0" fmla="*/ 0 h 985326"/>
              <a:gd name="connsiteX1" fmla="*/ 1023392 w 1023392"/>
              <a:gd name="connsiteY1" fmla="*/ 88021 h 985326"/>
              <a:gd name="connsiteX2" fmla="*/ 1023390 w 1023392"/>
              <a:gd name="connsiteY2" fmla="*/ 985326 h 985326"/>
              <a:gd name="connsiteX3" fmla="*/ 1478 w 1023392"/>
              <a:gd name="connsiteY3" fmla="*/ 672754 h 985326"/>
              <a:gd name="connsiteX4" fmla="*/ 683 w 1023392"/>
              <a:gd name="connsiteY4" fmla="*/ 0 h 985326"/>
              <a:gd name="connsiteX0" fmla="*/ 683 w 1025302"/>
              <a:gd name="connsiteY0" fmla="*/ 0 h 988252"/>
              <a:gd name="connsiteX1" fmla="*/ 1023392 w 1025302"/>
              <a:gd name="connsiteY1" fmla="*/ 88021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5302"/>
              <a:gd name="connsiteY0" fmla="*/ 0 h 988252"/>
              <a:gd name="connsiteX1" fmla="*/ 1023392 w 1025302"/>
              <a:gd name="connsiteY1" fmla="*/ 82167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9125"/>
              <a:gd name="connsiteY0" fmla="*/ 0 h 994106"/>
              <a:gd name="connsiteX1" fmla="*/ 1023392 w 1029125"/>
              <a:gd name="connsiteY1" fmla="*/ 82167 h 994106"/>
              <a:gd name="connsiteX2" fmla="*/ 1029125 w 1029125"/>
              <a:gd name="connsiteY2" fmla="*/ 994106 h 994106"/>
              <a:gd name="connsiteX3" fmla="*/ 1478 w 1029125"/>
              <a:gd name="connsiteY3" fmla="*/ 672754 h 994106"/>
              <a:gd name="connsiteX4" fmla="*/ 683 w 1029125"/>
              <a:gd name="connsiteY4" fmla="*/ 0 h 994106"/>
              <a:gd name="connsiteX0" fmla="*/ 683 w 1023392"/>
              <a:gd name="connsiteY0" fmla="*/ 0 h 994106"/>
              <a:gd name="connsiteX1" fmla="*/ 1023392 w 1023392"/>
              <a:gd name="connsiteY1" fmla="*/ 82167 h 994106"/>
              <a:gd name="connsiteX2" fmla="*/ 1023392 w 1023392"/>
              <a:gd name="connsiteY2" fmla="*/ 994106 h 994106"/>
              <a:gd name="connsiteX3" fmla="*/ 1478 w 1023392"/>
              <a:gd name="connsiteY3" fmla="*/ 672754 h 994106"/>
              <a:gd name="connsiteX4" fmla="*/ 683 w 1023392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90948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88021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4"/>
              <a:gd name="connsiteY0" fmla="*/ 0 h 994106"/>
              <a:gd name="connsiteX1" fmla="*/ 1025303 w 1025304"/>
              <a:gd name="connsiteY1" fmla="*/ 88021 h 994106"/>
              <a:gd name="connsiteX2" fmla="*/ 1025304 w 1025304"/>
              <a:gd name="connsiteY2" fmla="*/ 994106 h 994106"/>
              <a:gd name="connsiteX3" fmla="*/ 1478 w 1025304"/>
              <a:gd name="connsiteY3" fmla="*/ 672754 h 994106"/>
              <a:gd name="connsiteX4" fmla="*/ 683 w 1025304"/>
              <a:gd name="connsiteY4" fmla="*/ 0 h 9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04" h="994106">
                <a:moveTo>
                  <a:pt x="683" y="0"/>
                </a:moveTo>
                <a:lnTo>
                  <a:pt x="1025303" y="88021"/>
                </a:lnTo>
                <a:cubicBezTo>
                  <a:pt x="1025303" y="390049"/>
                  <a:pt x="1025304" y="692078"/>
                  <a:pt x="1025304" y="994106"/>
                </a:cubicBezTo>
                <a:lnTo>
                  <a:pt x="1478" y="672754"/>
                </a:lnTo>
                <a:cubicBezTo>
                  <a:pt x="4128" y="452768"/>
                  <a:pt x="-1967" y="219986"/>
                  <a:pt x="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9E7E34A-F7AE-40A5-A268-42DC630783DB}"/>
              </a:ext>
            </a:extLst>
          </p:cNvPr>
          <p:cNvSpPr/>
          <p:nvPr/>
        </p:nvSpPr>
        <p:spPr>
          <a:xfrm>
            <a:off x="8556207" y="4984494"/>
            <a:ext cx="1456234" cy="1101543"/>
          </a:xfrm>
          <a:custGeom>
            <a:avLst/>
            <a:gdLst>
              <a:gd name="connsiteX0" fmla="*/ 7951 w 1073426"/>
              <a:gd name="connsiteY0" fmla="*/ 644056 h 1160891"/>
              <a:gd name="connsiteX1" fmla="*/ 1073426 w 1073426"/>
              <a:gd name="connsiteY1" fmla="*/ 1160891 h 1160891"/>
              <a:gd name="connsiteX2" fmla="*/ 1049572 w 1073426"/>
              <a:gd name="connsiteY2" fmla="*/ 294199 h 1160891"/>
              <a:gd name="connsiteX3" fmla="*/ 0 w 1073426"/>
              <a:gd name="connsiteY3" fmla="*/ 0 h 1160891"/>
              <a:gd name="connsiteX4" fmla="*/ 7951 w 1073426"/>
              <a:gd name="connsiteY4" fmla="*/ 644056 h 1160891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310645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11240 w 1073426"/>
              <a:gd name="connsiteY0" fmla="*/ 673659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11240 w 1073426"/>
              <a:gd name="connsiteY4" fmla="*/ 673659 h 1177337"/>
              <a:gd name="connsiteX0" fmla="*/ 11240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1240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63102"/>
              <a:gd name="connsiteY0" fmla="*/ 673659 h 1180626"/>
              <a:gd name="connsiteX1" fmla="*/ 1056980 w 1063102"/>
              <a:gd name="connsiteY1" fmla="*/ 1180626 h 1180626"/>
              <a:gd name="connsiteX2" fmla="*/ 1062729 w 1063102"/>
              <a:gd name="connsiteY2" fmla="*/ 294199 h 1180626"/>
              <a:gd name="connsiteX3" fmla="*/ 0 w 1063102"/>
              <a:gd name="connsiteY3" fmla="*/ 0 h 1180626"/>
              <a:gd name="connsiteX4" fmla="*/ 1372 w 1063102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98304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85985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36448"/>
              <a:gd name="connsiteY0" fmla="*/ 673659 h 1180626"/>
              <a:gd name="connsiteX1" fmla="*/ 1036448 w 1036448"/>
              <a:gd name="connsiteY1" fmla="*/ 1180626 h 1180626"/>
              <a:gd name="connsiteX2" fmla="*/ 1029876 w 1036448"/>
              <a:gd name="connsiteY2" fmla="*/ 285985 h 1180626"/>
              <a:gd name="connsiteX3" fmla="*/ 0 w 1036448"/>
              <a:gd name="connsiteY3" fmla="*/ 0 h 1180626"/>
              <a:gd name="connsiteX4" fmla="*/ 1372 w 1036448"/>
              <a:gd name="connsiteY4" fmla="*/ 673659 h 1180626"/>
              <a:gd name="connsiteX0" fmla="*/ 154 w 1035230"/>
              <a:gd name="connsiteY0" fmla="*/ 673659 h 1180626"/>
              <a:gd name="connsiteX1" fmla="*/ 1035230 w 1035230"/>
              <a:gd name="connsiteY1" fmla="*/ 1180626 h 1180626"/>
              <a:gd name="connsiteX2" fmla="*/ 1028658 w 1035230"/>
              <a:gd name="connsiteY2" fmla="*/ 285985 h 1180626"/>
              <a:gd name="connsiteX3" fmla="*/ 27528 w 1035230"/>
              <a:gd name="connsiteY3" fmla="*/ 0 h 1180626"/>
              <a:gd name="connsiteX4" fmla="*/ 154 w 1035230"/>
              <a:gd name="connsiteY4" fmla="*/ 673659 h 1180626"/>
              <a:gd name="connsiteX0" fmla="*/ 60 w 1035136"/>
              <a:gd name="connsiteY0" fmla="*/ 673659 h 1180626"/>
              <a:gd name="connsiteX1" fmla="*/ 1035136 w 1035136"/>
              <a:gd name="connsiteY1" fmla="*/ 1180626 h 1180626"/>
              <a:gd name="connsiteX2" fmla="*/ 1028564 w 1035136"/>
              <a:gd name="connsiteY2" fmla="*/ 285985 h 1180626"/>
              <a:gd name="connsiteX3" fmla="*/ 80818 w 1035136"/>
              <a:gd name="connsiteY3" fmla="*/ 0 h 1180626"/>
              <a:gd name="connsiteX4" fmla="*/ 60 w 1035136"/>
              <a:gd name="connsiteY4" fmla="*/ 673659 h 1180626"/>
              <a:gd name="connsiteX0" fmla="*/ 152 w 1035228"/>
              <a:gd name="connsiteY0" fmla="*/ 669553 h 1176520"/>
              <a:gd name="connsiteX1" fmla="*/ 1035228 w 1035228"/>
              <a:gd name="connsiteY1" fmla="*/ 1176520 h 1176520"/>
              <a:gd name="connsiteX2" fmla="*/ 1028656 w 1035228"/>
              <a:gd name="connsiteY2" fmla="*/ 281879 h 1176520"/>
              <a:gd name="connsiteX3" fmla="*/ 27525 w 1035228"/>
              <a:gd name="connsiteY3" fmla="*/ 0 h 1176520"/>
              <a:gd name="connsiteX4" fmla="*/ 152 w 1035228"/>
              <a:gd name="connsiteY4" fmla="*/ 669553 h 1176520"/>
              <a:gd name="connsiteX0" fmla="*/ 62970 w 1007703"/>
              <a:gd name="connsiteY0" fmla="*/ 669553 h 1176520"/>
              <a:gd name="connsiteX1" fmla="*/ 1007703 w 1007703"/>
              <a:gd name="connsiteY1" fmla="*/ 1176520 h 1176520"/>
              <a:gd name="connsiteX2" fmla="*/ 1001131 w 1007703"/>
              <a:gd name="connsiteY2" fmla="*/ 281879 h 1176520"/>
              <a:gd name="connsiteX3" fmla="*/ 0 w 1007703"/>
              <a:gd name="connsiteY3" fmla="*/ 0 h 1176520"/>
              <a:gd name="connsiteX4" fmla="*/ 62970 w 1007703"/>
              <a:gd name="connsiteY4" fmla="*/ 669553 h 1176520"/>
              <a:gd name="connsiteX0" fmla="*/ 380 w 1014924"/>
              <a:gd name="connsiteY0" fmla="*/ 673659 h 1176520"/>
              <a:gd name="connsiteX1" fmla="*/ 1014924 w 1014924"/>
              <a:gd name="connsiteY1" fmla="*/ 1176520 h 1176520"/>
              <a:gd name="connsiteX2" fmla="*/ 1008352 w 1014924"/>
              <a:gd name="connsiteY2" fmla="*/ 281879 h 1176520"/>
              <a:gd name="connsiteX3" fmla="*/ 7221 w 1014924"/>
              <a:gd name="connsiteY3" fmla="*/ 0 h 1176520"/>
              <a:gd name="connsiteX4" fmla="*/ 380 w 1014924"/>
              <a:gd name="connsiteY4" fmla="*/ 673659 h 1176520"/>
              <a:gd name="connsiteX0" fmla="*/ 543 w 1015087"/>
              <a:gd name="connsiteY0" fmla="*/ 673659 h 1176520"/>
              <a:gd name="connsiteX1" fmla="*/ 1015087 w 1015087"/>
              <a:gd name="connsiteY1" fmla="*/ 1176520 h 1176520"/>
              <a:gd name="connsiteX2" fmla="*/ 1008515 w 1015087"/>
              <a:gd name="connsiteY2" fmla="*/ 281879 h 1176520"/>
              <a:gd name="connsiteX3" fmla="*/ 3278 w 1015087"/>
              <a:gd name="connsiteY3" fmla="*/ 0 h 1176520"/>
              <a:gd name="connsiteX4" fmla="*/ 543 w 1015087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8925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8925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1268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1268 w 1023469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036"/>
              <a:gd name="connsiteY0" fmla="*/ 673659 h 1176520"/>
              <a:gd name="connsiteX1" fmla="*/ 1021556 w 1025036"/>
              <a:gd name="connsiteY1" fmla="*/ 1176520 h 1176520"/>
              <a:gd name="connsiteX2" fmla="*/ 1024554 w 1025036"/>
              <a:gd name="connsiteY2" fmla="*/ 281879 h 1176520"/>
              <a:gd name="connsiteX3" fmla="*/ 0 w 1025036"/>
              <a:gd name="connsiteY3" fmla="*/ 0 h 1176520"/>
              <a:gd name="connsiteX4" fmla="*/ 1268 w 1025036"/>
              <a:gd name="connsiteY4" fmla="*/ 673659 h 1176520"/>
              <a:gd name="connsiteX0" fmla="*/ 1268 w 1025384"/>
              <a:gd name="connsiteY0" fmla="*/ 673659 h 1179446"/>
              <a:gd name="connsiteX1" fmla="*/ 1025384 w 1025384"/>
              <a:gd name="connsiteY1" fmla="*/ 1179446 h 1179446"/>
              <a:gd name="connsiteX2" fmla="*/ 1024554 w 1025384"/>
              <a:gd name="connsiteY2" fmla="*/ 281879 h 1179446"/>
              <a:gd name="connsiteX3" fmla="*/ 0 w 1025384"/>
              <a:gd name="connsiteY3" fmla="*/ 0 h 1179446"/>
              <a:gd name="connsiteX4" fmla="*/ 1268 w 1025384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76026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7264"/>
              <a:gd name="connsiteY0" fmla="*/ 673659 h 1179446"/>
              <a:gd name="connsiteX1" fmla="*/ 1025384 w 1027264"/>
              <a:gd name="connsiteY1" fmla="*/ 1179446 h 1179446"/>
              <a:gd name="connsiteX2" fmla="*/ 1026468 w 1027264"/>
              <a:gd name="connsiteY2" fmla="*/ 276026 h 1179446"/>
              <a:gd name="connsiteX3" fmla="*/ 0 w 1027264"/>
              <a:gd name="connsiteY3" fmla="*/ 0 h 1179446"/>
              <a:gd name="connsiteX4" fmla="*/ 1268 w 1027264"/>
              <a:gd name="connsiteY4" fmla="*/ 673659 h 1179446"/>
              <a:gd name="connsiteX0" fmla="*/ 1268 w 1027264"/>
              <a:gd name="connsiteY0" fmla="*/ 673659 h 1188227"/>
              <a:gd name="connsiteX1" fmla="*/ 1025384 w 1027264"/>
              <a:gd name="connsiteY1" fmla="*/ 1188227 h 1188227"/>
              <a:gd name="connsiteX2" fmla="*/ 1026468 w 1027264"/>
              <a:gd name="connsiteY2" fmla="*/ 276026 h 1188227"/>
              <a:gd name="connsiteX3" fmla="*/ 0 w 1027264"/>
              <a:gd name="connsiteY3" fmla="*/ 0 h 1188227"/>
              <a:gd name="connsiteX4" fmla="*/ 1268 w 1027264"/>
              <a:gd name="connsiteY4" fmla="*/ 673659 h 11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64" h="1188227">
                <a:moveTo>
                  <a:pt x="1268" y="673659"/>
                </a:moveTo>
                <a:lnTo>
                  <a:pt x="1025384" y="1188227"/>
                </a:lnTo>
                <a:cubicBezTo>
                  <a:pt x="1024830" y="881043"/>
                  <a:pt x="1028937" y="583209"/>
                  <a:pt x="1026468" y="276026"/>
                </a:cubicBezTo>
                <a:lnTo>
                  <a:pt x="0" y="0"/>
                </a:lnTo>
                <a:cubicBezTo>
                  <a:pt x="736" y="217612"/>
                  <a:pt x="532" y="441413"/>
                  <a:pt x="1268" y="673659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BC133DE-CA96-424A-B585-25F034113368}"/>
              </a:ext>
            </a:extLst>
          </p:cNvPr>
          <p:cNvSpPr/>
          <p:nvPr/>
        </p:nvSpPr>
        <p:spPr>
          <a:xfrm>
            <a:off x="8556206" y="1808069"/>
            <a:ext cx="1454902" cy="1083232"/>
          </a:xfrm>
          <a:custGeom>
            <a:avLst/>
            <a:gdLst>
              <a:gd name="connsiteX0" fmla="*/ 0 w 1026233"/>
              <a:gd name="connsiteY0" fmla="*/ 480225 h 1144645"/>
              <a:gd name="connsiteX1" fmla="*/ 16446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0225 h 1144645"/>
              <a:gd name="connsiteX1" fmla="*/ 6579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3514 h 1147934"/>
              <a:gd name="connsiteX1" fmla="*/ 6579 w 1026233"/>
              <a:gd name="connsiteY1" fmla="*/ 1147934 h 1147934"/>
              <a:gd name="connsiteX2" fmla="*/ 1026233 w 1026233"/>
              <a:gd name="connsiteY2" fmla="*/ 878219 h 1147934"/>
              <a:gd name="connsiteX3" fmla="*/ 1026233 w 1026233"/>
              <a:gd name="connsiteY3" fmla="*/ 0 h 1147934"/>
              <a:gd name="connsiteX4" fmla="*/ 0 w 1026233"/>
              <a:gd name="connsiteY4" fmla="*/ 483514 h 1147934"/>
              <a:gd name="connsiteX0" fmla="*/ 0 w 1026233"/>
              <a:gd name="connsiteY0" fmla="*/ 483514 h 1154512"/>
              <a:gd name="connsiteX1" fmla="*/ 9869 w 1026233"/>
              <a:gd name="connsiteY1" fmla="*/ 1154512 h 1154512"/>
              <a:gd name="connsiteX2" fmla="*/ 1026233 w 1026233"/>
              <a:gd name="connsiteY2" fmla="*/ 878219 h 1154512"/>
              <a:gd name="connsiteX3" fmla="*/ 1026233 w 1026233"/>
              <a:gd name="connsiteY3" fmla="*/ 0 h 1154512"/>
              <a:gd name="connsiteX4" fmla="*/ 0 w 1026233"/>
              <a:gd name="connsiteY4" fmla="*/ 483514 h 1154512"/>
              <a:gd name="connsiteX0" fmla="*/ 3288 w 1029521"/>
              <a:gd name="connsiteY0" fmla="*/ 483514 h 1154512"/>
              <a:gd name="connsiteX1" fmla="*/ 0 w 1029521"/>
              <a:gd name="connsiteY1" fmla="*/ 1154512 h 1154512"/>
              <a:gd name="connsiteX2" fmla="*/ 1029521 w 1029521"/>
              <a:gd name="connsiteY2" fmla="*/ 878219 h 1154512"/>
              <a:gd name="connsiteX3" fmla="*/ 1029521 w 1029521"/>
              <a:gd name="connsiteY3" fmla="*/ 0 h 1154512"/>
              <a:gd name="connsiteX4" fmla="*/ 3288 w 1029521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75300 h 1146298"/>
              <a:gd name="connsiteX1" fmla="*/ 0 w 1032810"/>
              <a:gd name="connsiteY1" fmla="*/ 1146298 h 1146298"/>
              <a:gd name="connsiteX2" fmla="*/ 1032810 w 1032810"/>
              <a:gd name="connsiteY2" fmla="*/ 879873 h 1146298"/>
              <a:gd name="connsiteX3" fmla="*/ 1000775 w 1032810"/>
              <a:gd name="connsiteY3" fmla="*/ 0 h 1146298"/>
              <a:gd name="connsiteX4" fmla="*/ 3288 w 1032810"/>
              <a:gd name="connsiteY4" fmla="*/ 475300 h 1146298"/>
              <a:gd name="connsiteX0" fmla="*/ 3288 w 1004064"/>
              <a:gd name="connsiteY0" fmla="*/ 475300 h 1146298"/>
              <a:gd name="connsiteX1" fmla="*/ 0 w 1004064"/>
              <a:gd name="connsiteY1" fmla="*/ 1146298 h 1146298"/>
              <a:gd name="connsiteX2" fmla="*/ 1004064 w 1004064"/>
              <a:gd name="connsiteY2" fmla="*/ 879873 h 1146298"/>
              <a:gd name="connsiteX3" fmla="*/ 1000775 w 1004064"/>
              <a:gd name="connsiteY3" fmla="*/ 0 h 1146298"/>
              <a:gd name="connsiteX4" fmla="*/ 3288 w 1004064"/>
              <a:gd name="connsiteY4" fmla="*/ 475300 h 1146298"/>
              <a:gd name="connsiteX0" fmla="*/ 3288 w 1009103"/>
              <a:gd name="connsiteY0" fmla="*/ 487620 h 1158618"/>
              <a:gd name="connsiteX1" fmla="*/ 0 w 1009103"/>
              <a:gd name="connsiteY1" fmla="*/ 1158618 h 1158618"/>
              <a:gd name="connsiteX2" fmla="*/ 1004064 w 1009103"/>
              <a:gd name="connsiteY2" fmla="*/ 892193 h 1158618"/>
              <a:gd name="connsiteX3" fmla="*/ 1008988 w 1009103"/>
              <a:gd name="connsiteY3" fmla="*/ 0 h 1158618"/>
              <a:gd name="connsiteX4" fmla="*/ 3288 w 1009103"/>
              <a:gd name="connsiteY4" fmla="*/ 487620 h 1158618"/>
              <a:gd name="connsiteX0" fmla="*/ 0 w 1018134"/>
              <a:gd name="connsiteY0" fmla="*/ 487620 h 1158618"/>
              <a:gd name="connsiteX1" fmla="*/ 9031 w 1018134"/>
              <a:gd name="connsiteY1" fmla="*/ 1158618 h 1158618"/>
              <a:gd name="connsiteX2" fmla="*/ 1013095 w 1018134"/>
              <a:gd name="connsiteY2" fmla="*/ 892193 h 1158618"/>
              <a:gd name="connsiteX3" fmla="*/ 1018019 w 1018134"/>
              <a:gd name="connsiteY3" fmla="*/ 0 h 1158618"/>
              <a:gd name="connsiteX4" fmla="*/ 0 w 1018134"/>
              <a:gd name="connsiteY4" fmla="*/ 487620 h 1158618"/>
              <a:gd name="connsiteX0" fmla="*/ 0 w 1022241"/>
              <a:gd name="connsiteY0" fmla="*/ 499939 h 1158618"/>
              <a:gd name="connsiteX1" fmla="*/ 13138 w 1022241"/>
              <a:gd name="connsiteY1" fmla="*/ 1158618 h 1158618"/>
              <a:gd name="connsiteX2" fmla="*/ 1017202 w 1022241"/>
              <a:gd name="connsiteY2" fmla="*/ 892193 h 1158618"/>
              <a:gd name="connsiteX3" fmla="*/ 1022126 w 1022241"/>
              <a:gd name="connsiteY3" fmla="*/ 0 h 1158618"/>
              <a:gd name="connsiteX4" fmla="*/ 0 w 1022241"/>
              <a:gd name="connsiteY4" fmla="*/ 499939 h 1158618"/>
              <a:gd name="connsiteX0" fmla="*/ 0 w 1030455"/>
              <a:gd name="connsiteY0" fmla="*/ 487620 h 1158618"/>
              <a:gd name="connsiteX1" fmla="*/ 21352 w 1030455"/>
              <a:gd name="connsiteY1" fmla="*/ 1158618 h 1158618"/>
              <a:gd name="connsiteX2" fmla="*/ 1025416 w 1030455"/>
              <a:gd name="connsiteY2" fmla="*/ 892193 h 1158618"/>
              <a:gd name="connsiteX3" fmla="*/ 1030340 w 1030455"/>
              <a:gd name="connsiteY3" fmla="*/ 0 h 1158618"/>
              <a:gd name="connsiteX4" fmla="*/ 0 w 1030455"/>
              <a:gd name="connsiteY4" fmla="*/ 487620 h 1158618"/>
              <a:gd name="connsiteX0" fmla="*/ 0 w 1025416"/>
              <a:gd name="connsiteY0" fmla="*/ 487620 h 1158618"/>
              <a:gd name="connsiteX1" fmla="*/ 21352 w 1025416"/>
              <a:gd name="connsiteY1" fmla="*/ 1158618 h 1158618"/>
              <a:gd name="connsiteX2" fmla="*/ 1025416 w 1025416"/>
              <a:gd name="connsiteY2" fmla="*/ 892193 h 1158618"/>
              <a:gd name="connsiteX3" fmla="*/ 1018021 w 1025416"/>
              <a:gd name="connsiteY3" fmla="*/ 0 h 1158618"/>
              <a:gd name="connsiteX4" fmla="*/ 0 w 1025416"/>
              <a:gd name="connsiteY4" fmla="*/ 487620 h 1158618"/>
              <a:gd name="connsiteX0" fmla="*/ 0 w 1021309"/>
              <a:gd name="connsiteY0" fmla="*/ 487620 h 1158618"/>
              <a:gd name="connsiteX1" fmla="*/ 21352 w 1021309"/>
              <a:gd name="connsiteY1" fmla="*/ 1158618 h 1158618"/>
              <a:gd name="connsiteX2" fmla="*/ 1021309 w 1021309"/>
              <a:gd name="connsiteY2" fmla="*/ 892193 h 1158618"/>
              <a:gd name="connsiteX3" fmla="*/ 1018021 w 1021309"/>
              <a:gd name="connsiteY3" fmla="*/ 0 h 1158618"/>
              <a:gd name="connsiteX4" fmla="*/ 0 w 1021309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90040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997733"/>
              <a:gd name="connsiteY0" fmla="*/ 487620 h 1158618"/>
              <a:gd name="connsiteX1" fmla="*/ 820 w 997733"/>
              <a:gd name="connsiteY1" fmla="*/ 1158618 h 1158618"/>
              <a:gd name="connsiteX2" fmla="*/ 996670 w 997733"/>
              <a:gd name="connsiteY2" fmla="*/ 900407 h 1158618"/>
              <a:gd name="connsiteX3" fmla="*/ 997489 w 997733"/>
              <a:gd name="connsiteY3" fmla="*/ 0 h 1158618"/>
              <a:gd name="connsiteX4" fmla="*/ 0 w 997733"/>
              <a:gd name="connsiteY4" fmla="*/ 487620 h 1158618"/>
              <a:gd name="connsiteX0" fmla="*/ 40247 w 996915"/>
              <a:gd name="connsiteY0" fmla="*/ 499939 h 1158618"/>
              <a:gd name="connsiteX1" fmla="*/ 2 w 996915"/>
              <a:gd name="connsiteY1" fmla="*/ 1158618 h 1158618"/>
              <a:gd name="connsiteX2" fmla="*/ 995852 w 996915"/>
              <a:gd name="connsiteY2" fmla="*/ 900407 h 1158618"/>
              <a:gd name="connsiteX3" fmla="*/ 996671 w 996915"/>
              <a:gd name="connsiteY3" fmla="*/ 0 h 1158618"/>
              <a:gd name="connsiteX4" fmla="*/ 40247 w 996915"/>
              <a:gd name="connsiteY4" fmla="*/ 499939 h 1158618"/>
              <a:gd name="connsiteX0" fmla="*/ 7398 w 996919"/>
              <a:gd name="connsiteY0" fmla="*/ 491726 h 1158618"/>
              <a:gd name="connsiteX1" fmla="*/ 6 w 996919"/>
              <a:gd name="connsiteY1" fmla="*/ 1158618 h 1158618"/>
              <a:gd name="connsiteX2" fmla="*/ 995856 w 996919"/>
              <a:gd name="connsiteY2" fmla="*/ 900407 h 1158618"/>
              <a:gd name="connsiteX3" fmla="*/ 996675 w 996919"/>
              <a:gd name="connsiteY3" fmla="*/ 0 h 1158618"/>
              <a:gd name="connsiteX4" fmla="*/ 7398 w 996919"/>
              <a:gd name="connsiteY4" fmla="*/ 491726 h 1158618"/>
              <a:gd name="connsiteX0" fmla="*/ 0 w 989521"/>
              <a:gd name="connsiteY0" fmla="*/ 491726 h 1158618"/>
              <a:gd name="connsiteX1" fmla="*/ 62419 w 989521"/>
              <a:gd name="connsiteY1" fmla="*/ 1158618 h 1158618"/>
              <a:gd name="connsiteX2" fmla="*/ 988458 w 989521"/>
              <a:gd name="connsiteY2" fmla="*/ 900407 h 1158618"/>
              <a:gd name="connsiteX3" fmla="*/ 989277 w 989521"/>
              <a:gd name="connsiteY3" fmla="*/ 0 h 1158618"/>
              <a:gd name="connsiteX4" fmla="*/ 0 w 989521"/>
              <a:gd name="connsiteY4" fmla="*/ 491726 h 1158618"/>
              <a:gd name="connsiteX0" fmla="*/ 3298 w 992819"/>
              <a:gd name="connsiteY0" fmla="*/ 491726 h 1158618"/>
              <a:gd name="connsiteX1" fmla="*/ 13 w 992819"/>
              <a:gd name="connsiteY1" fmla="*/ 1158618 h 1158618"/>
              <a:gd name="connsiteX2" fmla="*/ 991756 w 992819"/>
              <a:gd name="connsiteY2" fmla="*/ 900407 h 1158618"/>
              <a:gd name="connsiteX3" fmla="*/ 992575 w 992819"/>
              <a:gd name="connsiteY3" fmla="*/ 0 h 1158618"/>
              <a:gd name="connsiteX4" fmla="*/ 3298 w 992819"/>
              <a:gd name="connsiteY4" fmla="*/ 491726 h 1158618"/>
              <a:gd name="connsiteX0" fmla="*/ 0 w 993627"/>
              <a:gd name="connsiteY0" fmla="*/ 491726 h 1158618"/>
              <a:gd name="connsiteX1" fmla="*/ 821 w 993627"/>
              <a:gd name="connsiteY1" fmla="*/ 1158618 h 1158618"/>
              <a:gd name="connsiteX2" fmla="*/ 992564 w 993627"/>
              <a:gd name="connsiteY2" fmla="*/ 900407 h 1158618"/>
              <a:gd name="connsiteX3" fmla="*/ 993383 w 993627"/>
              <a:gd name="connsiteY3" fmla="*/ 0 h 1158618"/>
              <a:gd name="connsiteX4" fmla="*/ 0 w 993627"/>
              <a:gd name="connsiteY4" fmla="*/ 491726 h 1158618"/>
              <a:gd name="connsiteX0" fmla="*/ 0 w 998317"/>
              <a:gd name="connsiteY0" fmla="*/ 491726 h 1158618"/>
              <a:gd name="connsiteX1" fmla="*/ 821 w 998317"/>
              <a:gd name="connsiteY1" fmla="*/ 1158618 h 1158618"/>
              <a:gd name="connsiteX2" fmla="*/ 992564 w 998317"/>
              <a:gd name="connsiteY2" fmla="*/ 900407 h 1158618"/>
              <a:gd name="connsiteX3" fmla="*/ 998212 w 998317"/>
              <a:gd name="connsiteY3" fmla="*/ 0 h 1158618"/>
              <a:gd name="connsiteX4" fmla="*/ 0 w 998317"/>
              <a:gd name="connsiteY4" fmla="*/ 491726 h 1158618"/>
              <a:gd name="connsiteX0" fmla="*/ 0 w 1007051"/>
              <a:gd name="connsiteY0" fmla="*/ 491726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91726 h 1158618"/>
              <a:gd name="connsiteX0" fmla="*/ 0 w 1007051"/>
              <a:gd name="connsiteY0" fmla="*/ 487722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87722 h 1158618"/>
              <a:gd name="connsiteX0" fmla="*/ 0 w 1007051"/>
              <a:gd name="connsiteY0" fmla="*/ 487722 h 1162622"/>
              <a:gd name="connsiteX1" fmla="*/ 821 w 1007051"/>
              <a:gd name="connsiteY1" fmla="*/ 1162622 h 1162622"/>
              <a:gd name="connsiteX2" fmla="*/ 1007051 w 1007051"/>
              <a:gd name="connsiteY2" fmla="*/ 895578 h 1162622"/>
              <a:gd name="connsiteX3" fmla="*/ 998212 w 1007051"/>
              <a:gd name="connsiteY3" fmla="*/ 0 h 1162622"/>
              <a:gd name="connsiteX4" fmla="*/ 0 w 1007051"/>
              <a:gd name="connsiteY4" fmla="*/ 487722 h 1162622"/>
              <a:gd name="connsiteX0" fmla="*/ 0 w 1010637"/>
              <a:gd name="connsiteY0" fmla="*/ 487722 h 1162622"/>
              <a:gd name="connsiteX1" fmla="*/ 4407 w 1010637"/>
              <a:gd name="connsiteY1" fmla="*/ 1162622 h 1162622"/>
              <a:gd name="connsiteX2" fmla="*/ 1010637 w 1010637"/>
              <a:gd name="connsiteY2" fmla="*/ 895578 h 1162622"/>
              <a:gd name="connsiteX3" fmla="*/ 1001798 w 1010637"/>
              <a:gd name="connsiteY3" fmla="*/ 0 h 1162622"/>
              <a:gd name="connsiteX4" fmla="*/ 0 w 1010637"/>
              <a:gd name="connsiteY4" fmla="*/ 487722 h 1162622"/>
              <a:gd name="connsiteX0" fmla="*/ 0 w 1018255"/>
              <a:gd name="connsiteY0" fmla="*/ 487722 h 1162622"/>
              <a:gd name="connsiteX1" fmla="*/ 12025 w 1018255"/>
              <a:gd name="connsiteY1" fmla="*/ 1162622 h 1162622"/>
              <a:gd name="connsiteX2" fmla="*/ 1018255 w 1018255"/>
              <a:gd name="connsiteY2" fmla="*/ 895578 h 1162622"/>
              <a:gd name="connsiteX3" fmla="*/ 1009416 w 1018255"/>
              <a:gd name="connsiteY3" fmla="*/ 0 h 1162622"/>
              <a:gd name="connsiteX4" fmla="*/ 0 w 1018255"/>
              <a:gd name="connsiteY4" fmla="*/ 487722 h 1162622"/>
              <a:gd name="connsiteX0" fmla="*/ 0 w 1018255"/>
              <a:gd name="connsiteY0" fmla="*/ 487722 h 1159694"/>
              <a:gd name="connsiteX1" fmla="*/ 4408 w 1018255"/>
              <a:gd name="connsiteY1" fmla="*/ 1159694 h 1159694"/>
              <a:gd name="connsiteX2" fmla="*/ 1018255 w 1018255"/>
              <a:gd name="connsiteY2" fmla="*/ 895578 h 1159694"/>
              <a:gd name="connsiteX3" fmla="*/ 1009416 w 1018255"/>
              <a:gd name="connsiteY3" fmla="*/ 0 h 1159694"/>
              <a:gd name="connsiteX4" fmla="*/ 0 w 1018255"/>
              <a:gd name="connsiteY4" fmla="*/ 487722 h 1159694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71401"/>
              <a:gd name="connsiteX1" fmla="*/ 599 w 1019191"/>
              <a:gd name="connsiteY1" fmla="*/ 1171401 h 1171401"/>
              <a:gd name="connsiteX2" fmla="*/ 1018255 w 1019191"/>
              <a:gd name="connsiteY2" fmla="*/ 901432 h 1171401"/>
              <a:gd name="connsiteX3" fmla="*/ 1018938 w 1019191"/>
              <a:gd name="connsiteY3" fmla="*/ 0 h 1171401"/>
              <a:gd name="connsiteX4" fmla="*/ 0 w 1019191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1401"/>
              <a:gd name="connsiteX1" fmla="*/ 12024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6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2502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71401"/>
              <a:gd name="connsiteX1" fmla="*/ 2502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7 h 1171401"/>
              <a:gd name="connsiteX0" fmla="*/ 0 w 1020159"/>
              <a:gd name="connsiteY0" fmla="*/ 493577 h 1165548"/>
              <a:gd name="connsiteX1" fmla="*/ 598 w 1020159"/>
              <a:gd name="connsiteY1" fmla="*/ 1165548 h 1165548"/>
              <a:gd name="connsiteX2" fmla="*/ 1020159 w 1020159"/>
              <a:gd name="connsiteY2" fmla="*/ 901432 h 1165548"/>
              <a:gd name="connsiteX3" fmla="*/ 1018938 w 1020159"/>
              <a:gd name="connsiteY3" fmla="*/ 0 h 1165548"/>
              <a:gd name="connsiteX4" fmla="*/ 0 w 1020159"/>
              <a:gd name="connsiteY4" fmla="*/ 493577 h 1165548"/>
              <a:gd name="connsiteX0" fmla="*/ 0 w 1021095"/>
              <a:gd name="connsiteY0" fmla="*/ 496503 h 1168474"/>
              <a:gd name="connsiteX1" fmla="*/ 598 w 1021095"/>
              <a:gd name="connsiteY1" fmla="*/ 1168474 h 1168474"/>
              <a:gd name="connsiteX2" fmla="*/ 1020159 w 1021095"/>
              <a:gd name="connsiteY2" fmla="*/ 904358 h 1168474"/>
              <a:gd name="connsiteX3" fmla="*/ 1020842 w 1021095"/>
              <a:gd name="connsiteY3" fmla="*/ 0 h 1168474"/>
              <a:gd name="connsiteX4" fmla="*/ 0 w 1021095"/>
              <a:gd name="connsiteY4" fmla="*/ 496503 h 11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95" h="1168474">
                <a:moveTo>
                  <a:pt x="0" y="496503"/>
                </a:moveTo>
                <a:cubicBezTo>
                  <a:pt x="273" y="720169"/>
                  <a:pt x="325" y="944808"/>
                  <a:pt x="598" y="1168474"/>
                </a:cubicBezTo>
                <a:lnTo>
                  <a:pt x="1020159" y="904358"/>
                </a:lnTo>
                <a:cubicBezTo>
                  <a:pt x="1019063" y="608329"/>
                  <a:pt x="1021938" y="296029"/>
                  <a:pt x="1020842" y="0"/>
                </a:cubicBezTo>
                <a:lnTo>
                  <a:pt x="0" y="49650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B46CB3-3DD9-465E-B888-24E8DD6C80C3}"/>
              </a:ext>
            </a:extLst>
          </p:cNvPr>
          <p:cNvSpPr/>
          <p:nvPr/>
        </p:nvSpPr>
        <p:spPr>
          <a:xfrm>
            <a:off x="10038731" y="1838156"/>
            <a:ext cx="1201586" cy="781213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CB21E-6B75-4114-96E9-E4622CDEDCF9}"/>
              </a:ext>
            </a:extLst>
          </p:cNvPr>
          <p:cNvSpPr/>
          <p:nvPr/>
        </p:nvSpPr>
        <p:spPr>
          <a:xfrm>
            <a:off x="10038731" y="2696260"/>
            <a:ext cx="1201586" cy="781213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A7E302-1EDA-4CD5-AC06-E4C9B1675459}"/>
              </a:ext>
            </a:extLst>
          </p:cNvPr>
          <p:cNvSpPr/>
          <p:nvPr/>
        </p:nvSpPr>
        <p:spPr>
          <a:xfrm>
            <a:off x="10038731" y="3554364"/>
            <a:ext cx="1201586" cy="781213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48B02D-FD92-410D-B762-50D5F1E85A10}"/>
              </a:ext>
            </a:extLst>
          </p:cNvPr>
          <p:cNvSpPr/>
          <p:nvPr/>
        </p:nvSpPr>
        <p:spPr>
          <a:xfrm>
            <a:off x="10038731" y="4412468"/>
            <a:ext cx="1201586" cy="781213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BFB14D-9B07-43C1-8AC8-CE8C9773C0FD}"/>
              </a:ext>
            </a:extLst>
          </p:cNvPr>
          <p:cNvSpPr/>
          <p:nvPr/>
        </p:nvSpPr>
        <p:spPr>
          <a:xfrm>
            <a:off x="10038731" y="5270572"/>
            <a:ext cx="1201586" cy="781213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84E9D-1AC3-475C-A476-6817DF6BEF61}"/>
              </a:ext>
            </a:extLst>
          </p:cNvPr>
          <p:cNvSpPr txBox="1"/>
          <p:nvPr/>
        </p:nvSpPr>
        <p:spPr>
          <a:xfrm>
            <a:off x="3093395" y="5070972"/>
            <a:ext cx="56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566165-6EF0-47E2-9AA2-6227B2B69953}"/>
              </a:ext>
            </a:extLst>
          </p:cNvPr>
          <p:cNvSpPr txBox="1"/>
          <p:nvPr/>
        </p:nvSpPr>
        <p:spPr>
          <a:xfrm>
            <a:off x="4653668" y="5069742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023F75-B938-48E0-96B7-8F42D81867A0}"/>
              </a:ext>
            </a:extLst>
          </p:cNvPr>
          <p:cNvSpPr txBox="1"/>
          <p:nvPr/>
        </p:nvSpPr>
        <p:spPr>
          <a:xfrm>
            <a:off x="3093395" y="4391595"/>
            <a:ext cx="56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048FE-1ABD-4770-BAA6-56AD5A2CE5C6}"/>
              </a:ext>
            </a:extLst>
          </p:cNvPr>
          <p:cNvSpPr txBox="1"/>
          <p:nvPr/>
        </p:nvSpPr>
        <p:spPr>
          <a:xfrm>
            <a:off x="4653668" y="4390673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14E2A-8D5D-4C9F-A1CE-378CAE9441BF}"/>
              </a:ext>
            </a:extLst>
          </p:cNvPr>
          <p:cNvSpPr txBox="1"/>
          <p:nvPr/>
        </p:nvSpPr>
        <p:spPr>
          <a:xfrm>
            <a:off x="3093395" y="3712219"/>
            <a:ext cx="56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F6EC4A-1972-4256-8ADE-39CD3F835F13}"/>
              </a:ext>
            </a:extLst>
          </p:cNvPr>
          <p:cNvSpPr txBox="1"/>
          <p:nvPr/>
        </p:nvSpPr>
        <p:spPr>
          <a:xfrm>
            <a:off x="4653668" y="3711604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904F63-32FA-451C-8E3C-8AE1C1EBB5BA}"/>
              </a:ext>
            </a:extLst>
          </p:cNvPr>
          <p:cNvSpPr txBox="1"/>
          <p:nvPr/>
        </p:nvSpPr>
        <p:spPr>
          <a:xfrm>
            <a:off x="2670242" y="3032843"/>
            <a:ext cx="56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B6BCC6-0EA6-4EC3-B1C2-824EC90B01DD}"/>
              </a:ext>
            </a:extLst>
          </p:cNvPr>
          <p:cNvSpPr txBox="1"/>
          <p:nvPr/>
        </p:nvSpPr>
        <p:spPr>
          <a:xfrm>
            <a:off x="4653668" y="3032536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3D7A8-CEBC-4768-973F-FD18ACCA0DE3}"/>
              </a:ext>
            </a:extLst>
          </p:cNvPr>
          <p:cNvSpPr txBox="1"/>
          <p:nvPr/>
        </p:nvSpPr>
        <p:spPr>
          <a:xfrm>
            <a:off x="2247090" y="2353467"/>
            <a:ext cx="56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8B6A4F-6687-484A-95A8-D01BF1E28F1A}"/>
              </a:ext>
            </a:extLst>
          </p:cNvPr>
          <p:cNvSpPr txBox="1"/>
          <p:nvPr/>
        </p:nvSpPr>
        <p:spPr>
          <a:xfrm>
            <a:off x="4653668" y="2353467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80F02691-1A33-4E31-B740-8C89B6CE4CEE}"/>
              </a:ext>
            </a:extLst>
          </p:cNvPr>
          <p:cNvSpPr/>
          <p:nvPr/>
        </p:nvSpPr>
        <p:spPr>
          <a:xfrm rot="18900000">
            <a:off x="10367329" y="2037947"/>
            <a:ext cx="544391" cy="437303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Trapezoid 10">
            <a:extLst>
              <a:ext uri="{FF2B5EF4-FFF2-40B4-BE49-F238E27FC236}">
                <a16:creationId xmlns:a16="http://schemas.microsoft.com/office/drawing/2014/main" id="{C5047439-98A8-48A2-9A1A-9EF8E38D2EBF}"/>
              </a:ext>
            </a:extLst>
          </p:cNvPr>
          <p:cNvSpPr/>
          <p:nvPr/>
        </p:nvSpPr>
        <p:spPr>
          <a:xfrm>
            <a:off x="10421683" y="4585488"/>
            <a:ext cx="435682" cy="43517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3BAC4B5E-46D4-42FF-A4C2-970C490AE9B5}"/>
              </a:ext>
            </a:extLst>
          </p:cNvPr>
          <p:cNvSpPr/>
          <p:nvPr/>
        </p:nvSpPr>
        <p:spPr>
          <a:xfrm>
            <a:off x="10422907" y="5441560"/>
            <a:ext cx="433238" cy="439229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7A626385-CD02-4338-A02B-2BE092ED3BE1}"/>
              </a:ext>
            </a:extLst>
          </p:cNvPr>
          <p:cNvSpPr>
            <a:spLocks noChangeAspect="1"/>
          </p:cNvSpPr>
          <p:nvPr/>
        </p:nvSpPr>
        <p:spPr>
          <a:xfrm>
            <a:off x="10421683" y="2882671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B0C24B38-AEC9-4D8B-A5BF-5C6E91E08C49}"/>
              </a:ext>
            </a:extLst>
          </p:cNvPr>
          <p:cNvSpPr/>
          <p:nvPr/>
        </p:nvSpPr>
        <p:spPr>
          <a:xfrm>
            <a:off x="10437478" y="3711604"/>
            <a:ext cx="418667" cy="41798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1948C9A-2683-41BC-A447-7146DE557FF0}"/>
              </a:ext>
            </a:extLst>
          </p:cNvPr>
          <p:cNvSpPr/>
          <p:nvPr/>
        </p:nvSpPr>
        <p:spPr>
          <a:xfrm>
            <a:off x="323529" y="2232547"/>
            <a:ext cx="4397257" cy="3407874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89">
            <a:extLst>
              <a:ext uri="{FF2B5EF4-FFF2-40B4-BE49-F238E27FC236}">
                <a16:creationId xmlns:a16="http://schemas.microsoft.com/office/drawing/2014/main" id="{1BF5C404-AEDF-4F37-A3DD-4E0571E4EBFC}"/>
              </a:ext>
            </a:extLst>
          </p:cNvPr>
          <p:cNvGrpSpPr/>
          <p:nvPr/>
        </p:nvGrpSpPr>
        <p:grpSpPr>
          <a:xfrm>
            <a:off x="8013427" y="1851029"/>
            <a:ext cx="3134916" cy="679457"/>
            <a:chOff x="2889101" y="1798774"/>
            <a:chExt cx="3134916" cy="679457"/>
          </a:xfrm>
          <a:solidFill>
            <a:schemeClr val="accent2"/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85907F3D-FA7B-47CD-A107-BE3BE40C3F7A}"/>
                </a:ext>
              </a:extLst>
            </p:cNvPr>
            <p:cNvSpPr/>
            <p:nvPr/>
          </p:nvSpPr>
          <p:spPr>
            <a:xfrm>
              <a:off x="288910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BB9C9F59-AB65-4517-9507-802E7C649177}"/>
                </a:ext>
              </a:extLst>
            </p:cNvPr>
            <p:cNvSpPr/>
            <p:nvPr/>
          </p:nvSpPr>
          <p:spPr>
            <a:xfrm>
              <a:off x="320876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02715FA5-C02B-4E07-B37B-D54428F410C7}"/>
                </a:ext>
              </a:extLst>
            </p:cNvPr>
            <p:cNvSpPr/>
            <p:nvPr/>
          </p:nvSpPr>
          <p:spPr>
            <a:xfrm>
              <a:off x="352842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812AC1A5-14E9-43CA-96D6-0C948EAA5F13}"/>
                </a:ext>
              </a:extLst>
            </p:cNvPr>
            <p:cNvSpPr/>
            <p:nvPr/>
          </p:nvSpPr>
          <p:spPr>
            <a:xfrm>
              <a:off x="384808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A0C08FAA-6961-4699-B4F1-D05821EA531F}"/>
                </a:ext>
              </a:extLst>
            </p:cNvPr>
            <p:cNvSpPr/>
            <p:nvPr/>
          </p:nvSpPr>
          <p:spPr>
            <a:xfrm>
              <a:off x="416774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3F371C2D-3341-4911-902C-7D5DAAD1BA1E}"/>
                </a:ext>
              </a:extLst>
            </p:cNvPr>
            <p:cNvSpPr/>
            <p:nvPr/>
          </p:nvSpPr>
          <p:spPr>
            <a:xfrm>
              <a:off x="448740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ADE8A297-95D4-47F1-AE2C-2135ADD8BC09}"/>
                </a:ext>
              </a:extLst>
            </p:cNvPr>
            <p:cNvSpPr/>
            <p:nvPr/>
          </p:nvSpPr>
          <p:spPr>
            <a:xfrm>
              <a:off x="480706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B3F1BC2F-ED01-487C-8695-C4D44A1789CC}"/>
                </a:ext>
              </a:extLst>
            </p:cNvPr>
            <p:cNvSpPr/>
            <p:nvPr/>
          </p:nvSpPr>
          <p:spPr>
            <a:xfrm>
              <a:off x="512672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EE5847C2-07CD-414E-A8AD-629C7784502D}"/>
                </a:ext>
              </a:extLst>
            </p:cNvPr>
            <p:cNvSpPr/>
            <p:nvPr/>
          </p:nvSpPr>
          <p:spPr>
            <a:xfrm>
              <a:off x="544638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72E3EF3B-7844-4191-97A7-9973AEB5C5E7}"/>
                </a:ext>
              </a:extLst>
            </p:cNvPr>
            <p:cNvSpPr/>
            <p:nvPr/>
          </p:nvSpPr>
          <p:spPr>
            <a:xfrm>
              <a:off x="5766037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100">
            <a:extLst>
              <a:ext uri="{FF2B5EF4-FFF2-40B4-BE49-F238E27FC236}">
                <a16:creationId xmlns:a16="http://schemas.microsoft.com/office/drawing/2014/main" id="{2D504216-CC37-46F4-9B69-38446A9D8008}"/>
              </a:ext>
            </a:extLst>
          </p:cNvPr>
          <p:cNvGrpSpPr/>
          <p:nvPr/>
        </p:nvGrpSpPr>
        <p:grpSpPr>
          <a:xfrm>
            <a:off x="8013427" y="2630479"/>
            <a:ext cx="3134916" cy="679457"/>
            <a:chOff x="2889101" y="1798774"/>
            <a:chExt cx="3134916" cy="679457"/>
          </a:xfrm>
          <a:solidFill>
            <a:schemeClr val="bg1">
              <a:lumMod val="85000"/>
            </a:schemeClr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5D2F0CDF-C094-4C4D-A535-BEC973D63EC2}"/>
                </a:ext>
              </a:extLst>
            </p:cNvPr>
            <p:cNvSpPr/>
            <p:nvPr/>
          </p:nvSpPr>
          <p:spPr>
            <a:xfrm>
              <a:off x="288910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8860DEE8-37C6-4572-9FB9-4619DDBD0A85}"/>
                </a:ext>
              </a:extLst>
            </p:cNvPr>
            <p:cNvSpPr/>
            <p:nvPr/>
          </p:nvSpPr>
          <p:spPr>
            <a:xfrm>
              <a:off x="320876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56518849-2FEE-4966-8168-741ECBC45660}"/>
                </a:ext>
              </a:extLst>
            </p:cNvPr>
            <p:cNvSpPr/>
            <p:nvPr/>
          </p:nvSpPr>
          <p:spPr>
            <a:xfrm>
              <a:off x="352842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A207202F-ACE9-41C6-864F-FDA9C969CBA4}"/>
                </a:ext>
              </a:extLst>
            </p:cNvPr>
            <p:cNvSpPr/>
            <p:nvPr/>
          </p:nvSpPr>
          <p:spPr>
            <a:xfrm>
              <a:off x="384808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6C584324-731E-44D1-9555-A0A72F5B8411}"/>
                </a:ext>
              </a:extLst>
            </p:cNvPr>
            <p:cNvSpPr/>
            <p:nvPr/>
          </p:nvSpPr>
          <p:spPr>
            <a:xfrm>
              <a:off x="416774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BE3A8FBC-8C78-4BE1-958F-C6F2FBE30BCC}"/>
                </a:ext>
              </a:extLst>
            </p:cNvPr>
            <p:cNvSpPr/>
            <p:nvPr/>
          </p:nvSpPr>
          <p:spPr>
            <a:xfrm>
              <a:off x="448740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CCB6B3D6-938F-409F-9D70-5CAC6C5B6C13}"/>
                </a:ext>
              </a:extLst>
            </p:cNvPr>
            <p:cNvSpPr/>
            <p:nvPr/>
          </p:nvSpPr>
          <p:spPr>
            <a:xfrm>
              <a:off x="480706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ED89597C-20C7-4020-A1AC-BC206800F6C7}"/>
                </a:ext>
              </a:extLst>
            </p:cNvPr>
            <p:cNvSpPr/>
            <p:nvPr/>
          </p:nvSpPr>
          <p:spPr>
            <a:xfrm>
              <a:off x="512672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FA042E79-397F-420B-983E-8AF57618FDD3}"/>
                </a:ext>
              </a:extLst>
            </p:cNvPr>
            <p:cNvSpPr/>
            <p:nvPr/>
          </p:nvSpPr>
          <p:spPr>
            <a:xfrm>
              <a:off x="544638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139EEE5B-6F79-4F45-A7B7-43B4EAB50AAB}"/>
                </a:ext>
              </a:extLst>
            </p:cNvPr>
            <p:cNvSpPr/>
            <p:nvPr/>
          </p:nvSpPr>
          <p:spPr>
            <a:xfrm>
              <a:off x="5766037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1C7185EB-03A3-4475-ACEF-1DB0629B6F84}"/>
              </a:ext>
            </a:extLst>
          </p:cNvPr>
          <p:cNvGrpSpPr/>
          <p:nvPr/>
        </p:nvGrpSpPr>
        <p:grpSpPr>
          <a:xfrm>
            <a:off x="6443080" y="1927406"/>
            <a:ext cx="1188000" cy="1313585"/>
            <a:chOff x="4695341" y="1602590"/>
            <a:chExt cx="1188000" cy="1313585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08114048-849B-4060-8191-93E6583F18DA}"/>
                </a:ext>
              </a:extLst>
            </p:cNvPr>
            <p:cNvSpPr/>
            <p:nvPr/>
          </p:nvSpPr>
          <p:spPr>
            <a:xfrm rot="16200000">
              <a:off x="4641341" y="1674175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69">
              <a:extLst>
                <a:ext uri="{FF2B5EF4-FFF2-40B4-BE49-F238E27FC236}">
                  <a16:creationId xmlns:a16="http://schemas.microsoft.com/office/drawing/2014/main" id="{5D150731-B814-4B95-A9C4-FEDCBE65791A}"/>
                </a:ext>
              </a:extLst>
            </p:cNvPr>
            <p:cNvSpPr/>
            <p:nvPr/>
          </p:nvSpPr>
          <p:spPr>
            <a:xfrm>
              <a:off x="4695341" y="1602590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F81504B-6982-422E-8ABC-DED40E3749E6}"/>
              </a:ext>
            </a:extLst>
          </p:cNvPr>
          <p:cNvSpPr txBox="1"/>
          <p:nvPr/>
        </p:nvSpPr>
        <p:spPr>
          <a:xfrm>
            <a:off x="6462762" y="21344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그룹 2">
            <a:extLst>
              <a:ext uri="{FF2B5EF4-FFF2-40B4-BE49-F238E27FC236}">
                <a16:creationId xmlns:a16="http://schemas.microsoft.com/office/drawing/2014/main" id="{537E222B-60D1-4EC5-8C17-18151F0246BE}"/>
              </a:ext>
            </a:extLst>
          </p:cNvPr>
          <p:cNvGrpSpPr/>
          <p:nvPr/>
        </p:nvGrpSpPr>
        <p:grpSpPr>
          <a:xfrm>
            <a:off x="1282176" y="1907432"/>
            <a:ext cx="1188001" cy="1360282"/>
            <a:chOff x="935223" y="1582617"/>
            <a:chExt cx="1188001" cy="1360282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E725C9A4-7E98-4180-949E-7060E9C310FE}"/>
                </a:ext>
              </a:extLst>
            </p:cNvPr>
            <p:cNvSpPr/>
            <p:nvPr/>
          </p:nvSpPr>
          <p:spPr>
            <a:xfrm rot="16200000">
              <a:off x="857875" y="1677551"/>
              <a:ext cx="1342697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69">
              <a:extLst>
                <a:ext uri="{FF2B5EF4-FFF2-40B4-BE49-F238E27FC236}">
                  <a16:creationId xmlns:a16="http://schemas.microsoft.com/office/drawing/2014/main" id="{33A34DD9-F1C3-44D3-AC48-25B5FD4E12BB}"/>
                </a:ext>
              </a:extLst>
            </p:cNvPr>
            <p:cNvSpPr/>
            <p:nvPr/>
          </p:nvSpPr>
          <p:spPr>
            <a:xfrm>
              <a:off x="935223" y="1582617"/>
              <a:ext cx="1188000" cy="485772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6E70C3D-7D09-4A5B-BD64-89B060142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95596"/>
              </p:ext>
            </p:extLst>
          </p:nvPr>
        </p:nvGraphicFramePr>
        <p:xfrm>
          <a:off x="933854" y="4175251"/>
          <a:ext cx="10379414" cy="135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3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1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96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C084CBA-7558-421D-A091-2593E81AC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84254"/>
              </p:ext>
            </p:extLst>
          </p:nvPr>
        </p:nvGraphicFramePr>
        <p:xfrm>
          <a:off x="933856" y="5733369"/>
          <a:ext cx="1037941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9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5F37F0B8-8822-4DBF-B9BA-DDD6C3B3C2E5}"/>
              </a:ext>
            </a:extLst>
          </p:cNvPr>
          <p:cNvSpPr txBox="1"/>
          <p:nvPr/>
        </p:nvSpPr>
        <p:spPr>
          <a:xfrm>
            <a:off x="1408122" y="255854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31736F-B3D0-445E-806B-2A9FDBEA915C}"/>
              </a:ext>
            </a:extLst>
          </p:cNvPr>
          <p:cNvSpPr txBox="1"/>
          <p:nvPr/>
        </p:nvSpPr>
        <p:spPr>
          <a:xfrm>
            <a:off x="6569028" y="255854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258390-F5FD-4F7B-8F52-25C32DF4D2C2}"/>
              </a:ext>
            </a:extLst>
          </p:cNvPr>
          <p:cNvSpPr txBox="1"/>
          <p:nvPr/>
        </p:nvSpPr>
        <p:spPr>
          <a:xfrm>
            <a:off x="1301856" y="21344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F4BC18-6700-4D7D-A852-E372F6E7F5A9}"/>
              </a:ext>
            </a:extLst>
          </p:cNvPr>
          <p:cNvSpPr txBox="1"/>
          <p:nvPr/>
        </p:nvSpPr>
        <p:spPr>
          <a:xfrm>
            <a:off x="1195512" y="3417748"/>
            <a:ext cx="482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163B5D-2AB7-4BE6-9D42-E599E97CE98B}"/>
              </a:ext>
            </a:extLst>
          </p:cNvPr>
          <p:cNvSpPr txBox="1"/>
          <p:nvPr/>
        </p:nvSpPr>
        <p:spPr>
          <a:xfrm>
            <a:off x="6462762" y="3417748"/>
            <a:ext cx="482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그룹 13">
            <a:extLst>
              <a:ext uri="{FF2B5EF4-FFF2-40B4-BE49-F238E27FC236}">
                <a16:creationId xmlns:a16="http://schemas.microsoft.com/office/drawing/2014/main" id="{8CAE42E4-D908-402E-93B5-3F51553DAFAC}"/>
              </a:ext>
            </a:extLst>
          </p:cNvPr>
          <p:cNvGrpSpPr/>
          <p:nvPr/>
        </p:nvGrpSpPr>
        <p:grpSpPr>
          <a:xfrm>
            <a:off x="2916977" y="1851029"/>
            <a:ext cx="3134916" cy="679457"/>
            <a:chOff x="2889101" y="1798774"/>
            <a:chExt cx="3134916" cy="679457"/>
          </a:xfrm>
          <a:solidFill>
            <a:schemeClr val="accent1"/>
          </a:solidFill>
        </p:grpSpPr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id="{EE573022-89B4-45E2-94C2-142F3E8237F6}"/>
                </a:ext>
              </a:extLst>
            </p:cNvPr>
            <p:cNvSpPr/>
            <p:nvPr/>
          </p:nvSpPr>
          <p:spPr>
            <a:xfrm>
              <a:off x="288910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id="{239541F8-FDCC-4DC3-9C66-5820BF315ED6}"/>
                </a:ext>
              </a:extLst>
            </p:cNvPr>
            <p:cNvSpPr/>
            <p:nvPr/>
          </p:nvSpPr>
          <p:spPr>
            <a:xfrm>
              <a:off x="320876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30A647EC-542D-4572-B850-71F2EDF0EC85}"/>
                </a:ext>
              </a:extLst>
            </p:cNvPr>
            <p:cNvSpPr/>
            <p:nvPr/>
          </p:nvSpPr>
          <p:spPr>
            <a:xfrm>
              <a:off x="352842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id="{A031302E-20D5-46F7-9139-C7F84C823344}"/>
                </a:ext>
              </a:extLst>
            </p:cNvPr>
            <p:cNvSpPr/>
            <p:nvPr/>
          </p:nvSpPr>
          <p:spPr>
            <a:xfrm>
              <a:off x="384808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id="{726B42BD-0280-40B8-A3F9-F0AF1ECEE966}"/>
                </a:ext>
              </a:extLst>
            </p:cNvPr>
            <p:cNvSpPr/>
            <p:nvPr/>
          </p:nvSpPr>
          <p:spPr>
            <a:xfrm>
              <a:off x="416774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0FDCADF3-688F-427D-8CF4-D3C7469D79D8}"/>
                </a:ext>
              </a:extLst>
            </p:cNvPr>
            <p:cNvSpPr/>
            <p:nvPr/>
          </p:nvSpPr>
          <p:spPr>
            <a:xfrm>
              <a:off x="448740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D93BD68C-13AD-49A8-9525-DD208A8AD725}"/>
                </a:ext>
              </a:extLst>
            </p:cNvPr>
            <p:cNvSpPr/>
            <p:nvPr/>
          </p:nvSpPr>
          <p:spPr>
            <a:xfrm>
              <a:off x="480706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id="{8489C175-E686-4F35-89E9-F7DEE2253588}"/>
                </a:ext>
              </a:extLst>
            </p:cNvPr>
            <p:cNvSpPr/>
            <p:nvPr/>
          </p:nvSpPr>
          <p:spPr>
            <a:xfrm>
              <a:off x="512672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id="{9DBF0B79-73A1-4DFF-B9DB-85FDD4AFCF09}"/>
                </a:ext>
              </a:extLst>
            </p:cNvPr>
            <p:cNvSpPr/>
            <p:nvPr/>
          </p:nvSpPr>
          <p:spPr>
            <a:xfrm>
              <a:off x="544638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8">
              <a:extLst>
                <a:ext uri="{FF2B5EF4-FFF2-40B4-BE49-F238E27FC236}">
                  <a16:creationId xmlns:a16="http://schemas.microsoft.com/office/drawing/2014/main" id="{53EB9B13-862A-4186-88F0-3105C728B01A}"/>
                </a:ext>
              </a:extLst>
            </p:cNvPr>
            <p:cNvSpPr/>
            <p:nvPr/>
          </p:nvSpPr>
          <p:spPr>
            <a:xfrm>
              <a:off x="5766037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0" name="그룹 78">
            <a:extLst>
              <a:ext uri="{FF2B5EF4-FFF2-40B4-BE49-F238E27FC236}">
                <a16:creationId xmlns:a16="http://schemas.microsoft.com/office/drawing/2014/main" id="{7D0284DE-5865-4683-AF4E-7A1303CA2E99}"/>
              </a:ext>
            </a:extLst>
          </p:cNvPr>
          <p:cNvGrpSpPr/>
          <p:nvPr/>
        </p:nvGrpSpPr>
        <p:grpSpPr>
          <a:xfrm>
            <a:off x="2916977" y="2630479"/>
            <a:ext cx="3134916" cy="679457"/>
            <a:chOff x="2889101" y="1798774"/>
            <a:chExt cx="3134916" cy="679457"/>
          </a:xfrm>
          <a:solidFill>
            <a:schemeClr val="accent1"/>
          </a:solidFill>
        </p:grpSpPr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id="{97766508-5336-43DF-9723-F6829B67926B}"/>
                </a:ext>
              </a:extLst>
            </p:cNvPr>
            <p:cNvSpPr/>
            <p:nvPr/>
          </p:nvSpPr>
          <p:spPr>
            <a:xfrm>
              <a:off x="288910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id="{05BF7178-6EDA-4145-957F-D7A51E746F6B}"/>
                </a:ext>
              </a:extLst>
            </p:cNvPr>
            <p:cNvSpPr/>
            <p:nvPr/>
          </p:nvSpPr>
          <p:spPr>
            <a:xfrm>
              <a:off x="320876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" name="Round Same Side Corner Rectangle 8">
              <a:extLst>
                <a:ext uri="{FF2B5EF4-FFF2-40B4-BE49-F238E27FC236}">
                  <a16:creationId xmlns:a16="http://schemas.microsoft.com/office/drawing/2014/main" id="{FF63A1F3-D025-4603-8C79-082BC6AED9AB}"/>
                </a:ext>
              </a:extLst>
            </p:cNvPr>
            <p:cNvSpPr/>
            <p:nvPr/>
          </p:nvSpPr>
          <p:spPr>
            <a:xfrm>
              <a:off x="352842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 Same Side Corner Rectangle 8">
              <a:extLst>
                <a:ext uri="{FF2B5EF4-FFF2-40B4-BE49-F238E27FC236}">
                  <a16:creationId xmlns:a16="http://schemas.microsoft.com/office/drawing/2014/main" id="{FE352311-E79C-4404-8999-76FE3DFBF97F}"/>
                </a:ext>
              </a:extLst>
            </p:cNvPr>
            <p:cNvSpPr/>
            <p:nvPr/>
          </p:nvSpPr>
          <p:spPr>
            <a:xfrm>
              <a:off x="384808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ound Same Side Corner Rectangle 8">
              <a:extLst>
                <a:ext uri="{FF2B5EF4-FFF2-40B4-BE49-F238E27FC236}">
                  <a16:creationId xmlns:a16="http://schemas.microsoft.com/office/drawing/2014/main" id="{69CC2DD0-CEC5-498B-A721-FB2B3CAA07E8}"/>
                </a:ext>
              </a:extLst>
            </p:cNvPr>
            <p:cNvSpPr/>
            <p:nvPr/>
          </p:nvSpPr>
          <p:spPr>
            <a:xfrm>
              <a:off x="416774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Round Same Side Corner Rectangle 8">
              <a:extLst>
                <a:ext uri="{FF2B5EF4-FFF2-40B4-BE49-F238E27FC236}">
                  <a16:creationId xmlns:a16="http://schemas.microsoft.com/office/drawing/2014/main" id="{55B576A2-DA04-424E-A9BF-36F04182323E}"/>
                </a:ext>
              </a:extLst>
            </p:cNvPr>
            <p:cNvSpPr/>
            <p:nvPr/>
          </p:nvSpPr>
          <p:spPr>
            <a:xfrm>
              <a:off x="448740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" name="Round Same Side Corner Rectangle 8">
              <a:extLst>
                <a:ext uri="{FF2B5EF4-FFF2-40B4-BE49-F238E27FC236}">
                  <a16:creationId xmlns:a16="http://schemas.microsoft.com/office/drawing/2014/main" id="{DFF1D292-A3A5-40ED-9891-38EDA0B1AABD}"/>
                </a:ext>
              </a:extLst>
            </p:cNvPr>
            <p:cNvSpPr/>
            <p:nvPr/>
          </p:nvSpPr>
          <p:spPr>
            <a:xfrm>
              <a:off x="480706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" name="Round Same Side Corner Rectangle 8">
              <a:extLst>
                <a:ext uri="{FF2B5EF4-FFF2-40B4-BE49-F238E27FC236}">
                  <a16:creationId xmlns:a16="http://schemas.microsoft.com/office/drawing/2014/main" id="{F9A15A5C-95AF-47D5-B9C9-1202E9BDBA6E}"/>
                </a:ext>
              </a:extLst>
            </p:cNvPr>
            <p:cNvSpPr/>
            <p:nvPr/>
          </p:nvSpPr>
          <p:spPr>
            <a:xfrm>
              <a:off x="512672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Round Same Side Corner Rectangle 8">
              <a:extLst>
                <a:ext uri="{FF2B5EF4-FFF2-40B4-BE49-F238E27FC236}">
                  <a16:creationId xmlns:a16="http://schemas.microsoft.com/office/drawing/2014/main" id="{ABA11FC0-1A92-462E-8999-982A2600C749}"/>
                </a:ext>
              </a:extLst>
            </p:cNvPr>
            <p:cNvSpPr/>
            <p:nvPr/>
          </p:nvSpPr>
          <p:spPr>
            <a:xfrm>
              <a:off x="5446381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" name="Round Same Side Corner Rectangle 8">
              <a:extLst>
                <a:ext uri="{FF2B5EF4-FFF2-40B4-BE49-F238E27FC236}">
                  <a16:creationId xmlns:a16="http://schemas.microsoft.com/office/drawing/2014/main" id="{6714A039-6145-484B-BCF2-4CA3AC7F2CFA}"/>
                </a:ext>
              </a:extLst>
            </p:cNvPr>
            <p:cNvSpPr/>
            <p:nvPr/>
          </p:nvSpPr>
          <p:spPr>
            <a:xfrm>
              <a:off x="5766037" y="1798774"/>
              <a:ext cx="257980" cy="67945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BF1B04-FF0D-4F4E-809E-6E13B2F68C35}"/>
              </a:ext>
            </a:extLst>
          </p:cNvPr>
          <p:cNvSpPr/>
          <p:nvPr/>
        </p:nvSpPr>
        <p:spPr>
          <a:xfrm>
            <a:off x="348343" y="174171"/>
            <a:ext cx="11495315" cy="3457303"/>
          </a:xfrm>
          <a:prstGeom prst="roundRect">
            <a:avLst>
              <a:gd name="adj" fmla="val 3317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14597-40C2-4047-988E-6AD13B3D441E}"/>
              </a:ext>
            </a:extLst>
          </p:cNvPr>
          <p:cNvSpPr txBox="1"/>
          <p:nvPr/>
        </p:nvSpPr>
        <p:spPr>
          <a:xfrm>
            <a:off x="5911983" y="662093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$ 390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DEF3A-6A03-4193-BE93-2FC3157786B5}"/>
              </a:ext>
            </a:extLst>
          </p:cNvPr>
          <p:cNvSpPr txBox="1"/>
          <p:nvPr/>
        </p:nvSpPr>
        <p:spPr>
          <a:xfrm>
            <a:off x="10076603" y="1902822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$ 290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3A13F5-35DE-45C2-9A94-49F8742FFF6E}"/>
              </a:ext>
            </a:extLst>
          </p:cNvPr>
          <p:cNvGrpSpPr/>
          <p:nvPr/>
        </p:nvGrpSpPr>
        <p:grpSpPr>
          <a:xfrm>
            <a:off x="7444445" y="811660"/>
            <a:ext cx="3933092" cy="793957"/>
            <a:chOff x="1985513" y="4307149"/>
            <a:chExt cx="2380861" cy="7939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987EBC-0E08-46E4-AC12-6AFEA84D265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AEDEEE-0AC0-4913-A38B-236AE4E6CC7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E8B31C-6DDF-44AB-A1AB-1333AA3E057D}"/>
              </a:ext>
            </a:extLst>
          </p:cNvPr>
          <p:cNvGrpSpPr/>
          <p:nvPr/>
        </p:nvGrpSpPr>
        <p:grpSpPr>
          <a:xfrm>
            <a:off x="6143511" y="2054355"/>
            <a:ext cx="3933092" cy="793957"/>
            <a:chOff x="1985513" y="4307149"/>
            <a:chExt cx="2380861" cy="7939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475CBA-29F3-4B7C-94CE-CC655B9E2AFE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F6410D-EB47-4221-88F6-A8F4DDEABEA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5EDBADC-9395-4318-A124-3BEBD1F07DF6}"/>
              </a:ext>
            </a:extLst>
          </p:cNvPr>
          <p:cNvSpPr txBox="1"/>
          <p:nvPr/>
        </p:nvSpPr>
        <p:spPr>
          <a:xfrm>
            <a:off x="839885" y="482232"/>
            <a:ext cx="41011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B6D525-1A9C-4A42-90E7-A6D8CFCF570C}"/>
              </a:ext>
            </a:extLst>
          </p:cNvPr>
          <p:cNvSpPr txBox="1"/>
          <p:nvPr/>
        </p:nvSpPr>
        <p:spPr>
          <a:xfrm>
            <a:off x="839885" y="1732476"/>
            <a:ext cx="410116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1BF929-3457-41A3-A847-E0AD0700791C}"/>
              </a:ext>
            </a:extLst>
          </p:cNvPr>
          <p:cNvSpPr/>
          <p:nvPr/>
        </p:nvSpPr>
        <p:spPr>
          <a:xfrm>
            <a:off x="1435294" y="1823581"/>
            <a:ext cx="2160000" cy="4212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98151D-3D58-428B-9E8F-275D60F15F18}"/>
              </a:ext>
            </a:extLst>
          </p:cNvPr>
          <p:cNvSpPr/>
          <p:nvPr/>
        </p:nvSpPr>
        <p:spPr>
          <a:xfrm>
            <a:off x="3820508" y="1823581"/>
            <a:ext cx="2160000" cy="4212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A0F66-41F6-4E7A-9729-CB06A561419C}"/>
              </a:ext>
            </a:extLst>
          </p:cNvPr>
          <p:cNvSpPr/>
          <p:nvPr/>
        </p:nvSpPr>
        <p:spPr>
          <a:xfrm>
            <a:off x="6205722" y="1823581"/>
            <a:ext cx="2160000" cy="4212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D33D9-EF87-422B-8073-D7054E68F960}"/>
              </a:ext>
            </a:extLst>
          </p:cNvPr>
          <p:cNvSpPr/>
          <p:nvPr/>
        </p:nvSpPr>
        <p:spPr>
          <a:xfrm>
            <a:off x="8590936" y="1823581"/>
            <a:ext cx="2160000" cy="42120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D90F3A-D11B-4E53-A1AE-4CC24AFF7066}"/>
              </a:ext>
            </a:extLst>
          </p:cNvPr>
          <p:cNvSpPr/>
          <p:nvPr/>
        </p:nvSpPr>
        <p:spPr>
          <a:xfrm>
            <a:off x="10256233" y="2546467"/>
            <a:ext cx="1004129" cy="1004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ight Arrow Callout 8">
            <a:extLst>
              <a:ext uri="{FF2B5EF4-FFF2-40B4-BE49-F238E27FC236}">
                <a16:creationId xmlns:a16="http://schemas.microsoft.com/office/drawing/2014/main" id="{F073973D-2B72-419B-BF1E-004ED7E33DC8}"/>
              </a:ext>
            </a:extLst>
          </p:cNvPr>
          <p:cNvSpPr/>
          <p:nvPr/>
        </p:nvSpPr>
        <p:spPr>
          <a:xfrm>
            <a:off x="941538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Callout 9">
            <a:extLst>
              <a:ext uri="{FF2B5EF4-FFF2-40B4-BE49-F238E27FC236}">
                <a16:creationId xmlns:a16="http://schemas.microsoft.com/office/drawing/2014/main" id="{4D04C4C6-C8CA-4C3E-A547-6B52892B4CCE}"/>
              </a:ext>
            </a:extLst>
          </p:cNvPr>
          <p:cNvSpPr/>
          <p:nvPr/>
        </p:nvSpPr>
        <p:spPr>
          <a:xfrm>
            <a:off x="32377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Callout 10">
            <a:extLst>
              <a:ext uri="{FF2B5EF4-FFF2-40B4-BE49-F238E27FC236}">
                <a16:creationId xmlns:a16="http://schemas.microsoft.com/office/drawing/2014/main" id="{3386F31D-71AE-4831-8C44-02AB03FA1F41}"/>
              </a:ext>
            </a:extLst>
          </p:cNvPr>
          <p:cNvSpPr/>
          <p:nvPr/>
        </p:nvSpPr>
        <p:spPr>
          <a:xfrm>
            <a:off x="55772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ight Arrow Callout 11">
            <a:extLst>
              <a:ext uri="{FF2B5EF4-FFF2-40B4-BE49-F238E27FC236}">
                <a16:creationId xmlns:a16="http://schemas.microsoft.com/office/drawing/2014/main" id="{FDBA3C2A-D8A3-4B23-980D-E5A01D8BBECB}"/>
              </a:ext>
            </a:extLst>
          </p:cNvPr>
          <p:cNvSpPr/>
          <p:nvPr/>
        </p:nvSpPr>
        <p:spPr>
          <a:xfrm>
            <a:off x="79167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57A6A-CE02-4BFF-B598-DF7753F8FA2C}"/>
              </a:ext>
            </a:extLst>
          </p:cNvPr>
          <p:cNvSpPr txBox="1"/>
          <p:nvPr/>
        </p:nvSpPr>
        <p:spPr>
          <a:xfrm>
            <a:off x="1591462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B9553C-81AF-4BE3-BE9F-1858C62D0210}"/>
              </a:ext>
            </a:extLst>
          </p:cNvPr>
          <p:cNvSpPr txBox="1"/>
          <p:nvPr/>
        </p:nvSpPr>
        <p:spPr>
          <a:xfrm>
            <a:off x="397667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507F71-F4F5-4686-8589-C9A54C950735}"/>
              </a:ext>
            </a:extLst>
          </p:cNvPr>
          <p:cNvSpPr txBox="1"/>
          <p:nvPr/>
        </p:nvSpPr>
        <p:spPr>
          <a:xfrm>
            <a:off x="6361890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93F2F7-C0B0-4101-BA10-20A382FCC227}"/>
              </a:ext>
            </a:extLst>
          </p:cNvPr>
          <p:cNvSpPr txBox="1"/>
          <p:nvPr/>
        </p:nvSpPr>
        <p:spPr>
          <a:xfrm>
            <a:off x="877048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C7F50-DE24-44C0-9D6D-668BE06D3EC3}"/>
              </a:ext>
            </a:extLst>
          </p:cNvPr>
          <p:cNvSpPr txBox="1"/>
          <p:nvPr/>
        </p:nvSpPr>
        <p:spPr>
          <a:xfrm>
            <a:off x="1057208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38552-5415-4471-A1BA-7C6C8672A7EE}"/>
              </a:ext>
            </a:extLst>
          </p:cNvPr>
          <p:cNvSpPr txBox="1"/>
          <p:nvPr/>
        </p:nvSpPr>
        <p:spPr>
          <a:xfrm>
            <a:off x="336399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C7B3E6-BECE-4416-82EF-887FB3D03D87}"/>
              </a:ext>
            </a:extLst>
          </p:cNvPr>
          <p:cNvSpPr txBox="1"/>
          <p:nvPr/>
        </p:nvSpPr>
        <p:spPr>
          <a:xfrm>
            <a:off x="5699970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ACB2EC-2C04-470B-A2CB-D880AF45645B}"/>
              </a:ext>
            </a:extLst>
          </p:cNvPr>
          <p:cNvSpPr txBox="1"/>
          <p:nvPr/>
        </p:nvSpPr>
        <p:spPr>
          <a:xfrm>
            <a:off x="803594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92C9D-6FC9-407E-8F5F-DADF24161BBB}"/>
              </a:ext>
            </a:extLst>
          </p:cNvPr>
          <p:cNvSpPr txBox="1"/>
          <p:nvPr/>
        </p:nvSpPr>
        <p:spPr>
          <a:xfrm>
            <a:off x="10371922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31C155-05E7-46B9-838F-DA64CB2864AE}"/>
              </a:ext>
            </a:extLst>
          </p:cNvPr>
          <p:cNvSpPr txBox="1"/>
          <p:nvPr/>
        </p:nvSpPr>
        <p:spPr>
          <a:xfrm>
            <a:off x="1591462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EE55AE-877E-4D6E-B94C-CA58EF5DAB4C}"/>
              </a:ext>
            </a:extLst>
          </p:cNvPr>
          <p:cNvSpPr txBox="1"/>
          <p:nvPr/>
        </p:nvSpPr>
        <p:spPr>
          <a:xfrm>
            <a:off x="3976676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1EB698-C3E1-4BCD-B52A-5A247E57AD60}"/>
              </a:ext>
            </a:extLst>
          </p:cNvPr>
          <p:cNvSpPr txBox="1"/>
          <p:nvPr/>
        </p:nvSpPr>
        <p:spPr>
          <a:xfrm>
            <a:off x="6361890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9E4E00-3CCE-4C0B-80C0-F0BACB1D2AD9}"/>
              </a:ext>
            </a:extLst>
          </p:cNvPr>
          <p:cNvSpPr txBox="1"/>
          <p:nvPr/>
        </p:nvSpPr>
        <p:spPr>
          <a:xfrm>
            <a:off x="8750484" y="3747556"/>
            <a:ext cx="1887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8F6936-23E2-4657-8838-28DD061EA783}"/>
              </a:ext>
            </a:extLst>
          </p:cNvPr>
          <p:cNvSpPr/>
          <p:nvPr/>
        </p:nvSpPr>
        <p:spPr>
          <a:xfrm>
            <a:off x="6096000" y="1889037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4" name="Isosceles Triangle 26">
            <a:extLst>
              <a:ext uri="{FF2B5EF4-FFF2-40B4-BE49-F238E27FC236}">
                <a16:creationId xmlns:a16="http://schemas.microsoft.com/office/drawing/2014/main" id="{0F0789E5-FA44-493B-B87F-4255BDBD6CBE}"/>
              </a:ext>
            </a:extLst>
          </p:cNvPr>
          <p:cNvSpPr/>
          <p:nvPr/>
        </p:nvSpPr>
        <p:spPr>
          <a:xfrm rot="16200000">
            <a:off x="4315701" y="2143542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685D6-0222-4B14-9368-2650DE13FC68}"/>
              </a:ext>
            </a:extLst>
          </p:cNvPr>
          <p:cNvSpPr/>
          <p:nvPr/>
        </p:nvSpPr>
        <p:spPr>
          <a:xfrm>
            <a:off x="6096000" y="2991670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Isosceles Triangle 48">
            <a:extLst>
              <a:ext uri="{FF2B5EF4-FFF2-40B4-BE49-F238E27FC236}">
                <a16:creationId xmlns:a16="http://schemas.microsoft.com/office/drawing/2014/main" id="{DBEA4DF9-D23C-4FB9-A657-06D25245DF81}"/>
              </a:ext>
            </a:extLst>
          </p:cNvPr>
          <p:cNvSpPr/>
          <p:nvPr/>
        </p:nvSpPr>
        <p:spPr>
          <a:xfrm rot="16200000">
            <a:off x="4826399" y="2724174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F8C721-6F55-4B29-9758-F13E358363DC}"/>
              </a:ext>
            </a:extLst>
          </p:cNvPr>
          <p:cNvSpPr/>
          <p:nvPr/>
        </p:nvSpPr>
        <p:spPr>
          <a:xfrm>
            <a:off x="6096000" y="4094303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Isosceles Triangle 49">
            <a:extLst>
              <a:ext uri="{FF2B5EF4-FFF2-40B4-BE49-F238E27FC236}">
                <a16:creationId xmlns:a16="http://schemas.microsoft.com/office/drawing/2014/main" id="{15958A21-E022-4B1B-AF96-77B28444FDC1}"/>
              </a:ext>
            </a:extLst>
          </p:cNvPr>
          <p:cNvSpPr/>
          <p:nvPr/>
        </p:nvSpPr>
        <p:spPr>
          <a:xfrm rot="16200000">
            <a:off x="4829217" y="3767436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2BAAA1-1B4A-4DF8-A4A7-A465EF4184E0}"/>
              </a:ext>
            </a:extLst>
          </p:cNvPr>
          <p:cNvSpPr/>
          <p:nvPr/>
        </p:nvSpPr>
        <p:spPr>
          <a:xfrm>
            <a:off x="6096000" y="5198222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Isosceles Triangle 50">
            <a:extLst>
              <a:ext uri="{FF2B5EF4-FFF2-40B4-BE49-F238E27FC236}">
                <a16:creationId xmlns:a16="http://schemas.microsoft.com/office/drawing/2014/main" id="{2791DBC7-B4DD-41F7-A010-AB518CD15B82}"/>
              </a:ext>
            </a:extLst>
          </p:cNvPr>
          <p:cNvSpPr/>
          <p:nvPr/>
        </p:nvSpPr>
        <p:spPr>
          <a:xfrm rot="16200000">
            <a:off x="4323075" y="4365209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4F40C8-756C-40F8-B2B8-5AEB2BC8C5FB}"/>
              </a:ext>
            </a:extLst>
          </p:cNvPr>
          <p:cNvGrpSpPr/>
          <p:nvPr/>
        </p:nvGrpSpPr>
        <p:grpSpPr>
          <a:xfrm>
            <a:off x="1050733" y="3194408"/>
            <a:ext cx="3483040" cy="3495618"/>
            <a:chOff x="1130676" y="2793247"/>
            <a:chExt cx="3431456" cy="3443848"/>
          </a:xfrm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1CDF9CE1-D4CF-418B-8E46-5CC8F4580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DF6531F7-F201-4CC9-8736-8B60A28CC733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FB89ACD-28B7-46E4-B4C3-7B7D87329A4E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DFFBE37-8FE0-49F0-B44F-5AC1E615EE22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D091141-ADF5-40A0-930A-D1170A153495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2037F22-D94D-4C2F-AA38-46DEE3F6C9DC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3DB875-8CDF-4F57-B9FB-94BFF860447B}"/>
              </a:ext>
            </a:extLst>
          </p:cNvPr>
          <p:cNvGrpSpPr/>
          <p:nvPr/>
        </p:nvGrpSpPr>
        <p:grpSpPr>
          <a:xfrm>
            <a:off x="2744646" y="1561501"/>
            <a:ext cx="2191591" cy="1519099"/>
            <a:chOff x="803640" y="3261093"/>
            <a:chExt cx="2059657" cy="15190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84579C-0FFD-458D-957A-B596BFF9B96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3FC1C5-BF6A-4DE9-A6E6-844D9055D918}"/>
                </a:ext>
              </a:extLst>
            </p:cNvPr>
            <p:cNvSpPr txBox="1"/>
            <p:nvPr/>
          </p:nvSpPr>
          <p:spPr>
            <a:xfrm>
              <a:off x="803640" y="3261093"/>
              <a:ext cx="205965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110EC6-C226-4C6B-9523-2372D292A2DF}"/>
              </a:ext>
            </a:extLst>
          </p:cNvPr>
          <p:cNvGrpSpPr/>
          <p:nvPr/>
        </p:nvGrpSpPr>
        <p:grpSpPr>
          <a:xfrm>
            <a:off x="7328180" y="2020580"/>
            <a:ext cx="3670314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3BEECC-F79B-4AB1-BCDF-70CC98A4B20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49D422-AD11-4780-8E04-B8B484E0AF8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E1DDB0-2B02-44A8-9A2E-A4B9EA95D898}"/>
              </a:ext>
            </a:extLst>
          </p:cNvPr>
          <p:cNvGrpSpPr/>
          <p:nvPr/>
        </p:nvGrpSpPr>
        <p:grpSpPr>
          <a:xfrm>
            <a:off x="7328180" y="3123642"/>
            <a:ext cx="3670314" cy="678692"/>
            <a:chOff x="803640" y="3362835"/>
            <a:chExt cx="2059657" cy="6786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9323B9-61D1-423C-A4A1-7C7C3A501E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7252C3-8DA7-4254-B4C5-D0B134C0546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F3AADE-CDB8-4950-8FCD-6B9FF5BDB794}"/>
              </a:ext>
            </a:extLst>
          </p:cNvPr>
          <p:cNvGrpSpPr/>
          <p:nvPr/>
        </p:nvGrpSpPr>
        <p:grpSpPr>
          <a:xfrm>
            <a:off x="7328180" y="4226703"/>
            <a:ext cx="3670314" cy="678692"/>
            <a:chOff x="803640" y="3362835"/>
            <a:chExt cx="2059657" cy="6786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A3193D-1986-4B69-B9A0-7FDD3BE53F6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09ADDF-FDF6-4288-96DD-378AA9F99C6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B0E81F-E5D6-4287-8079-EBF3D95A6F2F}"/>
              </a:ext>
            </a:extLst>
          </p:cNvPr>
          <p:cNvGrpSpPr/>
          <p:nvPr/>
        </p:nvGrpSpPr>
        <p:grpSpPr>
          <a:xfrm>
            <a:off x="7328180" y="5329764"/>
            <a:ext cx="3670314" cy="678692"/>
            <a:chOff x="803640" y="3362835"/>
            <a:chExt cx="2059657" cy="6786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03B76A-1480-4817-807E-75DE4F85493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FD4392-6BC6-4021-9930-74ED3F11E5C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id="{64802361-2036-4455-B8EF-D3FB96DF4B5D}"/>
              </a:ext>
            </a:extLst>
          </p:cNvPr>
          <p:cNvSpPr/>
          <p:nvPr/>
        </p:nvSpPr>
        <p:spPr>
          <a:xfrm rot="18900000">
            <a:off x="6507823" y="2153480"/>
            <a:ext cx="638798" cy="513139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13">
            <a:extLst>
              <a:ext uri="{FF2B5EF4-FFF2-40B4-BE49-F238E27FC236}">
                <a16:creationId xmlns:a16="http://schemas.microsoft.com/office/drawing/2014/main" id="{1F9E4AD0-0D1B-4B54-B8EB-3E4915ADF037}"/>
              </a:ext>
            </a:extLst>
          </p:cNvPr>
          <p:cNvSpPr/>
          <p:nvPr/>
        </p:nvSpPr>
        <p:spPr>
          <a:xfrm>
            <a:off x="6550413" y="5411414"/>
            <a:ext cx="508369" cy="515399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A22F0E29-2FE9-4A72-8A3A-B8E5F24893C3}"/>
              </a:ext>
            </a:extLst>
          </p:cNvPr>
          <p:cNvSpPr>
            <a:spLocks noChangeAspect="1"/>
          </p:cNvSpPr>
          <p:nvPr/>
        </p:nvSpPr>
        <p:spPr>
          <a:xfrm>
            <a:off x="6550413" y="3270172"/>
            <a:ext cx="491271" cy="4953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Isosceles Triangle 57">
            <a:extLst>
              <a:ext uri="{FF2B5EF4-FFF2-40B4-BE49-F238E27FC236}">
                <a16:creationId xmlns:a16="http://schemas.microsoft.com/office/drawing/2014/main" id="{2966B1BD-913A-4353-8200-83B4CD050957}"/>
              </a:ext>
            </a:extLst>
          </p:cNvPr>
          <p:cNvSpPr/>
          <p:nvPr/>
        </p:nvSpPr>
        <p:spPr>
          <a:xfrm rot="1677971">
            <a:off x="6689172" y="4281312"/>
            <a:ext cx="251146" cy="56776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CC903996-2B6A-41F3-9A79-2175CD20D3E1}"/>
              </a:ext>
            </a:extLst>
          </p:cNvPr>
          <p:cNvSpPr/>
          <p:nvPr/>
        </p:nvSpPr>
        <p:spPr>
          <a:xfrm>
            <a:off x="1101625" y="1832308"/>
            <a:ext cx="1272819" cy="985013"/>
          </a:xfrm>
          <a:prstGeom prst="wedgeRectCallout">
            <a:avLst>
              <a:gd name="adj1" fmla="val -13451"/>
              <a:gd name="adj2" fmla="val 8431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0894F846-BF3E-4C34-8146-071D5162EC3A}"/>
              </a:ext>
            </a:extLst>
          </p:cNvPr>
          <p:cNvSpPr/>
          <p:nvPr/>
        </p:nvSpPr>
        <p:spPr>
          <a:xfrm>
            <a:off x="1444512" y="2020466"/>
            <a:ext cx="587044" cy="58608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394145" y="2996968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1918544"/>
            <a:ext cx="11431630" cy="1405526"/>
            <a:chOff x="0" y="2023474"/>
            <a:chExt cx="11431630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3200400"/>
              <a:ext cx="61354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5518929" y="3559557"/>
            <a:ext cx="6673071" cy="1405526"/>
            <a:chOff x="4758559" y="2023474"/>
            <a:chExt cx="6673071" cy="1405526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758559" y="3200400"/>
              <a:ext cx="1376923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F65F7B-20DC-4E66-83EC-E453C8AD16DE}"/>
              </a:ext>
            </a:extLst>
          </p:cNvPr>
          <p:cNvGrpSpPr/>
          <p:nvPr/>
        </p:nvGrpSpPr>
        <p:grpSpPr>
          <a:xfrm>
            <a:off x="737391" y="3535757"/>
            <a:ext cx="5122909" cy="881675"/>
            <a:chOff x="4889913" y="1200946"/>
            <a:chExt cx="4051728" cy="881675"/>
          </a:xfrm>
        </p:grpSpPr>
        <p:sp>
          <p:nvSpPr>
            <p:cNvPr id="22" name="Text Placeholder 22">
              <a:extLst>
                <a:ext uri="{FF2B5EF4-FFF2-40B4-BE49-F238E27FC236}">
                  <a16:creationId xmlns:a16="http://schemas.microsoft.com/office/drawing/2014/main" id="{0DB0ED16-09AE-4582-838F-58270E448DE2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Success Business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 Placeholder 20">
              <a:extLst>
                <a:ext uri="{FF2B5EF4-FFF2-40B4-BE49-F238E27FC236}">
                  <a16:creationId xmlns:a16="http://schemas.microsoft.com/office/drawing/2014/main" id="{EF5396CC-43A7-4689-A75C-B0B19CF5FD86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B2456C-8044-43D5-BA19-40AE76B50E16}"/>
              </a:ext>
            </a:extLst>
          </p:cNvPr>
          <p:cNvSpPr/>
          <p:nvPr/>
        </p:nvSpPr>
        <p:spPr>
          <a:xfrm>
            <a:off x="811961" y="4511174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BA42E2D-D1AE-4B48-BDB5-154E56B7EE2D}"/>
              </a:ext>
            </a:extLst>
          </p:cNvPr>
          <p:cNvSpPr/>
          <p:nvPr/>
        </p:nvSpPr>
        <p:spPr>
          <a:xfrm>
            <a:off x="811961" y="5393736"/>
            <a:ext cx="720000" cy="720080"/>
          </a:xfrm>
          <a:prstGeom prst="round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C3D0770-5E9E-4F37-BF6E-DA12586A42E9}"/>
              </a:ext>
            </a:extLst>
          </p:cNvPr>
          <p:cNvSpPr/>
          <p:nvPr/>
        </p:nvSpPr>
        <p:spPr>
          <a:xfrm>
            <a:off x="3402210" y="4511174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7A47922-17CA-4EC7-947D-FE0563308562}"/>
              </a:ext>
            </a:extLst>
          </p:cNvPr>
          <p:cNvSpPr/>
          <p:nvPr/>
        </p:nvSpPr>
        <p:spPr>
          <a:xfrm>
            <a:off x="3402210" y="5393736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1BF03-D0C6-4216-AEDA-0C535146585E}"/>
              </a:ext>
            </a:extLst>
          </p:cNvPr>
          <p:cNvSpPr txBox="1"/>
          <p:nvPr/>
        </p:nvSpPr>
        <p:spPr>
          <a:xfrm>
            <a:off x="1598370" y="4717327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2B9857-06BE-47BB-96B1-6DDF857D6E8F}"/>
              </a:ext>
            </a:extLst>
          </p:cNvPr>
          <p:cNvSpPr txBox="1"/>
          <p:nvPr/>
        </p:nvSpPr>
        <p:spPr>
          <a:xfrm>
            <a:off x="4268256" y="4746679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B3151-336A-4EB9-9B69-6754B14FEB63}"/>
              </a:ext>
            </a:extLst>
          </p:cNvPr>
          <p:cNvSpPr txBox="1"/>
          <p:nvPr/>
        </p:nvSpPr>
        <p:spPr>
          <a:xfrm>
            <a:off x="1598370" y="5596488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E1B940-85D9-4031-8F81-AF78C32628F3}"/>
              </a:ext>
            </a:extLst>
          </p:cNvPr>
          <p:cNvSpPr txBox="1"/>
          <p:nvPr/>
        </p:nvSpPr>
        <p:spPr>
          <a:xfrm>
            <a:off x="4268256" y="5610940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6ADE0966-DC7A-41FC-8F33-A00E4D78D639}"/>
              </a:ext>
            </a:extLst>
          </p:cNvPr>
          <p:cNvSpPr/>
          <p:nvPr/>
        </p:nvSpPr>
        <p:spPr>
          <a:xfrm>
            <a:off x="1005738" y="564029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5542084B-AAC5-47D2-B4BB-FE4BA888B5D2}"/>
              </a:ext>
            </a:extLst>
          </p:cNvPr>
          <p:cNvSpPr/>
          <p:nvPr/>
        </p:nvSpPr>
        <p:spPr>
          <a:xfrm>
            <a:off x="986688" y="469848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61314CFC-4540-48EA-A26F-32AAD9EEBE26}"/>
              </a:ext>
            </a:extLst>
          </p:cNvPr>
          <p:cNvSpPr/>
          <p:nvPr/>
        </p:nvSpPr>
        <p:spPr>
          <a:xfrm rot="2700000">
            <a:off x="3658998" y="5531718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5EE167A2-96B5-4022-8471-190EFC9708B9}"/>
              </a:ext>
            </a:extLst>
          </p:cNvPr>
          <p:cNvSpPr/>
          <p:nvPr/>
        </p:nvSpPr>
        <p:spPr>
          <a:xfrm>
            <a:off x="3592172" y="4711446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D379AF-5D01-414D-97B8-5A8C1EB8BF11}"/>
              </a:ext>
            </a:extLst>
          </p:cNvPr>
          <p:cNvSpPr txBox="1"/>
          <p:nvPr/>
        </p:nvSpPr>
        <p:spPr>
          <a:xfrm>
            <a:off x="557149" y="997440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PRESENTATION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FE5A8E-8411-4815-A630-2DF4D9611EC5}"/>
              </a:ext>
            </a:extLst>
          </p:cNvPr>
          <p:cNvSpPr txBox="1"/>
          <p:nvPr/>
        </p:nvSpPr>
        <p:spPr>
          <a:xfrm>
            <a:off x="624694" y="729299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Modern Portfolio Designed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D3482CD-409A-492A-B24E-727BC219BFE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81081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613DF5C-024A-4315-97BD-CD23C721E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611646"/>
              </p:ext>
            </p:extLst>
          </p:nvPr>
        </p:nvGraphicFramePr>
        <p:xfrm>
          <a:off x="3988051" y="4013781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EA920B6A-3602-4606-8B29-4F74F9F15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816705"/>
              </p:ext>
            </p:extLst>
          </p:nvPr>
        </p:nvGraphicFramePr>
        <p:xfrm>
          <a:off x="1341448" y="4013781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BF2449F1-50ED-47CF-82C2-49D473D11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586151"/>
              </p:ext>
            </p:extLst>
          </p:nvPr>
        </p:nvGraphicFramePr>
        <p:xfrm>
          <a:off x="3988051" y="1803143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3486A4E-B3AC-4CE1-BD28-9AFF124D3256}"/>
              </a:ext>
            </a:extLst>
          </p:cNvPr>
          <p:cNvSpPr/>
          <p:nvPr/>
        </p:nvSpPr>
        <p:spPr>
          <a:xfrm>
            <a:off x="1690236" y="4294704"/>
            <a:ext cx="717227" cy="71722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onut 25">
            <a:extLst>
              <a:ext uri="{FF2B5EF4-FFF2-40B4-BE49-F238E27FC236}">
                <a16:creationId xmlns:a16="http://schemas.microsoft.com/office/drawing/2014/main" id="{2133E2B0-6283-4343-BDA3-83E261522F3B}"/>
              </a:ext>
            </a:extLst>
          </p:cNvPr>
          <p:cNvSpPr/>
          <p:nvPr/>
        </p:nvSpPr>
        <p:spPr>
          <a:xfrm>
            <a:off x="2292734" y="4933756"/>
            <a:ext cx="264284" cy="264284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7164C6-C5F5-4679-AE2E-019F688C89C6}"/>
              </a:ext>
            </a:extLst>
          </p:cNvPr>
          <p:cNvSpPr/>
          <p:nvPr/>
        </p:nvSpPr>
        <p:spPr>
          <a:xfrm>
            <a:off x="4336382" y="4294704"/>
            <a:ext cx="717227" cy="71722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onut 54">
            <a:extLst>
              <a:ext uri="{FF2B5EF4-FFF2-40B4-BE49-F238E27FC236}">
                <a16:creationId xmlns:a16="http://schemas.microsoft.com/office/drawing/2014/main" id="{6AB88F67-2AE3-4AAC-BD33-874972011456}"/>
              </a:ext>
            </a:extLst>
          </p:cNvPr>
          <p:cNvSpPr/>
          <p:nvPr/>
        </p:nvSpPr>
        <p:spPr>
          <a:xfrm>
            <a:off x="3972899" y="4628540"/>
            <a:ext cx="264284" cy="252077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07E8EE-59CA-4673-A407-95645E41EB5D}"/>
              </a:ext>
            </a:extLst>
          </p:cNvPr>
          <p:cNvSpPr/>
          <p:nvPr/>
        </p:nvSpPr>
        <p:spPr>
          <a:xfrm>
            <a:off x="4336382" y="2084066"/>
            <a:ext cx="717227" cy="71722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Donut 24">
            <a:extLst>
              <a:ext uri="{FF2B5EF4-FFF2-40B4-BE49-F238E27FC236}">
                <a16:creationId xmlns:a16="http://schemas.microsoft.com/office/drawing/2014/main" id="{1A4E8D30-BB04-45E9-8FE8-2A4A44298244}"/>
              </a:ext>
            </a:extLst>
          </p:cNvPr>
          <p:cNvSpPr/>
          <p:nvPr/>
        </p:nvSpPr>
        <p:spPr>
          <a:xfrm>
            <a:off x="4225913" y="2761780"/>
            <a:ext cx="264284" cy="264284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59F5963-8BCA-46F3-BC0D-86B7B4660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988599"/>
              </p:ext>
            </p:extLst>
          </p:nvPr>
        </p:nvGraphicFramePr>
        <p:xfrm>
          <a:off x="1341448" y="1803143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57E1F9C6-61BA-40B2-B3EA-9CCF92B50329}"/>
              </a:ext>
            </a:extLst>
          </p:cNvPr>
          <p:cNvSpPr/>
          <p:nvPr/>
        </p:nvSpPr>
        <p:spPr>
          <a:xfrm>
            <a:off x="1690466" y="2083830"/>
            <a:ext cx="716764" cy="7166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Donut 23">
            <a:extLst>
              <a:ext uri="{FF2B5EF4-FFF2-40B4-BE49-F238E27FC236}">
                <a16:creationId xmlns:a16="http://schemas.microsoft.com/office/drawing/2014/main" id="{B6C6B84B-BE5D-4E87-8577-F10ECE9485F2}"/>
              </a:ext>
            </a:extLst>
          </p:cNvPr>
          <p:cNvSpPr/>
          <p:nvPr/>
        </p:nvSpPr>
        <p:spPr>
          <a:xfrm>
            <a:off x="1402544" y="2598388"/>
            <a:ext cx="264113" cy="264063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31836C-A542-43D8-A756-F736111FD05B}"/>
              </a:ext>
            </a:extLst>
          </p:cNvPr>
          <p:cNvGrpSpPr/>
          <p:nvPr/>
        </p:nvGrpSpPr>
        <p:grpSpPr>
          <a:xfrm>
            <a:off x="3560994" y="3157377"/>
            <a:ext cx="2268000" cy="757190"/>
            <a:chOff x="611560" y="2912718"/>
            <a:chExt cx="1766226" cy="7571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32F048-7A98-4A56-AB75-21F3DA88FBBC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68F5C7-DE76-496B-9B63-EFA6F4A10AE7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C9B2F0-9D11-45F2-ACDC-A792EE45B66E}"/>
              </a:ext>
            </a:extLst>
          </p:cNvPr>
          <p:cNvGrpSpPr/>
          <p:nvPr/>
        </p:nvGrpSpPr>
        <p:grpSpPr>
          <a:xfrm>
            <a:off x="6481678" y="3952316"/>
            <a:ext cx="2296698" cy="638986"/>
            <a:chOff x="2079598" y="4324401"/>
            <a:chExt cx="3303211" cy="6389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894210-A560-4A10-991D-FB2D8E4FF914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4EF1F8-09A4-4932-B7A2-A953F3AE4AF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A9D7EE-D428-4C70-A9E2-86B1F58BEE2F}"/>
              </a:ext>
            </a:extLst>
          </p:cNvPr>
          <p:cNvGrpSpPr/>
          <p:nvPr/>
        </p:nvGrpSpPr>
        <p:grpSpPr>
          <a:xfrm>
            <a:off x="9060662" y="5439628"/>
            <a:ext cx="2296698" cy="638986"/>
            <a:chOff x="2079598" y="4324401"/>
            <a:chExt cx="3303211" cy="6389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384DF9-52AF-43C0-B162-636CD34608EA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3C488-E868-4B36-9FE0-EB07CEE95DE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F64AD4-DC05-4B70-B1F4-1DFEC609DC77}"/>
              </a:ext>
            </a:extLst>
          </p:cNvPr>
          <p:cNvGrpSpPr/>
          <p:nvPr/>
        </p:nvGrpSpPr>
        <p:grpSpPr>
          <a:xfrm>
            <a:off x="6481678" y="5439628"/>
            <a:ext cx="2296698" cy="638986"/>
            <a:chOff x="2079598" y="4324401"/>
            <a:chExt cx="3303211" cy="63898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E40B37-BDB4-40BF-B88C-48B3CA3B3215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F276BC-FCA5-4E19-AFB9-7BD3C4B5BAE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56725B-C7F8-4EE8-871E-57A3B7642225}"/>
              </a:ext>
            </a:extLst>
          </p:cNvPr>
          <p:cNvGrpSpPr/>
          <p:nvPr/>
        </p:nvGrpSpPr>
        <p:grpSpPr>
          <a:xfrm>
            <a:off x="9060662" y="3952316"/>
            <a:ext cx="2296698" cy="638986"/>
            <a:chOff x="2079598" y="4324401"/>
            <a:chExt cx="3303211" cy="6389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4A82DC-BEBA-410A-A87F-62E05F1B6A9F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0ADE8D-58D9-4EDF-8AA7-A3FDAFFBBAC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5525CC3-8760-4C25-8CF5-A8F97E617FE9}"/>
              </a:ext>
            </a:extLst>
          </p:cNvPr>
          <p:cNvSpPr txBox="1"/>
          <p:nvPr/>
        </p:nvSpPr>
        <p:spPr>
          <a:xfrm>
            <a:off x="1661346" y="2211847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B19930-2192-4B71-9E67-FF2CDA81A016}"/>
              </a:ext>
            </a:extLst>
          </p:cNvPr>
          <p:cNvSpPr txBox="1"/>
          <p:nvPr/>
        </p:nvSpPr>
        <p:spPr>
          <a:xfrm>
            <a:off x="4307492" y="2211847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9797E2-32E8-487C-8E2F-9ABAEB717E29}"/>
              </a:ext>
            </a:extLst>
          </p:cNvPr>
          <p:cNvSpPr txBox="1"/>
          <p:nvPr/>
        </p:nvSpPr>
        <p:spPr>
          <a:xfrm>
            <a:off x="1661346" y="4422485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22007E-881A-44D0-8163-9764441A5FC9}"/>
              </a:ext>
            </a:extLst>
          </p:cNvPr>
          <p:cNvSpPr txBox="1"/>
          <p:nvPr/>
        </p:nvSpPr>
        <p:spPr>
          <a:xfrm>
            <a:off x="4307492" y="4422485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2C3A9D-AF97-4AF7-8F7D-FEB725A23E4D}"/>
              </a:ext>
            </a:extLst>
          </p:cNvPr>
          <p:cNvGrpSpPr/>
          <p:nvPr/>
        </p:nvGrpSpPr>
        <p:grpSpPr>
          <a:xfrm>
            <a:off x="914848" y="3157377"/>
            <a:ext cx="2268000" cy="757190"/>
            <a:chOff x="611560" y="2912718"/>
            <a:chExt cx="1766226" cy="7571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FA3780-5618-49B6-98E3-4816F4F75F52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2F567B-DE2C-42DD-ACBA-50FA0708278F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C5C574-FA10-40A9-ABFF-FADF1051197F}"/>
              </a:ext>
            </a:extLst>
          </p:cNvPr>
          <p:cNvGrpSpPr/>
          <p:nvPr/>
        </p:nvGrpSpPr>
        <p:grpSpPr>
          <a:xfrm>
            <a:off x="3560994" y="5360809"/>
            <a:ext cx="2268000" cy="757190"/>
            <a:chOff x="611560" y="2912718"/>
            <a:chExt cx="1766226" cy="7571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CD083A5-F9DF-40F7-8C9C-12BBF8A4C411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F38863-CCED-4A3A-9016-EE7C65C58E88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48FBC9-411D-4007-9316-E88A4CD79318}"/>
              </a:ext>
            </a:extLst>
          </p:cNvPr>
          <p:cNvGrpSpPr/>
          <p:nvPr/>
        </p:nvGrpSpPr>
        <p:grpSpPr>
          <a:xfrm>
            <a:off x="914848" y="5360809"/>
            <a:ext cx="2268000" cy="757190"/>
            <a:chOff x="611560" y="2912718"/>
            <a:chExt cx="1766226" cy="7571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5CB074-FFAE-4532-B769-65705376FAF6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4290A8-02A3-4E34-82E7-BE5F5F999DD7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3" name="그룹 22">
            <a:extLst>
              <a:ext uri="{FF2B5EF4-FFF2-40B4-BE49-F238E27FC236}">
                <a16:creationId xmlns:a16="http://schemas.microsoft.com/office/drawing/2014/main" id="{F3A9BA38-9006-426D-81C1-F0BC54A705FB}"/>
              </a:ext>
            </a:extLst>
          </p:cNvPr>
          <p:cNvGrpSpPr/>
          <p:nvPr/>
        </p:nvGrpSpPr>
        <p:grpSpPr>
          <a:xfrm>
            <a:off x="6481678" y="1726235"/>
            <a:ext cx="4875683" cy="1533662"/>
            <a:chOff x="6481678" y="1726233"/>
            <a:chExt cx="3815976" cy="15336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2A6BA67-2340-4C0F-9EB2-E2FA58945757}"/>
                </a:ext>
              </a:extLst>
            </p:cNvPr>
            <p:cNvSpPr txBox="1"/>
            <p:nvPr/>
          </p:nvSpPr>
          <p:spPr>
            <a:xfrm>
              <a:off x="6481678" y="2059566"/>
              <a:ext cx="381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BD92C0-F5B9-426E-BF19-E3077950AB9A}"/>
                </a:ext>
              </a:extLst>
            </p:cNvPr>
            <p:cNvSpPr txBox="1"/>
            <p:nvPr/>
          </p:nvSpPr>
          <p:spPr>
            <a:xfrm>
              <a:off x="6481678" y="1726233"/>
              <a:ext cx="3815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A4A7C7DD-A9C0-42BE-9CEC-6D11A4F59D1F}"/>
              </a:ext>
            </a:extLst>
          </p:cNvPr>
          <p:cNvSpPr/>
          <p:nvPr/>
        </p:nvSpPr>
        <p:spPr>
          <a:xfrm>
            <a:off x="10041789" y="5009624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0D685EC7-23C0-4E1E-89EB-FCE75A393488}"/>
              </a:ext>
            </a:extLst>
          </p:cNvPr>
          <p:cNvSpPr/>
          <p:nvPr/>
        </p:nvSpPr>
        <p:spPr>
          <a:xfrm>
            <a:off x="7460236" y="348086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652B9F7D-1062-4B45-A8B6-C5219B6CAD0E}"/>
              </a:ext>
            </a:extLst>
          </p:cNvPr>
          <p:cNvSpPr/>
          <p:nvPr/>
        </p:nvSpPr>
        <p:spPr>
          <a:xfrm>
            <a:off x="10030669" y="345290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1B682548-6FA6-40BB-A78A-1B21C3F0361E}"/>
              </a:ext>
            </a:extLst>
          </p:cNvPr>
          <p:cNvSpPr/>
          <p:nvPr/>
        </p:nvSpPr>
        <p:spPr>
          <a:xfrm flipH="1">
            <a:off x="7430774" y="49775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B90893-AC1B-40C8-9EBE-15E5F7811627}"/>
              </a:ext>
            </a:extLst>
          </p:cNvPr>
          <p:cNvGrpSpPr/>
          <p:nvPr/>
        </p:nvGrpSpPr>
        <p:grpSpPr>
          <a:xfrm>
            <a:off x="4213030" y="2089514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1C6CFC06-EB07-4227-8024-BC16FA0F98CB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207CB3ED-F20C-468E-ACD3-931014E12E29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E6A6F3E4-BA69-4897-98CD-0CD9ADECF81D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79FAB0B1-2C5F-4CE2-8A46-A7728D64B793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055ED57C-BC8F-4CA5-8CFD-B3FA9EAC0C59}"/>
              </a:ext>
            </a:extLst>
          </p:cNvPr>
          <p:cNvSpPr/>
          <p:nvPr/>
        </p:nvSpPr>
        <p:spPr>
          <a:xfrm rot="8100000">
            <a:off x="5484340" y="339584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CD15F1A1-E811-4017-8839-837EA181D076}"/>
              </a:ext>
            </a:extLst>
          </p:cNvPr>
          <p:cNvSpPr/>
          <p:nvPr/>
        </p:nvSpPr>
        <p:spPr>
          <a:xfrm>
            <a:off x="5830169" y="364128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3F545-5E81-4C53-A83A-EEA350C881D1}"/>
              </a:ext>
            </a:extLst>
          </p:cNvPr>
          <p:cNvGrpSpPr/>
          <p:nvPr/>
        </p:nvGrpSpPr>
        <p:grpSpPr>
          <a:xfrm>
            <a:off x="9131568" y="176890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7C54D6-919D-48D5-868D-BB70048AD7D3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55AAE7-E4DE-4FC8-A894-7586256A9638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A956CA-3F7A-415B-A2C4-815C5323A0CF}"/>
              </a:ext>
            </a:extLst>
          </p:cNvPr>
          <p:cNvGrpSpPr/>
          <p:nvPr/>
        </p:nvGrpSpPr>
        <p:grpSpPr>
          <a:xfrm>
            <a:off x="9131568" y="496473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463789-5CB1-4F4B-A2C3-8860650FE073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14C052-82E9-48A7-B550-3E632DF80044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C775D4-8C58-434A-B662-15B7A93115CD}"/>
              </a:ext>
            </a:extLst>
          </p:cNvPr>
          <p:cNvGrpSpPr/>
          <p:nvPr/>
        </p:nvGrpSpPr>
        <p:grpSpPr>
          <a:xfrm>
            <a:off x="879966" y="176890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2136A3-4E49-48E6-80F5-C2D053EA346D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C95C53-B64E-4C6E-AAFC-5561ACE976FE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0002A8-499D-4A1D-8516-9B5602F88FD3}"/>
              </a:ext>
            </a:extLst>
          </p:cNvPr>
          <p:cNvGrpSpPr/>
          <p:nvPr/>
        </p:nvGrpSpPr>
        <p:grpSpPr>
          <a:xfrm>
            <a:off x="879968" y="496473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A9315A-F184-48DD-B27D-B3B4193FA333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47FB67-57EF-4D29-8D5C-A7CB76500659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C06109D-B0B1-43EF-8513-D1ECAACB6009}"/>
              </a:ext>
            </a:extLst>
          </p:cNvPr>
          <p:cNvSpPr txBox="1"/>
          <p:nvPr/>
        </p:nvSpPr>
        <p:spPr>
          <a:xfrm>
            <a:off x="8004814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BD993E-A00F-4739-8884-FDE2EA5B3CF1}"/>
              </a:ext>
            </a:extLst>
          </p:cNvPr>
          <p:cNvSpPr txBox="1"/>
          <p:nvPr/>
        </p:nvSpPr>
        <p:spPr>
          <a:xfrm>
            <a:off x="8004814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F3E651-1718-487B-8CE2-5CD3222A9F43}"/>
              </a:ext>
            </a:extLst>
          </p:cNvPr>
          <p:cNvSpPr txBox="1"/>
          <p:nvPr/>
        </p:nvSpPr>
        <p:spPr>
          <a:xfrm>
            <a:off x="3163961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3113C4-F0F2-4CC1-8045-0E89E3E1B30F}"/>
              </a:ext>
            </a:extLst>
          </p:cNvPr>
          <p:cNvSpPr txBox="1"/>
          <p:nvPr/>
        </p:nvSpPr>
        <p:spPr>
          <a:xfrm>
            <a:off x="3163961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9165FC4-C0D9-4827-8694-26D477D6B40D}"/>
              </a:ext>
            </a:extLst>
          </p:cNvPr>
          <p:cNvSpPr/>
          <p:nvPr/>
        </p:nvSpPr>
        <p:spPr>
          <a:xfrm rot="18900000">
            <a:off x="6607928" y="2679324"/>
            <a:ext cx="638798" cy="513139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03404DB8-2F3E-472B-A4F5-61955F90480D}"/>
              </a:ext>
            </a:extLst>
          </p:cNvPr>
          <p:cNvSpPr/>
          <p:nvPr/>
        </p:nvSpPr>
        <p:spPr>
          <a:xfrm>
            <a:off x="4604985" y="4176001"/>
            <a:ext cx="508369" cy="515399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7E01E0EF-AB54-41E2-AD5A-7A8B34EC2166}"/>
              </a:ext>
            </a:extLst>
          </p:cNvPr>
          <p:cNvSpPr>
            <a:spLocks noChangeAspect="1"/>
          </p:cNvSpPr>
          <p:nvPr/>
        </p:nvSpPr>
        <p:spPr>
          <a:xfrm>
            <a:off x="7115404" y="4218623"/>
            <a:ext cx="491271" cy="4953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Isosceles Triangle 57">
            <a:extLst>
              <a:ext uri="{FF2B5EF4-FFF2-40B4-BE49-F238E27FC236}">
                <a16:creationId xmlns:a16="http://schemas.microsoft.com/office/drawing/2014/main" id="{7642444C-8E44-4388-9967-327E9C5B413D}"/>
              </a:ext>
            </a:extLst>
          </p:cNvPr>
          <p:cNvSpPr/>
          <p:nvPr/>
        </p:nvSpPr>
        <p:spPr>
          <a:xfrm rot="1677971">
            <a:off x="5159934" y="2559605"/>
            <a:ext cx="251146" cy="56776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9EECA0-0410-44E4-85AB-C931EF329B12}"/>
              </a:ext>
            </a:extLst>
          </p:cNvPr>
          <p:cNvSpPr txBox="1"/>
          <p:nvPr/>
        </p:nvSpPr>
        <p:spPr>
          <a:xfrm>
            <a:off x="530115" y="519811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E919E-D917-4B89-B154-A491F9E0C8BF}"/>
              </a:ext>
            </a:extLst>
          </p:cNvPr>
          <p:cNvSpPr txBox="1"/>
          <p:nvPr/>
        </p:nvSpPr>
        <p:spPr>
          <a:xfrm>
            <a:off x="1381709" y="5841743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89AAAB-4CD5-4BC6-828F-ECE83659FE0B}"/>
              </a:ext>
            </a:extLst>
          </p:cNvPr>
          <p:cNvSpPr/>
          <p:nvPr/>
        </p:nvSpPr>
        <p:spPr>
          <a:xfrm>
            <a:off x="6571625" y="5112606"/>
            <a:ext cx="3710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Eating With A Conscience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CF36B-4F47-4D8B-9082-A09A7E51456B}"/>
              </a:ext>
            </a:extLst>
          </p:cNvPr>
          <p:cNvSpPr txBox="1"/>
          <p:nvPr/>
        </p:nvSpPr>
        <p:spPr>
          <a:xfrm>
            <a:off x="6571625" y="5595521"/>
            <a:ext cx="467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9FF302-CAF3-4C4E-A7C8-069E79E4604F}"/>
              </a:ext>
            </a:extLst>
          </p:cNvPr>
          <p:cNvSpPr/>
          <p:nvPr/>
        </p:nvSpPr>
        <p:spPr>
          <a:xfrm>
            <a:off x="3129506" y="1771359"/>
            <a:ext cx="8124648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38C64E-0D31-4918-B470-72808512A51D}"/>
              </a:ext>
            </a:extLst>
          </p:cNvPr>
          <p:cNvSpPr/>
          <p:nvPr/>
        </p:nvSpPr>
        <p:spPr>
          <a:xfrm>
            <a:off x="969506" y="1771359"/>
            <a:ext cx="4320000" cy="43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F413B-B071-4EDF-8808-63DDBF2BD6A2}"/>
              </a:ext>
            </a:extLst>
          </p:cNvPr>
          <p:cNvSpPr txBox="1"/>
          <p:nvPr/>
        </p:nvSpPr>
        <p:spPr>
          <a:xfrm>
            <a:off x="2197556" y="1945964"/>
            <a:ext cx="186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290FA-B9D2-477A-A528-72E2574BB1ED}"/>
              </a:ext>
            </a:extLst>
          </p:cNvPr>
          <p:cNvSpPr/>
          <p:nvPr/>
        </p:nvSpPr>
        <p:spPr>
          <a:xfrm>
            <a:off x="3129506" y="2673055"/>
            <a:ext cx="8124648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30BFC4-61A6-4A1C-9E0A-CF93A3C44CD2}"/>
              </a:ext>
            </a:extLst>
          </p:cNvPr>
          <p:cNvSpPr/>
          <p:nvPr/>
        </p:nvSpPr>
        <p:spPr>
          <a:xfrm>
            <a:off x="1329506" y="2498143"/>
            <a:ext cx="3600000" cy="36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FD30F-05FC-4571-90AA-723547E84A03}"/>
              </a:ext>
            </a:extLst>
          </p:cNvPr>
          <p:cNvSpPr txBox="1"/>
          <p:nvPr/>
        </p:nvSpPr>
        <p:spPr>
          <a:xfrm>
            <a:off x="2197556" y="2688458"/>
            <a:ext cx="186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D8C360-6A9B-46C6-B34C-F47EE043DD7E}"/>
              </a:ext>
            </a:extLst>
          </p:cNvPr>
          <p:cNvSpPr/>
          <p:nvPr/>
        </p:nvSpPr>
        <p:spPr>
          <a:xfrm>
            <a:off x="3129506" y="3574751"/>
            <a:ext cx="8124648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082ED8-DF93-4DB1-A91B-6D55C877C478}"/>
              </a:ext>
            </a:extLst>
          </p:cNvPr>
          <p:cNvSpPr/>
          <p:nvPr/>
        </p:nvSpPr>
        <p:spPr>
          <a:xfrm>
            <a:off x="1689506" y="3218143"/>
            <a:ext cx="2880000" cy="28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EDCB3-8A2F-487E-90D1-D6183544138E}"/>
              </a:ext>
            </a:extLst>
          </p:cNvPr>
          <p:cNvSpPr txBox="1"/>
          <p:nvPr/>
        </p:nvSpPr>
        <p:spPr>
          <a:xfrm>
            <a:off x="2197556" y="3430950"/>
            <a:ext cx="186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E7B5F7-2544-4C5F-B050-466D31AA52FB}"/>
              </a:ext>
            </a:extLst>
          </p:cNvPr>
          <p:cNvSpPr/>
          <p:nvPr/>
        </p:nvSpPr>
        <p:spPr>
          <a:xfrm>
            <a:off x="3129506" y="4476447"/>
            <a:ext cx="8124648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3C93D9-31A5-4DF2-803D-1EF53616CD11}"/>
              </a:ext>
            </a:extLst>
          </p:cNvPr>
          <p:cNvSpPr/>
          <p:nvPr/>
        </p:nvSpPr>
        <p:spPr>
          <a:xfrm>
            <a:off x="2049506" y="3938143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2632AB-9DC5-4B55-A82A-9E17F0CDC294}"/>
              </a:ext>
            </a:extLst>
          </p:cNvPr>
          <p:cNvSpPr txBox="1"/>
          <p:nvPr/>
        </p:nvSpPr>
        <p:spPr>
          <a:xfrm>
            <a:off x="2197556" y="4173444"/>
            <a:ext cx="186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724A70-BC94-4BAC-8ECD-5E616030452F}"/>
              </a:ext>
            </a:extLst>
          </p:cNvPr>
          <p:cNvSpPr/>
          <p:nvPr/>
        </p:nvSpPr>
        <p:spPr>
          <a:xfrm>
            <a:off x="3129506" y="5368204"/>
            <a:ext cx="8124648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67DB68-B1E9-4E7B-AF06-9866DD1B186D}"/>
              </a:ext>
            </a:extLst>
          </p:cNvPr>
          <p:cNvSpPr/>
          <p:nvPr/>
        </p:nvSpPr>
        <p:spPr>
          <a:xfrm>
            <a:off x="2409506" y="4658143"/>
            <a:ext cx="1440000" cy="14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AAB263-9811-42C5-B29E-A9B31D2654E8}"/>
              </a:ext>
            </a:extLst>
          </p:cNvPr>
          <p:cNvSpPr txBox="1"/>
          <p:nvPr/>
        </p:nvSpPr>
        <p:spPr>
          <a:xfrm>
            <a:off x="2498590" y="5054980"/>
            <a:ext cx="1261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A04D80-3A26-4321-B779-675FC6107DE0}"/>
              </a:ext>
            </a:extLst>
          </p:cNvPr>
          <p:cNvGrpSpPr/>
          <p:nvPr/>
        </p:nvGrpSpPr>
        <p:grpSpPr>
          <a:xfrm>
            <a:off x="5136252" y="1805447"/>
            <a:ext cx="469106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021B5E-61A2-4329-8391-85479CBBE3D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9BA6B0-2900-457A-9DC8-9801CB3E1B9F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13A470-BEF4-47D0-A8C5-DB4487EC1737}"/>
              </a:ext>
            </a:extLst>
          </p:cNvPr>
          <p:cNvGrpSpPr/>
          <p:nvPr/>
        </p:nvGrpSpPr>
        <p:grpSpPr>
          <a:xfrm>
            <a:off x="5136252" y="2705523"/>
            <a:ext cx="469106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B1000B-CCC5-473E-8334-D9964417119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4DBE42-454D-46A5-9398-878CD52E116F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13047A-98FF-49AE-B9EF-351C5B17B8FD}"/>
              </a:ext>
            </a:extLst>
          </p:cNvPr>
          <p:cNvGrpSpPr/>
          <p:nvPr/>
        </p:nvGrpSpPr>
        <p:grpSpPr>
          <a:xfrm>
            <a:off x="5136252" y="3605599"/>
            <a:ext cx="469106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276CD4-1C73-4C73-83AF-83D56F7C2B1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E6BC68-69C0-45C9-93D2-E104FA679FB2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96C397-CE8C-41E7-BC5E-D8588B74A389}"/>
              </a:ext>
            </a:extLst>
          </p:cNvPr>
          <p:cNvGrpSpPr/>
          <p:nvPr/>
        </p:nvGrpSpPr>
        <p:grpSpPr>
          <a:xfrm>
            <a:off x="5136252" y="4505675"/>
            <a:ext cx="469106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FA01F5-368E-413E-9D89-77F04132972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BA7E39-967E-4E8E-A17D-1BC7EB8C5585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7043A2-CCEB-4D49-BBC6-D96B8D5F7DBD}"/>
              </a:ext>
            </a:extLst>
          </p:cNvPr>
          <p:cNvGrpSpPr/>
          <p:nvPr/>
        </p:nvGrpSpPr>
        <p:grpSpPr>
          <a:xfrm>
            <a:off x="5136252" y="5405751"/>
            <a:ext cx="469106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E2AE43-3598-4227-9B33-5825F43B8FA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D1B444-94DE-4A03-8D04-11AACBD8FF59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3F3428BA-2135-4F61-BBA7-3EB9381F54FC}"/>
              </a:ext>
            </a:extLst>
          </p:cNvPr>
          <p:cNvSpPr/>
          <p:nvPr/>
        </p:nvSpPr>
        <p:spPr>
          <a:xfrm flipH="1">
            <a:off x="10652815" y="3737696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312BB8AE-591D-4140-8386-9A63D333271E}"/>
              </a:ext>
            </a:extLst>
          </p:cNvPr>
          <p:cNvSpPr/>
          <p:nvPr/>
        </p:nvSpPr>
        <p:spPr>
          <a:xfrm>
            <a:off x="10689496" y="470879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7B9240AB-FC42-4854-AD9F-9D03A8DEB475}"/>
              </a:ext>
            </a:extLst>
          </p:cNvPr>
          <p:cNvSpPr/>
          <p:nvPr/>
        </p:nvSpPr>
        <p:spPr>
          <a:xfrm>
            <a:off x="10735414" y="559205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49B9019B-97BE-4219-8ADB-FF48FE938DCE}"/>
              </a:ext>
            </a:extLst>
          </p:cNvPr>
          <p:cNvSpPr/>
          <p:nvPr/>
        </p:nvSpPr>
        <p:spPr>
          <a:xfrm>
            <a:off x="10689496" y="196678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2B249491-AA2C-4195-A414-EAD7C6052CEB}"/>
              </a:ext>
            </a:extLst>
          </p:cNvPr>
          <p:cNvSpPr/>
          <p:nvPr/>
        </p:nvSpPr>
        <p:spPr>
          <a:xfrm rot="2700000">
            <a:off x="10729534" y="279468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011EA-0348-461F-9CE2-FAB220A0822A}"/>
              </a:ext>
            </a:extLst>
          </p:cNvPr>
          <p:cNvSpPr/>
          <p:nvPr/>
        </p:nvSpPr>
        <p:spPr>
          <a:xfrm>
            <a:off x="891513" y="1787998"/>
            <a:ext cx="2376264" cy="42925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81071C-9D57-49F3-8383-46B596CA9CEC}"/>
              </a:ext>
            </a:extLst>
          </p:cNvPr>
          <p:cNvSpPr/>
          <p:nvPr/>
        </p:nvSpPr>
        <p:spPr>
          <a:xfrm>
            <a:off x="3570119" y="1787997"/>
            <a:ext cx="2376264" cy="11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95CBB-4466-4781-9BC5-10883B284C83}"/>
              </a:ext>
            </a:extLst>
          </p:cNvPr>
          <p:cNvSpPr/>
          <p:nvPr/>
        </p:nvSpPr>
        <p:spPr>
          <a:xfrm>
            <a:off x="6278777" y="1787997"/>
            <a:ext cx="2376264" cy="237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9B38D-ACE5-47D5-80D4-1FA7E3AB3A47}"/>
              </a:ext>
            </a:extLst>
          </p:cNvPr>
          <p:cNvSpPr/>
          <p:nvPr/>
        </p:nvSpPr>
        <p:spPr>
          <a:xfrm>
            <a:off x="6266314" y="4487840"/>
            <a:ext cx="2376264" cy="15926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6CAE2-2F79-4DAF-9FC0-2C7F5230E599}"/>
              </a:ext>
            </a:extLst>
          </p:cNvPr>
          <p:cNvSpPr/>
          <p:nvPr/>
        </p:nvSpPr>
        <p:spPr>
          <a:xfrm>
            <a:off x="3570119" y="3263997"/>
            <a:ext cx="2376264" cy="28165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585C5E2-6409-4265-9B87-97E1E34BE98D}"/>
              </a:ext>
            </a:extLst>
          </p:cNvPr>
          <p:cNvSpPr/>
          <p:nvPr/>
        </p:nvSpPr>
        <p:spPr>
          <a:xfrm>
            <a:off x="3152923" y="2370052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9A4CA86-0E8A-4469-AE18-45838D1F1462}"/>
              </a:ext>
            </a:extLst>
          </p:cNvPr>
          <p:cNvSpPr/>
          <p:nvPr/>
        </p:nvSpPr>
        <p:spPr>
          <a:xfrm>
            <a:off x="5845990" y="2370052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946FB30-1E5A-46AA-9136-A17BA44D54B9}"/>
              </a:ext>
            </a:extLst>
          </p:cNvPr>
          <p:cNvSpPr/>
          <p:nvPr/>
        </p:nvSpPr>
        <p:spPr>
          <a:xfrm rot="10800000">
            <a:off x="5617301" y="5362097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36E2B58-EFD5-4C0F-B8A6-3371508CB11D}"/>
              </a:ext>
            </a:extLst>
          </p:cNvPr>
          <p:cNvSpPr/>
          <p:nvPr/>
        </p:nvSpPr>
        <p:spPr>
          <a:xfrm rot="10800000">
            <a:off x="2946399" y="5362098"/>
            <a:ext cx="74776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C47A6D-2629-4106-82F9-50ABCCCA8F94}"/>
              </a:ext>
            </a:extLst>
          </p:cNvPr>
          <p:cNvSpPr/>
          <p:nvPr/>
        </p:nvSpPr>
        <p:spPr>
          <a:xfrm>
            <a:off x="891777" y="1777364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6DC21F-3F7F-43ED-BB1C-1368E48FC49F}"/>
              </a:ext>
            </a:extLst>
          </p:cNvPr>
          <p:cNvSpPr/>
          <p:nvPr/>
        </p:nvSpPr>
        <p:spPr>
          <a:xfrm>
            <a:off x="3570383" y="1777364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7CE453-0FBA-47A4-B8F2-F8BB0C9EB9B6}"/>
              </a:ext>
            </a:extLst>
          </p:cNvPr>
          <p:cNvSpPr/>
          <p:nvPr/>
        </p:nvSpPr>
        <p:spPr>
          <a:xfrm>
            <a:off x="6279041" y="1768330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489769-921C-4627-B5CF-C9333D94F7EA}"/>
              </a:ext>
            </a:extLst>
          </p:cNvPr>
          <p:cNvSpPr/>
          <p:nvPr/>
        </p:nvSpPr>
        <p:spPr>
          <a:xfrm>
            <a:off x="6266578" y="4487838"/>
            <a:ext cx="2376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362776-1A73-4C42-8DC0-54AF4B95025C}"/>
              </a:ext>
            </a:extLst>
          </p:cNvPr>
          <p:cNvSpPr/>
          <p:nvPr/>
        </p:nvSpPr>
        <p:spPr>
          <a:xfrm>
            <a:off x="3570119" y="3255293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DD8B3-CBFF-4879-A35A-590E5B2555E5}"/>
              </a:ext>
            </a:extLst>
          </p:cNvPr>
          <p:cNvSpPr txBox="1"/>
          <p:nvPr/>
        </p:nvSpPr>
        <p:spPr>
          <a:xfrm>
            <a:off x="905518" y="1765043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1A7A4B-43B7-4812-A55A-BF654454B807}"/>
              </a:ext>
            </a:extLst>
          </p:cNvPr>
          <p:cNvSpPr txBox="1"/>
          <p:nvPr/>
        </p:nvSpPr>
        <p:spPr>
          <a:xfrm>
            <a:off x="3569372" y="1768434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140D7E-6D8F-4644-BC43-180F773A67B4}"/>
              </a:ext>
            </a:extLst>
          </p:cNvPr>
          <p:cNvSpPr txBox="1"/>
          <p:nvPr/>
        </p:nvSpPr>
        <p:spPr>
          <a:xfrm>
            <a:off x="6265125" y="1761192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716B45-7B6C-4E49-AE83-86FF1307EC4B}"/>
              </a:ext>
            </a:extLst>
          </p:cNvPr>
          <p:cNvSpPr txBox="1"/>
          <p:nvPr/>
        </p:nvSpPr>
        <p:spPr>
          <a:xfrm>
            <a:off x="6277211" y="4475538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B0F4F5-6552-41C7-A8FB-E787100BB9D5}"/>
              </a:ext>
            </a:extLst>
          </p:cNvPr>
          <p:cNvSpPr txBox="1"/>
          <p:nvPr/>
        </p:nvSpPr>
        <p:spPr>
          <a:xfrm>
            <a:off x="3574370" y="3244662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83804-8F86-499B-818A-7C94B579A28B}"/>
              </a:ext>
            </a:extLst>
          </p:cNvPr>
          <p:cNvSpPr txBox="1"/>
          <p:nvPr/>
        </p:nvSpPr>
        <p:spPr>
          <a:xfrm>
            <a:off x="1503266" y="1856464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9994EA-C986-4C64-B60E-A442B8EE1A27}"/>
              </a:ext>
            </a:extLst>
          </p:cNvPr>
          <p:cNvSpPr txBox="1"/>
          <p:nvPr/>
        </p:nvSpPr>
        <p:spPr>
          <a:xfrm>
            <a:off x="1165334" y="2368672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B1F2E9-827D-4448-BE1E-483F9299A464}"/>
              </a:ext>
            </a:extLst>
          </p:cNvPr>
          <p:cNvSpPr txBox="1"/>
          <p:nvPr/>
        </p:nvSpPr>
        <p:spPr>
          <a:xfrm>
            <a:off x="3843940" y="2295336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D2DAF7-4A82-4F43-883C-A6B579634EB7}"/>
              </a:ext>
            </a:extLst>
          </p:cNvPr>
          <p:cNvSpPr txBox="1"/>
          <p:nvPr/>
        </p:nvSpPr>
        <p:spPr>
          <a:xfrm>
            <a:off x="3843940" y="3816204"/>
            <a:ext cx="1828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6305AD-C7E5-4C3F-B831-D7815DDEDA81}"/>
              </a:ext>
            </a:extLst>
          </p:cNvPr>
          <p:cNvSpPr txBox="1"/>
          <p:nvPr/>
        </p:nvSpPr>
        <p:spPr>
          <a:xfrm>
            <a:off x="6552730" y="2368672"/>
            <a:ext cx="1828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5711F8-FA63-46FE-A20E-9DBCFEA35626}"/>
              </a:ext>
            </a:extLst>
          </p:cNvPr>
          <p:cNvSpPr txBox="1"/>
          <p:nvPr/>
        </p:nvSpPr>
        <p:spPr>
          <a:xfrm>
            <a:off x="6597662" y="5083964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89B65C-4665-4CBB-BAA2-73F9903BF6E6}"/>
              </a:ext>
            </a:extLst>
          </p:cNvPr>
          <p:cNvSpPr txBox="1"/>
          <p:nvPr/>
        </p:nvSpPr>
        <p:spPr>
          <a:xfrm>
            <a:off x="4229895" y="1845831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3716FC-AA36-4919-8062-C59BE3CE98F8}"/>
              </a:ext>
            </a:extLst>
          </p:cNvPr>
          <p:cNvSpPr txBox="1"/>
          <p:nvPr/>
        </p:nvSpPr>
        <p:spPr>
          <a:xfrm>
            <a:off x="6925648" y="1835198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26F8F1-78D1-40C2-B302-F3DD729F4FC2}"/>
              </a:ext>
            </a:extLst>
          </p:cNvPr>
          <p:cNvSpPr txBox="1"/>
          <p:nvPr/>
        </p:nvSpPr>
        <p:spPr>
          <a:xfrm>
            <a:off x="4229895" y="3332794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2FAF05-D7E0-4222-80D2-528FEA620B62}"/>
              </a:ext>
            </a:extLst>
          </p:cNvPr>
          <p:cNvSpPr txBox="1"/>
          <p:nvPr/>
        </p:nvSpPr>
        <p:spPr>
          <a:xfrm>
            <a:off x="6925648" y="4567869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9532CA4D-D301-48FB-AA63-F78964EA8D0A}"/>
              </a:ext>
            </a:extLst>
          </p:cNvPr>
          <p:cNvSpPr/>
          <p:nvPr/>
        </p:nvSpPr>
        <p:spPr>
          <a:xfrm>
            <a:off x="8927537" y="1777365"/>
            <a:ext cx="2376264" cy="43046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8ABBDC0E-FEF1-4F09-A91B-E5B80D4CD4B0}"/>
              </a:ext>
            </a:extLst>
          </p:cNvPr>
          <p:cNvSpPr/>
          <p:nvPr/>
        </p:nvSpPr>
        <p:spPr>
          <a:xfrm>
            <a:off x="8927801" y="1783162"/>
            <a:ext cx="237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102276-4E81-4023-9EE6-BEFC9FF840EF}"/>
              </a:ext>
            </a:extLst>
          </p:cNvPr>
          <p:cNvSpPr txBox="1"/>
          <p:nvPr/>
        </p:nvSpPr>
        <p:spPr>
          <a:xfrm>
            <a:off x="8938434" y="1768331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77687E-E019-48F4-A2DF-B5AADA8D598C}"/>
              </a:ext>
            </a:extLst>
          </p:cNvPr>
          <p:cNvSpPr txBox="1"/>
          <p:nvPr/>
        </p:nvSpPr>
        <p:spPr>
          <a:xfrm>
            <a:off x="9586871" y="1860663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BEA6E0-BC4A-4F24-834B-A38520C99CE2}"/>
              </a:ext>
            </a:extLst>
          </p:cNvPr>
          <p:cNvSpPr txBox="1"/>
          <p:nvPr/>
        </p:nvSpPr>
        <p:spPr>
          <a:xfrm>
            <a:off x="9201358" y="2368672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ight Arrow 8">
            <a:extLst>
              <a:ext uri="{FF2B5EF4-FFF2-40B4-BE49-F238E27FC236}">
                <a16:creationId xmlns:a16="http://schemas.microsoft.com/office/drawing/2014/main" id="{90278122-47F8-42DF-A596-E9DB8BA1A960}"/>
              </a:ext>
            </a:extLst>
          </p:cNvPr>
          <p:cNvSpPr/>
          <p:nvPr/>
        </p:nvSpPr>
        <p:spPr>
          <a:xfrm>
            <a:off x="8539058" y="237363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Right Arrow 15">
            <a:extLst>
              <a:ext uri="{FF2B5EF4-FFF2-40B4-BE49-F238E27FC236}">
                <a16:creationId xmlns:a16="http://schemas.microsoft.com/office/drawing/2014/main" id="{CC8EAE3F-2158-44E2-BE00-CD2744B2EC5F}"/>
              </a:ext>
            </a:extLst>
          </p:cNvPr>
          <p:cNvSpPr/>
          <p:nvPr/>
        </p:nvSpPr>
        <p:spPr>
          <a:xfrm flipH="1">
            <a:off x="8314706" y="5362098"/>
            <a:ext cx="74776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29ADA-EF9B-41D7-A6FF-088204AEBD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D8A75FB5-2FD8-45D7-9E80-37697D10BD9D}"/>
              </a:ext>
            </a:extLst>
          </p:cNvPr>
          <p:cNvSpPr/>
          <p:nvPr/>
        </p:nvSpPr>
        <p:spPr>
          <a:xfrm>
            <a:off x="746143" y="2160934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24511C-8553-4733-A2DC-5E0994BD5885}"/>
              </a:ext>
            </a:extLst>
          </p:cNvPr>
          <p:cNvSpPr/>
          <p:nvPr/>
        </p:nvSpPr>
        <p:spPr>
          <a:xfrm>
            <a:off x="746143" y="4194630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C6834872-7B71-40B7-935B-F51839A3DB6F}"/>
              </a:ext>
            </a:extLst>
          </p:cNvPr>
          <p:cNvSpPr>
            <a:spLocks noChangeAspect="1"/>
          </p:cNvSpPr>
          <p:nvPr/>
        </p:nvSpPr>
        <p:spPr>
          <a:xfrm>
            <a:off x="864817" y="2317475"/>
            <a:ext cx="338719" cy="26208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Isosceles Triangle 7">
            <a:extLst>
              <a:ext uri="{FF2B5EF4-FFF2-40B4-BE49-F238E27FC236}">
                <a16:creationId xmlns:a16="http://schemas.microsoft.com/office/drawing/2014/main" id="{9303C7A7-E484-408B-86E5-C7269BD7BF2C}"/>
              </a:ext>
            </a:extLst>
          </p:cNvPr>
          <p:cNvSpPr>
            <a:spLocks noChangeAspect="1"/>
          </p:cNvSpPr>
          <p:nvPr/>
        </p:nvSpPr>
        <p:spPr>
          <a:xfrm>
            <a:off x="864816" y="4365584"/>
            <a:ext cx="338718" cy="236016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그룹 3">
            <a:extLst>
              <a:ext uri="{FF2B5EF4-FFF2-40B4-BE49-F238E27FC236}">
                <a16:creationId xmlns:a16="http://schemas.microsoft.com/office/drawing/2014/main" id="{60B18818-D7B3-48E7-89FE-FD6BDF67C5B2}"/>
              </a:ext>
            </a:extLst>
          </p:cNvPr>
          <p:cNvGrpSpPr/>
          <p:nvPr/>
        </p:nvGrpSpPr>
        <p:grpSpPr>
          <a:xfrm>
            <a:off x="1469756" y="2043245"/>
            <a:ext cx="4212000" cy="1357306"/>
            <a:chOff x="1424492" y="3001579"/>
            <a:chExt cx="2304000" cy="13573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FF2524-DC16-4526-B5FA-151F62E41CE5}"/>
                </a:ext>
              </a:extLst>
            </p:cNvPr>
            <p:cNvSpPr txBox="1"/>
            <p:nvPr/>
          </p:nvSpPr>
          <p:spPr>
            <a:xfrm>
              <a:off x="1424492" y="3343222"/>
              <a:ext cx="230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10FCB6-2CD0-4C9A-B4AB-C7DEE3CC10ED}"/>
                </a:ext>
              </a:extLst>
            </p:cNvPr>
            <p:cNvSpPr txBox="1"/>
            <p:nvPr/>
          </p:nvSpPr>
          <p:spPr>
            <a:xfrm>
              <a:off x="1424492" y="3001579"/>
              <a:ext cx="23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2">
            <a:extLst>
              <a:ext uri="{FF2B5EF4-FFF2-40B4-BE49-F238E27FC236}">
                <a16:creationId xmlns:a16="http://schemas.microsoft.com/office/drawing/2014/main" id="{165D83B9-B9CE-4F40-ACB0-0C2EEF507BF9}"/>
              </a:ext>
            </a:extLst>
          </p:cNvPr>
          <p:cNvGrpSpPr/>
          <p:nvPr/>
        </p:nvGrpSpPr>
        <p:grpSpPr>
          <a:xfrm>
            <a:off x="1469756" y="4076941"/>
            <a:ext cx="4212000" cy="1357306"/>
            <a:chOff x="1424492" y="4510834"/>
            <a:chExt cx="2304000" cy="135730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F55F4B-5950-4C1B-A314-10530B3BC731}"/>
                </a:ext>
              </a:extLst>
            </p:cNvPr>
            <p:cNvSpPr txBox="1"/>
            <p:nvPr/>
          </p:nvSpPr>
          <p:spPr>
            <a:xfrm>
              <a:off x="1424492" y="4852477"/>
              <a:ext cx="230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7ACA90-C3FF-4793-839D-79AD6E59782B}"/>
                </a:ext>
              </a:extLst>
            </p:cNvPr>
            <p:cNvSpPr txBox="1"/>
            <p:nvPr/>
          </p:nvSpPr>
          <p:spPr>
            <a:xfrm>
              <a:off x="1424492" y="4510834"/>
              <a:ext cx="23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22D7DBD-D93A-4E35-B54F-01DE73561745}"/>
              </a:ext>
            </a:extLst>
          </p:cNvPr>
          <p:cNvSpPr/>
          <p:nvPr/>
        </p:nvSpPr>
        <p:spPr>
          <a:xfrm>
            <a:off x="2" y="1921155"/>
            <a:ext cx="431369" cy="3471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038C9C-C44D-47AB-88F1-550F610349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2">
            <a:extLst>
              <a:ext uri="{FF2B5EF4-FFF2-40B4-BE49-F238E27FC236}">
                <a16:creationId xmlns:a16="http://schemas.microsoft.com/office/drawing/2014/main" id="{F06740CE-E590-4AB9-BB1E-7036215B47F3}"/>
              </a:ext>
            </a:extLst>
          </p:cNvPr>
          <p:cNvGrpSpPr/>
          <p:nvPr/>
        </p:nvGrpSpPr>
        <p:grpSpPr>
          <a:xfrm>
            <a:off x="3124886" y="1909444"/>
            <a:ext cx="5967534" cy="3467116"/>
            <a:chOff x="637381" y="1143000"/>
            <a:chExt cx="7869238" cy="4572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0ED9A1DE-D15A-4FBC-98FC-28204B1F75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750E15C3-0D3D-4570-B1AD-D2ED1F24F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A863CC25-21F3-4015-837C-90E504EC5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3F2EC7DB-2EF2-4626-B0BC-0957D4940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C95447A7-2A9E-4C32-B322-15EC70A1D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Elbow Connector 19">
            <a:extLst>
              <a:ext uri="{FF2B5EF4-FFF2-40B4-BE49-F238E27FC236}">
                <a16:creationId xmlns:a16="http://schemas.microsoft.com/office/drawing/2014/main" id="{FE2BA84E-572C-4A9C-ADB7-5F0770F01435}"/>
              </a:ext>
            </a:extLst>
          </p:cNvPr>
          <p:cNvCxnSpPr>
            <a:cxnSpLocks/>
          </p:cNvCxnSpPr>
          <p:nvPr/>
        </p:nvCxnSpPr>
        <p:spPr>
          <a:xfrm>
            <a:off x="3271288" y="2400989"/>
            <a:ext cx="1975583" cy="22808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3BA45B4-3C86-4883-B148-CD72691FB5AE}"/>
              </a:ext>
            </a:extLst>
          </p:cNvPr>
          <p:cNvGrpSpPr/>
          <p:nvPr/>
        </p:nvGrpSpPr>
        <p:grpSpPr>
          <a:xfrm>
            <a:off x="695349" y="1803522"/>
            <a:ext cx="2515711" cy="1152128"/>
            <a:chOff x="251520" y="1556792"/>
            <a:chExt cx="2256383" cy="11521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161DED-D3A3-4F71-ADBC-1AC0D1990AA7}"/>
                </a:ext>
              </a:extLst>
            </p:cNvPr>
            <p:cNvSpPr/>
            <p:nvPr/>
          </p:nvSpPr>
          <p:spPr>
            <a:xfrm>
              <a:off x="251520" y="1556792"/>
              <a:ext cx="2256383" cy="1152128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410D80-D006-4E5A-A299-407487929B8C}"/>
                </a:ext>
              </a:extLst>
            </p:cNvPr>
            <p:cNvSpPr txBox="1"/>
            <p:nvPr/>
          </p:nvSpPr>
          <p:spPr>
            <a:xfrm>
              <a:off x="251520" y="1642967"/>
              <a:ext cx="2256383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2C3968-3DC0-4324-9E4B-889ED1FB6DA6}"/>
                </a:ext>
              </a:extLst>
            </p:cNvPr>
            <p:cNvSpPr txBox="1"/>
            <p:nvPr/>
          </p:nvSpPr>
          <p:spPr>
            <a:xfrm>
              <a:off x="251520" y="2289298"/>
              <a:ext cx="1128191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89%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20C5F9-4D59-4636-A4AD-212ABF26B492}"/>
                </a:ext>
              </a:extLst>
            </p:cNvPr>
            <p:cNvSpPr txBox="1"/>
            <p:nvPr/>
          </p:nvSpPr>
          <p:spPr>
            <a:xfrm>
              <a:off x="1379711" y="2289298"/>
              <a:ext cx="1128191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$634.00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F47938-593F-4F45-941D-84C1C8B9DE9C}"/>
              </a:ext>
            </a:extLst>
          </p:cNvPr>
          <p:cNvGrpSpPr/>
          <p:nvPr/>
        </p:nvGrpSpPr>
        <p:grpSpPr>
          <a:xfrm>
            <a:off x="9045755" y="2905360"/>
            <a:ext cx="2515711" cy="1152128"/>
            <a:chOff x="251520" y="1556792"/>
            <a:chExt cx="2256383" cy="11521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EF35E5-1D39-4BF3-8D39-0EE569D4D405}"/>
                </a:ext>
              </a:extLst>
            </p:cNvPr>
            <p:cNvSpPr/>
            <p:nvPr/>
          </p:nvSpPr>
          <p:spPr>
            <a:xfrm>
              <a:off x="251520" y="1556792"/>
              <a:ext cx="2256383" cy="1152128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265B27-A62C-4B04-8D8F-93A0DDA6302B}"/>
                </a:ext>
              </a:extLst>
            </p:cNvPr>
            <p:cNvSpPr txBox="1"/>
            <p:nvPr/>
          </p:nvSpPr>
          <p:spPr>
            <a:xfrm>
              <a:off x="251520" y="1642967"/>
              <a:ext cx="2256383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803C1D-09E5-4456-BB7C-17D20A35C0DE}"/>
                </a:ext>
              </a:extLst>
            </p:cNvPr>
            <p:cNvSpPr txBox="1"/>
            <p:nvPr/>
          </p:nvSpPr>
          <p:spPr>
            <a:xfrm>
              <a:off x="251520" y="2289298"/>
              <a:ext cx="1128191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63%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ABD849-15F1-43EB-A7F3-B41CB8E03792}"/>
                </a:ext>
              </a:extLst>
            </p:cNvPr>
            <p:cNvSpPr txBox="1"/>
            <p:nvPr/>
          </p:nvSpPr>
          <p:spPr>
            <a:xfrm>
              <a:off x="1379711" y="2289298"/>
              <a:ext cx="1128191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$439.00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AB3C4C-91E7-42D1-BC5C-BCE612E8B91D}"/>
              </a:ext>
            </a:extLst>
          </p:cNvPr>
          <p:cNvGrpSpPr/>
          <p:nvPr/>
        </p:nvGrpSpPr>
        <p:grpSpPr>
          <a:xfrm>
            <a:off x="8965825" y="4884876"/>
            <a:ext cx="2515711" cy="1152128"/>
            <a:chOff x="251520" y="1556792"/>
            <a:chExt cx="2256383" cy="11521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A91B16-AF12-4A60-80EE-299438B8AB26}"/>
                </a:ext>
              </a:extLst>
            </p:cNvPr>
            <p:cNvSpPr/>
            <p:nvPr/>
          </p:nvSpPr>
          <p:spPr>
            <a:xfrm>
              <a:off x="251520" y="1556792"/>
              <a:ext cx="2256383" cy="1152128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3081E1-A78E-4695-8267-27871B328A18}"/>
                </a:ext>
              </a:extLst>
            </p:cNvPr>
            <p:cNvSpPr txBox="1"/>
            <p:nvPr/>
          </p:nvSpPr>
          <p:spPr>
            <a:xfrm>
              <a:off x="251520" y="1642967"/>
              <a:ext cx="2256383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71DCCE-3D22-4AA5-9385-4BEE8EFCB93A}"/>
                </a:ext>
              </a:extLst>
            </p:cNvPr>
            <p:cNvSpPr txBox="1"/>
            <p:nvPr/>
          </p:nvSpPr>
          <p:spPr>
            <a:xfrm>
              <a:off x="251520" y="2289298"/>
              <a:ext cx="1128191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39%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047179-B538-48FF-B935-1E8CE9E28B15}"/>
                </a:ext>
              </a:extLst>
            </p:cNvPr>
            <p:cNvSpPr txBox="1"/>
            <p:nvPr/>
          </p:nvSpPr>
          <p:spPr>
            <a:xfrm>
              <a:off x="1379711" y="2289298"/>
              <a:ext cx="1128191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$239.00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A3FAB5-14B8-47F6-A892-A56614AE48CE}"/>
              </a:ext>
            </a:extLst>
          </p:cNvPr>
          <p:cNvGrpSpPr/>
          <p:nvPr/>
        </p:nvGrpSpPr>
        <p:grpSpPr>
          <a:xfrm>
            <a:off x="1188939" y="4893374"/>
            <a:ext cx="2515711" cy="1152128"/>
            <a:chOff x="251520" y="1556792"/>
            <a:chExt cx="2256383" cy="11521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38AE3D-3F36-4348-B7C2-E1831346677E}"/>
                </a:ext>
              </a:extLst>
            </p:cNvPr>
            <p:cNvSpPr/>
            <p:nvPr/>
          </p:nvSpPr>
          <p:spPr>
            <a:xfrm>
              <a:off x="251520" y="1556792"/>
              <a:ext cx="2256383" cy="1152128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048B76-1F69-439D-B70D-9EB874843B3E}"/>
                </a:ext>
              </a:extLst>
            </p:cNvPr>
            <p:cNvSpPr txBox="1"/>
            <p:nvPr/>
          </p:nvSpPr>
          <p:spPr>
            <a:xfrm>
              <a:off x="251520" y="1642967"/>
              <a:ext cx="2256383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B422E8-F9A6-4319-9EFB-C3A76C4B7D55}"/>
                </a:ext>
              </a:extLst>
            </p:cNvPr>
            <p:cNvSpPr txBox="1"/>
            <p:nvPr/>
          </p:nvSpPr>
          <p:spPr>
            <a:xfrm>
              <a:off x="251520" y="2289298"/>
              <a:ext cx="1128191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54%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472AA6-0F82-42E9-A4E5-A5756E3D0D9E}"/>
                </a:ext>
              </a:extLst>
            </p:cNvPr>
            <p:cNvSpPr txBox="1"/>
            <p:nvPr/>
          </p:nvSpPr>
          <p:spPr>
            <a:xfrm>
              <a:off x="1379711" y="2289298"/>
              <a:ext cx="1128191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$374.00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Elbow Connector 42">
            <a:extLst>
              <a:ext uri="{FF2B5EF4-FFF2-40B4-BE49-F238E27FC236}">
                <a16:creationId xmlns:a16="http://schemas.microsoft.com/office/drawing/2014/main" id="{BA9A6799-B4A0-4111-B0D2-F6783B55203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83407" y="4685735"/>
            <a:ext cx="1318598" cy="887253"/>
          </a:xfrm>
          <a:prstGeom prst="bentConnector3">
            <a:avLst>
              <a:gd name="adj1" fmla="val -1343"/>
            </a:avLst>
          </a:prstGeom>
          <a:ln w="1270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6">
            <a:extLst>
              <a:ext uri="{FF2B5EF4-FFF2-40B4-BE49-F238E27FC236}">
                <a16:creationId xmlns:a16="http://schemas.microsoft.com/office/drawing/2014/main" id="{84A4DE39-A434-4CB9-8D8C-73D73D689513}"/>
              </a:ext>
            </a:extLst>
          </p:cNvPr>
          <p:cNvCxnSpPr>
            <a:cxnSpLocks/>
            <a:stCxn id="41" idx="7"/>
          </p:cNvCxnSpPr>
          <p:nvPr/>
        </p:nvCxnSpPr>
        <p:spPr>
          <a:xfrm rot="16200000" flipH="1">
            <a:off x="8063514" y="4710917"/>
            <a:ext cx="683622" cy="833420"/>
          </a:xfrm>
          <a:prstGeom prst="bentConnector2">
            <a:avLst/>
          </a:prstGeom>
          <a:ln w="1270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6">
            <a:extLst>
              <a:ext uri="{FF2B5EF4-FFF2-40B4-BE49-F238E27FC236}">
                <a16:creationId xmlns:a16="http://schemas.microsoft.com/office/drawing/2014/main" id="{049F2AF1-F28E-4A17-BD8B-93F0AF29CD96}"/>
              </a:ext>
            </a:extLst>
          </p:cNvPr>
          <p:cNvCxnSpPr>
            <a:cxnSpLocks/>
          </p:cNvCxnSpPr>
          <p:nvPr/>
        </p:nvCxnSpPr>
        <p:spPr>
          <a:xfrm flipV="1">
            <a:off x="6712841" y="3167422"/>
            <a:ext cx="2134440" cy="69701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100">
            <a:extLst>
              <a:ext uri="{FF2B5EF4-FFF2-40B4-BE49-F238E27FC236}">
                <a16:creationId xmlns:a16="http://schemas.microsoft.com/office/drawing/2014/main" id="{8A6A6E2E-3503-4C99-89CE-D7C31BB2DD5F}"/>
              </a:ext>
            </a:extLst>
          </p:cNvPr>
          <p:cNvGrpSpPr/>
          <p:nvPr/>
        </p:nvGrpSpPr>
        <p:grpSpPr>
          <a:xfrm>
            <a:off x="4956690" y="1679192"/>
            <a:ext cx="580364" cy="580364"/>
            <a:chOff x="1813250" y="2081018"/>
            <a:chExt cx="616404" cy="616404"/>
          </a:xfrm>
        </p:grpSpPr>
        <p:grpSp>
          <p:nvGrpSpPr>
            <p:cNvPr id="29" name="그룹 101">
              <a:extLst>
                <a:ext uri="{FF2B5EF4-FFF2-40B4-BE49-F238E27FC236}">
                  <a16:creationId xmlns:a16="http://schemas.microsoft.com/office/drawing/2014/main" id="{9B2DDB22-8B21-420B-B85E-9AC38B6007D2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3">
                <a:extLst>
                  <a:ext uri="{FF2B5EF4-FFF2-40B4-BE49-F238E27FC236}">
                    <a16:creationId xmlns:a16="http://schemas.microsoft.com/office/drawing/2014/main" id="{C9F5921E-1595-4C67-93F9-757C1EA1135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2" name="타원 104">
                <a:extLst>
                  <a:ext uri="{FF2B5EF4-FFF2-40B4-BE49-F238E27FC236}">
                    <a16:creationId xmlns:a16="http://schemas.microsoft.com/office/drawing/2014/main" id="{90FCBE6E-B6C0-4A1F-A88E-019FE77096CD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C51098-1C3C-45E6-B6E4-3A96644E3739}"/>
                </a:ext>
              </a:extLst>
            </p:cNvPr>
            <p:cNvSpPr txBox="1"/>
            <p:nvPr/>
          </p:nvSpPr>
          <p:spPr>
            <a:xfrm>
              <a:off x="1935407" y="2177565"/>
              <a:ext cx="373198" cy="3922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05">
            <a:extLst>
              <a:ext uri="{FF2B5EF4-FFF2-40B4-BE49-F238E27FC236}">
                <a16:creationId xmlns:a16="http://schemas.microsoft.com/office/drawing/2014/main" id="{308E0C9F-D63B-402A-8DC2-86C0497D88C6}"/>
              </a:ext>
            </a:extLst>
          </p:cNvPr>
          <p:cNvGrpSpPr/>
          <p:nvPr/>
        </p:nvGrpSpPr>
        <p:grpSpPr>
          <a:xfrm>
            <a:off x="4827392" y="3811612"/>
            <a:ext cx="580364" cy="580364"/>
            <a:chOff x="3327523" y="1634051"/>
            <a:chExt cx="616404" cy="616404"/>
          </a:xfrm>
        </p:grpSpPr>
        <p:grpSp>
          <p:nvGrpSpPr>
            <p:cNvPr id="34" name="그룹 106">
              <a:extLst>
                <a:ext uri="{FF2B5EF4-FFF2-40B4-BE49-F238E27FC236}">
                  <a16:creationId xmlns:a16="http://schemas.microsoft.com/office/drawing/2014/main" id="{1BB81970-68D3-474F-ABB6-494E4F5C9048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08">
                <a:extLst>
                  <a:ext uri="{FF2B5EF4-FFF2-40B4-BE49-F238E27FC236}">
                    <a16:creationId xmlns:a16="http://schemas.microsoft.com/office/drawing/2014/main" id="{A65C6F19-07FD-4317-B0A6-89934BA077E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7" name="타원 109">
                <a:extLst>
                  <a:ext uri="{FF2B5EF4-FFF2-40B4-BE49-F238E27FC236}">
                    <a16:creationId xmlns:a16="http://schemas.microsoft.com/office/drawing/2014/main" id="{117CEB0E-576B-46C4-A65B-4C598D233AA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F27862-AF1B-417D-8073-EBB2C5585FC8}"/>
                </a:ext>
              </a:extLst>
            </p:cNvPr>
            <p:cNvSpPr txBox="1"/>
            <p:nvPr/>
          </p:nvSpPr>
          <p:spPr>
            <a:xfrm>
              <a:off x="3467033" y="1750493"/>
              <a:ext cx="373198" cy="3922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0">
            <a:extLst>
              <a:ext uri="{FF2B5EF4-FFF2-40B4-BE49-F238E27FC236}">
                <a16:creationId xmlns:a16="http://schemas.microsoft.com/office/drawing/2014/main" id="{4758BB9B-FD46-4044-96D3-9923B0344AD1}"/>
              </a:ext>
            </a:extLst>
          </p:cNvPr>
          <p:cNvGrpSpPr/>
          <p:nvPr/>
        </p:nvGrpSpPr>
        <p:grpSpPr>
          <a:xfrm>
            <a:off x="7698433" y="4024432"/>
            <a:ext cx="580364" cy="580364"/>
            <a:chOff x="3012998" y="3521197"/>
            <a:chExt cx="616404" cy="616404"/>
          </a:xfrm>
        </p:grpSpPr>
        <p:grpSp>
          <p:nvGrpSpPr>
            <p:cNvPr id="39" name="그룹 111">
              <a:extLst>
                <a:ext uri="{FF2B5EF4-FFF2-40B4-BE49-F238E27FC236}">
                  <a16:creationId xmlns:a16="http://schemas.microsoft.com/office/drawing/2014/main" id="{8AF16E66-8B5E-4B59-AAC0-F554C2D68395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3">
                <a:extLst>
                  <a:ext uri="{FF2B5EF4-FFF2-40B4-BE49-F238E27FC236}">
                    <a16:creationId xmlns:a16="http://schemas.microsoft.com/office/drawing/2014/main" id="{8BF98010-CE02-4692-9AC8-C7C3945E3DBC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42" name="타원 114">
                <a:extLst>
                  <a:ext uri="{FF2B5EF4-FFF2-40B4-BE49-F238E27FC236}">
                    <a16:creationId xmlns:a16="http://schemas.microsoft.com/office/drawing/2014/main" id="{EE1E0B52-E832-4B87-B5FF-A0B2AAEAC1DA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C2DE80-70C8-4120-AA85-CA2EF21E53F3}"/>
                </a:ext>
              </a:extLst>
            </p:cNvPr>
            <p:cNvSpPr txBox="1"/>
            <p:nvPr/>
          </p:nvSpPr>
          <p:spPr>
            <a:xfrm>
              <a:off x="3130471" y="3628117"/>
              <a:ext cx="373198" cy="3922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그룹 115">
            <a:extLst>
              <a:ext uri="{FF2B5EF4-FFF2-40B4-BE49-F238E27FC236}">
                <a16:creationId xmlns:a16="http://schemas.microsoft.com/office/drawing/2014/main" id="{70E4F454-D86B-44A9-834D-101E950107BE}"/>
              </a:ext>
            </a:extLst>
          </p:cNvPr>
          <p:cNvGrpSpPr/>
          <p:nvPr/>
        </p:nvGrpSpPr>
        <p:grpSpPr>
          <a:xfrm>
            <a:off x="6429879" y="2967539"/>
            <a:ext cx="580364" cy="580364"/>
            <a:chOff x="6150365" y="2029275"/>
            <a:chExt cx="616404" cy="616404"/>
          </a:xfrm>
        </p:grpSpPr>
        <p:grpSp>
          <p:nvGrpSpPr>
            <p:cNvPr id="44" name="그룹 116">
              <a:extLst>
                <a:ext uri="{FF2B5EF4-FFF2-40B4-BE49-F238E27FC236}">
                  <a16:creationId xmlns:a16="http://schemas.microsoft.com/office/drawing/2014/main" id="{2589411C-6E61-4BAD-85BC-D4A133DC684D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6" name="눈물 방울 118">
                <a:extLst>
                  <a:ext uri="{FF2B5EF4-FFF2-40B4-BE49-F238E27FC236}">
                    <a16:creationId xmlns:a16="http://schemas.microsoft.com/office/drawing/2014/main" id="{6C10C013-F2BB-48C1-91F4-4C73BE0E347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47" name="타원 119">
                <a:extLst>
                  <a:ext uri="{FF2B5EF4-FFF2-40B4-BE49-F238E27FC236}">
                    <a16:creationId xmlns:a16="http://schemas.microsoft.com/office/drawing/2014/main" id="{2F7C4EA3-F7E9-45BA-A9D7-71D35DA1E844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654481-27AB-49F1-B7D2-4970CF81371E}"/>
                </a:ext>
              </a:extLst>
            </p:cNvPr>
            <p:cNvSpPr txBox="1"/>
            <p:nvPr/>
          </p:nvSpPr>
          <p:spPr>
            <a:xfrm>
              <a:off x="6280258" y="2149495"/>
              <a:ext cx="373198" cy="3922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3D5178F-95BC-4ECB-B413-40E11192327B}"/>
              </a:ext>
            </a:extLst>
          </p:cNvPr>
          <p:cNvGrpSpPr/>
          <p:nvPr/>
        </p:nvGrpSpPr>
        <p:grpSpPr>
          <a:xfrm>
            <a:off x="897309" y="1825162"/>
            <a:ext cx="10391683" cy="4193826"/>
            <a:chOff x="202250" y="1864074"/>
            <a:chExt cx="10328930" cy="4031858"/>
          </a:xfrm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C5ACE024-DAD1-414B-872B-B9636AA12A1D}"/>
                </a:ext>
              </a:extLst>
            </p:cNvPr>
            <p:cNvSpPr/>
            <p:nvPr/>
          </p:nvSpPr>
          <p:spPr>
            <a:xfrm rot="20880804">
              <a:off x="1418151" y="3371310"/>
              <a:ext cx="7898183" cy="1014434"/>
            </a:xfrm>
            <a:custGeom>
              <a:avLst/>
              <a:gdLst>
                <a:gd name="connsiteX0" fmla="*/ 0 w 7241094"/>
                <a:gd name="connsiteY0" fmla="*/ 0 h 599678"/>
                <a:gd name="connsiteX1" fmla="*/ 7241094 w 7241094"/>
                <a:gd name="connsiteY1" fmla="*/ 0 h 599678"/>
                <a:gd name="connsiteX2" fmla="*/ 7241094 w 7241094"/>
                <a:gd name="connsiteY2" fmla="*/ 599678 h 599678"/>
                <a:gd name="connsiteX3" fmla="*/ 0 w 7241094"/>
                <a:gd name="connsiteY3" fmla="*/ 599678 h 599678"/>
                <a:gd name="connsiteX4" fmla="*/ 0 w 7241094"/>
                <a:gd name="connsiteY4" fmla="*/ 0 h 599678"/>
                <a:gd name="connsiteX0" fmla="*/ 627128 w 7241094"/>
                <a:gd name="connsiteY0" fmla="*/ 0 h 709964"/>
                <a:gd name="connsiteX1" fmla="*/ 7241094 w 7241094"/>
                <a:gd name="connsiteY1" fmla="*/ 11028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91569 w 7241094"/>
                <a:gd name="connsiteY1" fmla="*/ 209592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77464 w 7241094"/>
                <a:gd name="connsiteY1" fmla="*/ 13843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010892 w 6777464"/>
                <a:gd name="connsiteY2" fmla="*/ 633786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52956 w 6777464"/>
                <a:gd name="connsiteY2" fmla="*/ 682468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37705 w 6777464"/>
                <a:gd name="connsiteY2" fmla="*/ 708442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0 w 6150336"/>
                <a:gd name="connsiteY0" fmla="*/ 0 h 742997"/>
                <a:gd name="connsiteX1" fmla="*/ 6150336 w 6150336"/>
                <a:gd name="connsiteY1" fmla="*/ 138436 h 742997"/>
                <a:gd name="connsiteX2" fmla="*/ 6010577 w 6150336"/>
                <a:gd name="connsiteY2" fmla="*/ 708442 h 742997"/>
                <a:gd name="connsiteX3" fmla="*/ 904354 w 6150336"/>
                <a:gd name="connsiteY3" fmla="*/ 742997 h 742997"/>
                <a:gd name="connsiteX4" fmla="*/ 0 w 6150336"/>
                <a:gd name="connsiteY4" fmla="*/ 0 h 742997"/>
                <a:gd name="connsiteX0" fmla="*/ 136376 w 6286712"/>
                <a:gd name="connsiteY0" fmla="*/ 0 h 708442"/>
                <a:gd name="connsiteX1" fmla="*/ 6286712 w 6286712"/>
                <a:gd name="connsiteY1" fmla="*/ 138436 h 708442"/>
                <a:gd name="connsiteX2" fmla="*/ 6146953 w 6286712"/>
                <a:gd name="connsiteY2" fmla="*/ 708442 h 708442"/>
                <a:gd name="connsiteX3" fmla="*/ 0 w 6286712"/>
                <a:gd name="connsiteY3" fmla="*/ 599936 h 708442"/>
                <a:gd name="connsiteX4" fmla="*/ 136376 w 6286712"/>
                <a:gd name="connsiteY4" fmla="*/ 0 h 708442"/>
                <a:gd name="connsiteX0" fmla="*/ 136376 w 7876744"/>
                <a:gd name="connsiteY0" fmla="*/ 0 h 708442"/>
                <a:gd name="connsiteX1" fmla="*/ 7876744 w 7876744"/>
                <a:gd name="connsiteY1" fmla="*/ 504279 h 708442"/>
                <a:gd name="connsiteX2" fmla="*/ 6146953 w 7876744"/>
                <a:gd name="connsiteY2" fmla="*/ 708442 h 708442"/>
                <a:gd name="connsiteX3" fmla="*/ 0 w 7876744"/>
                <a:gd name="connsiteY3" fmla="*/ 599936 h 708442"/>
                <a:gd name="connsiteX4" fmla="*/ 136376 w 7876744"/>
                <a:gd name="connsiteY4" fmla="*/ 0 h 708442"/>
                <a:gd name="connsiteX0" fmla="*/ 136376 w 7876744"/>
                <a:gd name="connsiteY0" fmla="*/ 0 h 1040846"/>
                <a:gd name="connsiteX1" fmla="*/ 7876744 w 7876744"/>
                <a:gd name="connsiteY1" fmla="*/ 504279 h 1040846"/>
                <a:gd name="connsiteX2" fmla="*/ 7744042 w 7876744"/>
                <a:gd name="connsiteY2" fmla="*/ 1040846 h 1040846"/>
                <a:gd name="connsiteX3" fmla="*/ 0 w 7876744"/>
                <a:gd name="connsiteY3" fmla="*/ 599936 h 1040846"/>
                <a:gd name="connsiteX4" fmla="*/ 136376 w 7876744"/>
                <a:gd name="connsiteY4" fmla="*/ 0 h 1040846"/>
                <a:gd name="connsiteX0" fmla="*/ 136376 w 7851258"/>
                <a:gd name="connsiteY0" fmla="*/ 0 h 1040846"/>
                <a:gd name="connsiteX1" fmla="*/ 7851258 w 7851258"/>
                <a:gd name="connsiteY1" fmla="*/ 476803 h 1040846"/>
                <a:gd name="connsiteX2" fmla="*/ 7744042 w 7851258"/>
                <a:gd name="connsiteY2" fmla="*/ 1040846 h 1040846"/>
                <a:gd name="connsiteX3" fmla="*/ 0 w 7851258"/>
                <a:gd name="connsiteY3" fmla="*/ 599936 h 1040846"/>
                <a:gd name="connsiteX4" fmla="*/ 136376 w 7851258"/>
                <a:gd name="connsiteY4" fmla="*/ 0 h 1040846"/>
                <a:gd name="connsiteX0" fmla="*/ 136376 w 7851258"/>
                <a:gd name="connsiteY0" fmla="*/ 0 h 1061288"/>
                <a:gd name="connsiteX1" fmla="*/ 7851258 w 7851258"/>
                <a:gd name="connsiteY1" fmla="*/ 476803 h 1061288"/>
                <a:gd name="connsiteX2" fmla="*/ 7736601 w 7851258"/>
                <a:gd name="connsiteY2" fmla="*/ 1061288 h 1061288"/>
                <a:gd name="connsiteX3" fmla="*/ 0 w 7851258"/>
                <a:gd name="connsiteY3" fmla="*/ 599936 h 1061288"/>
                <a:gd name="connsiteX4" fmla="*/ 136376 w 7851258"/>
                <a:gd name="connsiteY4" fmla="*/ 0 h 1061288"/>
                <a:gd name="connsiteX0" fmla="*/ 136376 w 7856608"/>
                <a:gd name="connsiteY0" fmla="*/ 0 h 1061288"/>
                <a:gd name="connsiteX1" fmla="*/ 7856608 w 7856608"/>
                <a:gd name="connsiteY1" fmla="*/ 481094 h 1061288"/>
                <a:gd name="connsiteX2" fmla="*/ 7736601 w 7856608"/>
                <a:gd name="connsiteY2" fmla="*/ 1061288 h 1061288"/>
                <a:gd name="connsiteX3" fmla="*/ 0 w 7856608"/>
                <a:gd name="connsiteY3" fmla="*/ 599936 h 1061288"/>
                <a:gd name="connsiteX4" fmla="*/ 136376 w 7856608"/>
                <a:gd name="connsiteY4" fmla="*/ 0 h 1061288"/>
                <a:gd name="connsiteX0" fmla="*/ 136376 w 7856608"/>
                <a:gd name="connsiteY0" fmla="*/ 0 h 1060009"/>
                <a:gd name="connsiteX1" fmla="*/ 7856608 w 7856608"/>
                <a:gd name="connsiteY1" fmla="*/ 481094 h 1060009"/>
                <a:gd name="connsiteX2" fmla="*/ 7730615 w 7856608"/>
                <a:gd name="connsiteY2" fmla="*/ 1060009 h 1060009"/>
                <a:gd name="connsiteX3" fmla="*/ 0 w 7856608"/>
                <a:gd name="connsiteY3" fmla="*/ 599936 h 1060009"/>
                <a:gd name="connsiteX4" fmla="*/ 136376 w 7856608"/>
                <a:gd name="connsiteY4" fmla="*/ 0 h 1060009"/>
                <a:gd name="connsiteX0" fmla="*/ 108800 w 7856608"/>
                <a:gd name="connsiteY0" fmla="*/ 0 h 1062752"/>
                <a:gd name="connsiteX1" fmla="*/ 7856608 w 7856608"/>
                <a:gd name="connsiteY1" fmla="*/ 483837 h 1062752"/>
                <a:gd name="connsiteX2" fmla="*/ 7730615 w 7856608"/>
                <a:gd name="connsiteY2" fmla="*/ 1062752 h 1062752"/>
                <a:gd name="connsiteX3" fmla="*/ 0 w 7856608"/>
                <a:gd name="connsiteY3" fmla="*/ 602679 h 1062752"/>
                <a:gd name="connsiteX4" fmla="*/ 108800 w 7856608"/>
                <a:gd name="connsiteY4" fmla="*/ 0 h 1062752"/>
                <a:gd name="connsiteX0" fmla="*/ 131291 w 7879099"/>
                <a:gd name="connsiteY0" fmla="*/ 0 h 1062752"/>
                <a:gd name="connsiteX1" fmla="*/ 7879099 w 7879099"/>
                <a:gd name="connsiteY1" fmla="*/ 483837 h 1062752"/>
                <a:gd name="connsiteX2" fmla="*/ 7753106 w 7879099"/>
                <a:gd name="connsiteY2" fmla="*/ 1062752 h 1062752"/>
                <a:gd name="connsiteX3" fmla="*/ 0 w 7879099"/>
                <a:gd name="connsiteY3" fmla="*/ 575842 h 1062752"/>
                <a:gd name="connsiteX4" fmla="*/ 131291 w 7879099"/>
                <a:gd name="connsiteY4" fmla="*/ 0 h 1062752"/>
                <a:gd name="connsiteX0" fmla="*/ 122310 w 7879099"/>
                <a:gd name="connsiteY0" fmla="*/ 0 h 1064670"/>
                <a:gd name="connsiteX1" fmla="*/ 7879099 w 7879099"/>
                <a:gd name="connsiteY1" fmla="*/ 485755 h 1064670"/>
                <a:gd name="connsiteX2" fmla="*/ 7753106 w 7879099"/>
                <a:gd name="connsiteY2" fmla="*/ 1064670 h 1064670"/>
                <a:gd name="connsiteX3" fmla="*/ 0 w 7879099"/>
                <a:gd name="connsiteY3" fmla="*/ 577760 h 1064670"/>
                <a:gd name="connsiteX4" fmla="*/ 122310 w 7879099"/>
                <a:gd name="connsiteY4" fmla="*/ 0 h 1064670"/>
                <a:gd name="connsiteX0" fmla="*/ 111283 w 7879099"/>
                <a:gd name="connsiteY0" fmla="*/ 0 h 1014434"/>
                <a:gd name="connsiteX1" fmla="*/ 7879099 w 7879099"/>
                <a:gd name="connsiteY1" fmla="*/ 435519 h 1014434"/>
                <a:gd name="connsiteX2" fmla="*/ 7753106 w 7879099"/>
                <a:gd name="connsiteY2" fmla="*/ 1014434 h 1014434"/>
                <a:gd name="connsiteX3" fmla="*/ 0 w 7879099"/>
                <a:gd name="connsiteY3" fmla="*/ 527524 h 1014434"/>
                <a:gd name="connsiteX4" fmla="*/ 111283 w 7879099"/>
                <a:gd name="connsiteY4" fmla="*/ 0 h 1014434"/>
                <a:gd name="connsiteX0" fmla="*/ 130366 w 7898182"/>
                <a:gd name="connsiteY0" fmla="*/ 0 h 1014434"/>
                <a:gd name="connsiteX1" fmla="*/ 7898182 w 7898182"/>
                <a:gd name="connsiteY1" fmla="*/ 435519 h 1014434"/>
                <a:gd name="connsiteX2" fmla="*/ 7772189 w 7898182"/>
                <a:gd name="connsiteY2" fmla="*/ 1014434 h 1014434"/>
                <a:gd name="connsiteX3" fmla="*/ 0 w 7898182"/>
                <a:gd name="connsiteY3" fmla="*/ 585371 h 1014434"/>
                <a:gd name="connsiteX4" fmla="*/ 130366 w 7898182"/>
                <a:gd name="connsiteY4" fmla="*/ 0 h 101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8182" h="1014434">
                  <a:moveTo>
                    <a:pt x="130366" y="0"/>
                  </a:moveTo>
                  <a:lnTo>
                    <a:pt x="7898182" y="435519"/>
                  </a:lnTo>
                  <a:lnTo>
                    <a:pt x="7772189" y="1014434"/>
                  </a:lnTo>
                  <a:lnTo>
                    <a:pt x="0" y="585371"/>
                  </a:lnTo>
                  <a:lnTo>
                    <a:pt x="1303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0FC0A18B-3C90-4736-B5C9-4FFEB8C82C17}"/>
                </a:ext>
              </a:extLst>
            </p:cNvPr>
            <p:cNvSpPr/>
            <p:nvPr/>
          </p:nvSpPr>
          <p:spPr>
            <a:xfrm rot="20880804">
              <a:off x="1421962" y="4521784"/>
              <a:ext cx="7893184" cy="1008525"/>
            </a:xfrm>
            <a:custGeom>
              <a:avLst/>
              <a:gdLst>
                <a:gd name="connsiteX0" fmla="*/ 0 w 7241094"/>
                <a:gd name="connsiteY0" fmla="*/ 0 h 599678"/>
                <a:gd name="connsiteX1" fmla="*/ 7241094 w 7241094"/>
                <a:gd name="connsiteY1" fmla="*/ 0 h 599678"/>
                <a:gd name="connsiteX2" fmla="*/ 7241094 w 7241094"/>
                <a:gd name="connsiteY2" fmla="*/ 599678 h 599678"/>
                <a:gd name="connsiteX3" fmla="*/ 0 w 7241094"/>
                <a:gd name="connsiteY3" fmla="*/ 599678 h 599678"/>
                <a:gd name="connsiteX4" fmla="*/ 0 w 7241094"/>
                <a:gd name="connsiteY4" fmla="*/ 0 h 599678"/>
                <a:gd name="connsiteX0" fmla="*/ 627128 w 7241094"/>
                <a:gd name="connsiteY0" fmla="*/ 0 h 709964"/>
                <a:gd name="connsiteX1" fmla="*/ 7241094 w 7241094"/>
                <a:gd name="connsiteY1" fmla="*/ 11028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91569 w 7241094"/>
                <a:gd name="connsiteY1" fmla="*/ 209592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77464 w 7241094"/>
                <a:gd name="connsiteY1" fmla="*/ 13843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010892 w 6777464"/>
                <a:gd name="connsiteY2" fmla="*/ 633786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52956 w 6777464"/>
                <a:gd name="connsiteY2" fmla="*/ 682468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37705 w 6777464"/>
                <a:gd name="connsiteY2" fmla="*/ 708442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0 w 6150336"/>
                <a:gd name="connsiteY0" fmla="*/ 0 h 742997"/>
                <a:gd name="connsiteX1" fmla="*/ 6150336 w 6150336"/>
                <a:gd name="connsiteY1" fmla="*/ 138436 h 742997"/>
                <a:gd name="connsiteX2" fmla="*/ 6010577 w 6150336"/>
                <a:gd name="connsiteY2" fmla="*/ 708442 h 742997"/>
                <a:gd name="connsiteX3" fmla="*/ 904354 w 6150336"/>
                <a:gd name="connsiteY3" fmla="*/ 742997 h 742997"/>
                <a:gd name="connsiteX4" fmla="*/ 0 w 6150336"/>
                <a:gd name="connsiteY4" fmla="*/ 0 h 742997"/>
                <a:gd name="connsiteX0" fmla="*/ 136376 w 6286712"/>
                <a:gd name="connsiteY0" fmla="*/ 0 h 708442"/>
                <a:gd name="connsiteX1" fmla="*/ 6286712 w 6286712"/>
                <a:gd name="connsiteY1" fmla="*/ 138436 h 708442"/>
                <a:gd name="connsiteX2" fmla="*/ 6146953 w 6286712"/>
                <a:gd name="connsiteY2" fmla="*/ 708442 h 708442"/>
                <a:gd name="connsiteX3" fmla="*/ 0 w 6286712"/>
                <a:gd name="connsiteY3" fmla="*/ 599936 h 708442"/>
                <a:gd name="connsiteX4" fmla="*/ 136376 w 6286712"/>
                <a:gd name="connsiteY4" fmla="*/ 0 h 708442"/>
                <a:gd name="connsiteX0" fmla="*/ 136376 w 7876744"/>
                <a:gd name="connsiteY0" fmla="*/ 0 h 708442"/>
                <a:gd name="connsiteX1" fmla="*/ 7876744 w 7876744"/>
                <a:gd name="connsiteY1" fmla="*/ 504279 h 708442"/>
                <a:gd name="connsiteX2" fmla="*/ 6146953 w 7876744"/>
                <a:gd name="connsiteY2" fmla="*/ 708442 h 708442"/>
                <a:gd name="connsiteX3" fmla="*/ 0 w 7876744"/>
                <a:gd name="connsiteY3" fmla="*/ 599936 h 708442"/>
                <a:gd name="connsiteX4" fmla="*/ 136376 w 7876744"/>
                <a:gd name="connsiteY4" fmla="*/ 0 h 708442"/>
                <a:gd name="connsiteX0" fmla="*/ 136376 w 7876744"/>
                <a:gd name="connsiteY0" fmla="*/ 0 h 1040846"/>
                <a:gd name="connsiteX1" fmla="*/ 7876744 w 7876744"/>
                <a:gd name="connsiteY1" fmla="*/ 504279 h 1040846"/>
                <a:gd name="connsiteX2" fmla="*/ 7744042 w 7876744"/>
                <a:gd name="connsiteY2" fmla="*/ 1040846 h 1040846"/>
                <a:gd name="connsiteX3" fmla="*/ 0 w 7876744"/>
                <a:gd name="connsiteY3" fmla="*/ 599936 h 1040846"/>
                <a:gd name="connsiteX4" fmla="*/ 136376 w 7876744"/>
                <a:gd name="connsiteY4" fmla="*/ 0 h 1040846"/>
                <a:gd name="connsiteX0" fmla="*/ 136376 w 7851258"/>
                <a:gd name="connsiteY0" fmla="*/ 0 h 1040846"/>
                <a:gd name="connsiteX1" fmla="*/ 7851258 w 7851258"/>
                <a:gd name="connsiteY1" fmla="*/ 476803 h 1040846"/>
                <a:gd name="connsiteX2" fmla="*/ 7744042 w 7851258"/>
                <a:gd name="connsiteY2" fmla="*/ 1040846 h 1040846"/>
                <a:gd name="connsiteX3" fmla="*/ 0 w 7851258"/>
                <a:gd name="connsiteY3" fmla="*/ 599936 h 1040846"/>
                <a:gd name="connsiteX4" fmla="*/ 136376 w 7851258"/>
                <a:gd name="connsiteY4" fmla="*/ 0 h 1040846"/>
                <a:gd name="connsiteX0" fmla="*/ 136376 w 7851258"/>
                <a:gd name="connsiteY0" fmla="*/ 0 h 1061288"/>
                <a:gd name="connsiteX1" fmla="*/ 7851258 w 7851258"/>
                <a:gd name="connsiteY1" fmla="*/ 476803 h 1061288"/>
                <a:gd name="connsiteX2" fmla="*/ 7736601 w 7851258"/>
                <a:gd name="connsiteY2" fmla="*/ 1061288 h 1061288"/>
                <a:gd name="connsiteX3" fmla="*/ 0 w 7851258"/>
                <a:gd name="connsiteY3" fmla="*/ 599936 h 1061288"/>
                <a:gd name="connsiteX4" fmla="*/ 136376 w 7851258"/>
                <a:gd name="connsiteY4" fmla="*/ 0 h 1061288"/>
                <a:gd name="connsiteX0" fmla="*/ 136376 w 7856608"/>
                <a:gd name="connsiteY0" fmla="*/ 0 h 1061288"/>
                <a:gd name="connsiteX1" fmla="*/ 7856608 w 7856608"/>
                <a:gd name="connsiteY1" fmla="*/ 481094 h 1061288"/>
                <a:gd name="connsiteX2" fmla="*/ 7736601 w 7856608"/>
                <a:gd name="connsiteY2" fmla="*/ 1061288 h 1061288"/>
                <a:gd name="connsiteX3" fmla="*/ 0 w 7856608"/>
                <a:gd name="connsiteY3" fmla="*/ 599936 h 1061288"/>
                <a:gd name="connsiteX4" fmla="*/ 136376 w 7856608"/>
                <a:gd name="connsiteY4" fmla="*/ 0 h 1061288"/>
                <a:gd name="connsiteX0" fmla="*/ 136376 w 7856608"/>
                <a:gd name="connsiteY0" fmla="*/ 0 h 1060009"/>
                <a:gd name="connsiteX1" fmla="*/ 7856608 w 7856608"/>
                <a:gd name="connsiteY1" fmla="*/ 481094 h 1060009"/>
                <a:gd name="connsiteX2" fmla="*/ 7730615 w 7856608"/>
                <a:gd name="connsiteY2" fmla="*/ 1060009 h 1060009"/>
                <a:gd name="connsiteX3" fmla="*/ 0 w 7856608"/>
                <a:gd name="connsiteY3" fmla="*/ 599936 h 1060009"/>
                <a:gd name="connsiteX4" fmla="*/ 136376 w 7856608"/>
                <a:gd name="connsiteY4" fmla="*/ 0 h 1060009"/>
                <a:gd name="connsiteX0" fmla="*/ 108800 w 7856608"/>
                <a:gd name="connsiteY0" fmla="*/ 0 h 1062752"/>
                <a:gd name="connsiteX1" fmla="*/ 7856608 w 7856608"/>
                <a:gd name="connsiteY1" fmla="*/ 483837 h 1062752"/>
                <a:gd name="connsiteX2" fmla="*/ 7730615 w 7856608"/>
                <a:gd name="connsiteY2" fmla="*/ 1062752 h 1062752"/>
                <a:gd name="connsiteX3" fmla="*/ 0 w 7856608"/>
                <a:gd name="connsiteY3" fmla="*/ 602679 h 1062752"/>
                <a:gd name="connsiteX4" fmla="*/ 108800 w 7856608"/>
                <a:gd name="connsiteY4" fmla="*/ 0 h 1062752"/>
                <a:gd name="connsiteX0" fmla="*/ 131291 w 7879099"/>
                <a:gd name="connsiteY0" fmla="*/ 0 h 1062752"/>
                <a:gd name="connsiteX1" fmla="*/ 7879099 w 7879099"/>
                <a:gd name="connsiteY1" fmla="*/ 483837 h 1062752"/>
                <a:gd name="connsiteX2" fmla="*/ 7753106 w 7879099"/>
                <a:gd name="connsiteY2" fmla="*/ 1062752 h 1062752"/>
                <a:gd name="connsiteX3" fmla="*/ 0 w 7879099"/>
                <a:gd name="connsiteY3" fmla="*/ 575842 h 1062752"/>
                <a:gd name="connsiteX4" fmla="*/ 131291 w 7879099"/>
                <a:gd name="connsiteY4" fmla="*/ 0 h 1062752"/>
                <a:gd name="connsiteX0" fmla="*/ 122310 w 7879099"/>
                <a:gd name="connsiteY0" fmla="*/ 0 h 1064670"/>
                <a:gd name="connsiteX1" fmla="*/ 7879099 w 7879099"/>
                <a:gd name="connsiteY1" fmla="*/ 485755 h 1064670"/>
                <a:gd name="connsiteX2" fmla="*/ 7753106 w 7879099"/>
                <a:gd name="connsiteY2" fmla="*/ 1064670 h 1064670"/>
                <a:gd name="connsiteX3" fmla="*/ 0 w 7879099"/>
                <a:gd name="connsiteY3" fmla="*/ 577760 h 1064670"/>
                <a:gd name="connsiteX4" fmla="*/ 122310 w 7879099"/>
                <a:gd name="connsiteY4" fmla="*/ 0 h 1064670"/>
                <a:gd name="connsiteX0" fmla="*/ 109985 w 7879099"/>
                <a:gd name="connsiteY0" fmla="*/ 0 h 1008525"/>
                <a:gd name="connsiteX1" fmla="*/ 7879099 w 7879099"/>
                <a:gd name="connsiteY1" fmla="*/ 429610 h 1008525"/>
                <a:gd name="connsiteX2" fmla="*/ 7753106 w 7879099"/>
                <a:gd name="connsiteY2" fmla="*/ 1008525 h 1008525"/>
                <a:gd name="connsiteX3" fmla="*/ 0 w 7879099"/>
                <a:gd name="connsiteY3" fmla="*/ 521615 h 1008525"/>
                <a:gd name="connsiteX4" fmla="*/ 109985 w 7879099"/>
                <a:gd name="connsiteY4" fmla="*/ 0 h 1008525"/>
                <a:gd name="connsiteX0" fmla="*/ 124069 w 7893183"/>
                <a:gd name="connsiteY0" fmla="*/ 0 h 1008525"/>
                <a:gd name="connsiteX1" fmla="*/ 7893183 w 7893183"/>
                <a:gd name="connsiteY1" fmla="*/ 429610 h 1008525"/>
                <a:gd name="connsiteX2" fmla="*/ 7767190 w 7893183"/>
                <a:gd name="connsiteY2" fmla="*/ 1008525 h 1008525"/>
                <a:gd name="connsiteX3" fmla="*/ 0 w 7893183"/>
                <a:gd name="connsiteY3" fmla="*/ 571224 h 1008525"/>
                <a:gd name="connsiteX4" fmla="*/ 124069 w 7893183"/>
                <a:gd name="connsiteY4" fmla="*/ 0 h 10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3183" h="1008525">
                  <a:moveTo>
                    <a:pt x="124069" y="0"/>
                  </a:moveTo>
                  <a:lnTo>
                    <a:pt x="7893183" y="429610"/>
                  </a:lnTo>
                  <a:lnTo>
                    <a:pt x="7767190" y="1008525"/>
                  </a:lnTo>
                  <a:lnTo>
                    <a:pt x="0" y="571224"/>
                  </a:lnTo>
                  <a:lnTo>
                    <a:pt x="12406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CA1EF95-0EFA-434A-9EE0-47717A694CFC}"/>
                </a:ext>
              </a:extLst>
            </p:cNvPr>
            <p:cNvSpPr/>
            <p:nvPr/>
          </p:nvSpPr>
          <p:spPr>
            <a:xfrm rot="20880804">
              <a:off x="1418977" y="2229010"/>
              <a:ext cx="7893182" cy="1007270"/>
            </a:xfrm>
            <a:custGeom>
              <a:avLst/>
              <a:gdLst>
                <a:gd name="connsiteX0" fmla="*/ 0 w 7241094"/>
                <a:gd name="connsiteY0" fmla="*/ 0 h 599678"/>
                <a:gd name="connsiteX1" fmla="*/ 7241094 w 7241094"/>
                <a:gd name="connsiteY1" fmla="*/ 0 h 599678"/>
                <a:gd name="connsiteX2" fmla="*/ 7241094 w 7241094"/>
                <a:gd name="connsiteY2" fmla="*/ 599678 h 599678"/>
                <a:gd name="connsiteX3" fmla="*/ 0 w 7241094"/>
                <a:gd name="connsiteY3" fmla="*/ 599678 h 599678"/>
                <a:gd name="connsiteX4" fmla="*/ 0 w 7241094"/>
                <a:gd name="connsiteY4" fmla="*/ 0 h 599678"/>
                <a:gd name="connsiteX0" fmla="*/ 627128 w 7241094"/>
                <a:gd name="connsiteY0" fmla="*/ 0 h 709964"/>
                <a:gd name="connsiteX1" fmla="*/ 7241094 w 7241094"/>
                <a:gd name="connsiteY1" fmla="*/ 11028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91569 w 7241094"/>
                <a:gd name="connsiteY1" fmla="*/ 209592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77464 w 7241094"/>
                <a:gd name="connsiteY1" fmla="*/ 13843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010892 w 6777464"/>
                <a:gd name="connsiteY2" fmla="*/ 633786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52956 w 6777464"/>
                <a:gd name="connsiteY2" fmla="*/ 682468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37705 w 6777464"/>
                <a:gd name="connsiteY2" fmla="*/ 708442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0 w 6150336"/>
                <a:gd name="connsiteY0" fmla="*/ 0 h 742997"/>
                <a:gd name="connsiteX1" fmla="*/ 6150336 w 6150336"/>
                <a:gd name="connsiteY1" fmla="*/ 138436 h 742997"/>
                <a:gd name="connsiteX2" fmla="*/ 6010577 w 6150336"/>
                <a:gd name="connsiteY2" fmla="*/ 708442 h 742997"/>
                <a:gd name="connsiteX3" fmla="*/ 904354 w 6150336"/>
                <a:gd name="connsiteY3" fmla="*/ 742997 h 742997"/>
                <a:gd name="connsiteX4" fmla="*/ 0 w 6150336"/>
                <a:gd name="connsiteY4" fmla="*/ 0 h 742997"/>
                <a:gd name="connsiteX0" fmla="*/ 136376 w 6286712"/>
                <a:gd name="connsiteY0" fmla="*/ 0 h 708442"/>
                <a:gd name="connsiteX1" fmla="*/ 6286712 w 6286712"/>
                <a:gd name="connsiteY1" fmla="*/ 138436 h 708442"/>
                <a:gd name="connsiteX2" fmla="*/ 6146953 w 6286712"/>
                <a:gd name="connsiteY2" fmla="*/ 708442 h 708442"/>
                <a:gd name="connsiteX3" fmla="*/ 0 w 6286712"/>
                <a:gd name="connsiteY3" fmla="*/ 599936 h 708442"/>
                <a:gd name="connsiteX4" fmla="*/ 136376 w 6286712"/>
                <a:gd name="connsiteY4" fmla="*/ 0 h 708442"/>
                <a:gd name="connsiteX0" fmla="*/ 136376 w 7876744"/>
                <a:gd name="connsiteY0" fmla="*/ 0 h 708442"/>
                <a:gd name="connsiteX1" fmla="*/ 7876744 w 7876744"/>
                <a:gd name="connsiteY1" fmla="*/ 504279 h 708442"/>
                <a:gd name="connsiteX2" fmla="*/ 6146953 w 7876744"/>
                <a:gd name="connsiteY2" fmla="*/ 708442 h 708442"/>
                <a:gd name="connsiteX3" fmla="*/ 0 w 7876744"/>
                <a:gd name="connsiteY3" fmla="*/ 599936 h 708442"/>
                <a:gd name="connsiteX4" fmla="*/ 136376 w 7876744"/>
                <a:gd name="connsiteY4" fmla="*/ 0 h 708442"/>
                <a:gd name="connsiteX0" fmla="*/ 136376 w 7876744"/>
                <a:gd name="connsiteY0" fmla="*/ 0 h 1040846"/>
                <a:gd name="connsiteX1" fmla="*/ 7876744 w 7876744"/>
                <a:gd name="connsiteY1" fmla="*/ 504279 h 1040846"/>
                <a:gd name="connsiteX2" fmla="*/ 7744042 w 7876744"/>
                <a:gd name="connsiteY2" fmla="*/ 1040846 h 1040846"/>
                <a:gd name="connsiteX3" fmla="*/ 0 w 7876744"/>
                <a:gd name="connsiteY3" fmla="*/ 599936 h 1040846"/>
                <a:gd name="connsiteX4" fmla="*/ 136376 w 7876744"/>
                <a:gd name="connsiteY4" fmla="*/ 0 h 1040846"/>
                <a:gd name="connsiteX0" fmla="*/ 136376 w 7851258"/>
                <a:gd name="connsiteY0" fmla="*/ 0 h 1040846"/>
                <a:gd name="connsiteX1" fmla="*/ 7851258 w 7851258"/>
                <a:gd name="connsiteY1" fmla="*/ 476803 h 1040846"/>
                <a:gd name="connsiteX2" fmla="*/ 7744042 w 7851258"/>
                <a:gd name="connsiteY2" fmla="*/ 1040846 h 1040846"/>
                <a:gd name="connsiteX3" fmla="*/ 0 w 7851258"/>
                <a:gd name="connsiteY3" fmla="*/ 599936 h 1040846"/>
                <a:gd name="connsiteX4" fmla="*/ 136376 w 7851258"/>
                <a:gd name="connsiteY4" fmla="*/ 0 h 1040846"/>
                <a:gd name="connsiteX0" fmla="*/ 136376 w 7851258"/>
                <a:gd name="connsiteY0" fmla="*/ 0 h 1061288"/>
                <a:gd name="connsiteX1" fmla="*/ 7851258 w 7851258"/>
                <a:gd name="connsiteY1" fmla="*/ 476803 h 1061288"/>
                <a:gd name="connsiteX2" fmla="*/ 7736601 w 7851258"/>
                <a:gd name="connsiteY2" fmla="*/ 1061288 h 1061288"/>
                <a:gd name="connsiteX3" fmla="*/ 0 w 7851258"/>
                <a:gd name="connsiteY3" fmla="*/ 599936 h 1061288"/>
                <a:gd name="connsiteX4" fmla="*/ 136376 w 7851258"/>
                <a:gd name="connsiteY4" fmla="*/ 0 h 1061288"/>
                <a:gd name="connsiteX0" fmla="*/ 136376 w 7856608"/>
                <a:gd name="connsiteY0" fmla="*/ 0 h 1061288"/>
                <a:gd name="connsiteX1" fmla="*/ 7856608 w 7856608"/>
                <a:gd name="connsiteY1" fmla="*/ 481094 h 1061288"/>
                <a:gd name="connsiteX2" fmla="*/ 7736601 w 7856608"/>
                <a:gd name="connsiteY2" fmla="*/ 1061288 h 1061288"/>
                <a:gd name="connsiteX3" fmla="*/ 0 w 7856608"/>
                <a:gd name="connsiteY3" fmla="*/ 599936 h 1061288"/>
                <a:gd name="connsiteX4" fmla="*/ 136376 w 7856608"/>
                <a:gd name="connsiteY4" fmla="*/ 0 h 1061288"/>
                <a:gd name="connsiteX0" fmla="*/ 136376 w 7856608"/>
                <a:gd name="connsiteY0" fmla="*/ 0 h 1060009"/>
                <a:gd name="connsiteX1" fmla="*/ 7856608 w 7856608"/>
                <a:gd name="connsiteY1" fmla="*/ 481094 h 1060009"/>
                <a:gd name="connsiteX2" fmla="*/ 7730615 w 7856608"/>
                <a:gd name="connsiteY2" fmla="*/ 1060009 h 1060009"/>
                <a:gd name="connsiteX3" fmla="*/ 0 w 7856608"/>
                <a:gd name="connsiteY3" fmla="*/ 599936 h 1060009"/>
                <a:gd name="connsiteX4" fmla="*/ 136376 w 7856608"/>
                <a:gd name="connsiteY4" fmla="*/ 0 h 1060009"/>
                <a:gd name="connsiteX0" fmla="*/ 108800 w 7856608"/>
                <a:gd name="connsiteY0" fmla="*/ 0 h 1062752"/>
                <a:gd name="connsiteX1" fmla="*/ 7856608 w 7856608"/>
                <a:gd name="connsiteY1" fmla="*/ 483837 h 1062752"/>
                <a:gd name="connsiteX2" fmla="*/ 7730615 w 7856608"/>
                <a:gd name="connsiteY2" fmla="*/ 1062752 h 1062752"/>
                <a:gd name="connsiteX3" fmla="*/ 0 w 7856608"/>
                <a:gd name="connsiteY3" fmla="*/ 602679 h 1062752"/>
                <a:gd name="connsiteX4" fmla="*/ 108800 w 7856608"/>
                <a:gd name="connsiteY4" fmla="*/ 0 h 1062752"/>
                <a:gd name="connsiteX0" fmla="*/ 131291 w 7879099"/>
                <a:gd name="connsiteY0" fmla="*/ 0 h 1062752"/>
                <a:gd name="connsiteX1" fmla="*/ 7879099 w 7879099"/>
                <a:gd name="connsiteY1" fmla="*/ 483837 h 1062752"/>
                <a:gd name="connsiteX2" fmla="*/ 7753106 w 7879099"/>
                <a:gd name="connsiteY2" fmla="*/ 1062752 h 1062752"/>
                <a:gd name="connsiteX3" fmla="*/ 0 w 7879099"/>
                <a:gd name="connsiteY3" fmla="*/ 575842 h 1062752"/>
                <a:gd name="connsiteX4" fmla="*/ 131291 w 7879099"/>
                <a:gd name="connsiteY4" fmla="*/ 0 h 1062752"/>
                <a:gd name="connsiteX0" fmla="*/ 122310 w 7879099"/>
                <a:gd name="connsiteY0" fmla="*/ 0 h 1064670"/>
                <a:gd name="connsiteX1" fmla="*/ 7879099 w 7879099"/>
                <a:gd name="connsiteY1" fmla="*/ 485755 h 1064670"/>
                <a:gd name="connsiteX2" fmla="*/ 7753106 w 7879099"/>
                <a:gd name="connsiteY2" fmla="*/ 1064670 h 1064670"/>
                <a:gd name="connsiteX3" fmla="*/ 0 w 7879099"/>
                <a:gd name="connsiteY3" fmla="*/ 577760 h 1064670"/>
                <a:gd name="connsiteX4" fmla="*/ 122310 w 7879099"/>
                <a:gd name="connsiteY4" fmla="*/ 0 h 1064670"/>
                <a:gd name="connsiteX0" fmla="*/ 116096 w 7879099"/>
                <a:gd name="connsiteY0" fmla="*/ 0 h 1007270"/>
                <a:gd name="connsiteX1" fmla="*/ 7879099 w 7879099"/>
                <a:gd name="connsiteY1" fmla="*/ 428355 h 1007270"/>
                <a:gd name="connsiteX2" fmla="*/ 7753106 w 7879099"/>
                <a:gd name="connsiteY2" fmla="*/ 1007270 h 1007270"/>
                <a:gd name="connsiteX3" fmla="*/ 0 w 7879099"/>
                <a:gd name="connsiteY3" fmla="*/ 520360 h 1007270"/>
                <a:gd name="connsiteX4" fmla="*/ 116096 w 7879099"/>
                <a:gd name="connsiteY4" fmla="*/ 0 h 1007270"/>
                <a:gd name="connsiteX0" fmla="*/ 130178 w 7893181"/>
                <a:gd name="connsiteY0" fmla="*/ 0 h 1007270"/>
                <a:gd name="connsiteX1" fmla="*/ 7893181 w 7893181"/>
                <a:gd name="connsiteY1" fmla="*/ 428355 h 1007270"/>
                <a:gd name="connsiteX2" fmla="*/ 7767188 w 7893181"/>
                <a:gd name="connsiteY2" fmla="*/ 1007270 h 1007270"/>
                <a:gd name="connsiteX3" fmla="*/ 0 w 7893181"/>
                <a:gd name="connsiteY3" fmla="*/ 569969 h 1007270"/>
                <a:gd name="connsiteX4" fmla="*/ 130178 w 7893181"/>
                <a:gd name="connsiteY4" fmla="*/ 0 h 100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3181" h="1007270">
                  <a:moveTo>
                    <a:pt x="130178" y="0"/>
                  </a:moveTo>
                  <a:lnTo>
                    <a:pt x="7893181" y="428355"/>
                  </a:lnTo>
                  <a:lnTo>
                    <a:pt x="7767188" y="1007270"/>
                  </a:lnTo>
                  <a:lnTo>
                    <a:pt x="0" y="569969"/>
                  </a:lnTo>
                  <a:lnTo>
                    <a:pt x="1301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F17139-8D4F-4034-A1D6-3E1C11B277AA}"/>
                </a:ext>
              </a:extLst>
            </p:cNvPr>
            <p:cNvSpPr/>
            <p:nvPr/>
          </p:nvSpPr>
          <p:spPr>
            <a:xfrm>
              <a:off x="1519746" y="1864074"/>
              <a:ext cx="7693260" cy="5996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1CEF28-B9BA-4B07-8749-B39C7489ECA2}"/>
                </a:ext>
              </a:extLst>
            </p:cNvPr>
            <p:cNvSpPr/>
            <p:nvPr/>
          </p:nvSpPr>
          <p:spPr>
            <a:xfrm>
              <a:off x="1519746" y="3008134"/>
              <a:ext cx="7693260" cy="5996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C40C48-A1F0-49CE-8030-F8368305C1BA}"/>
                </a:ext>
              </a:extLst>
            </p:cNvPr>
            <p:cNvSpPr/>
            <p:nvPr/>
          </p:nvSpPr>
          <p:spPr>
            <a:xfrm>
              <a:off x="1519746" y="4152194"/>
              <a:ext cx="7693260" cy="5996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F82359-1F63-42FC-B412-FBA5FDA19A69}"/>
                </a:ext>
              </a:extLst>
            </p:cNvPr>
            <p:cNvSpPr/>
            <p:nvPr/>
          </p:nvSpPr>
          <p:spPr>
            <a:xfrm>
              <a:off x="202250" y="1864074"/>
              <a:ext cx="1332000" cy="59967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E21DD4-CAF4-4973-9FED-B26CB2393BD7}"/>
                </a:ext>
              </a:extLst>
            </p:cNvPr>
            <p:cNvSpPr/>
            <p:nvPr/>
          </p:nvSpPr>
          <p:spPr>
            <a:xfrm>
              <a:off x="1519746" y="1864074"/>
              <a:ext cx="242267" cy="5996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AED3D9-B628-41A7-B340-972EA8E73794}"/>
                </a:ext>
              </a:extLst>
            </p:cNvPr>
            <p:cNvSpPr/>
            <p:nvPr/>
          </p:nvSpPr>
          <p:spPr>
            <a:xfrm>
              <a:off x="8970738" y="1864074"/>
              <a:ext cx="242267" cy="5996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B5997B-1DEC-4F16-9B53-2EE4302EB0E4}"/>
                </a:ext>
              </a:extLst>
            </p:cNvPr>
            <p:cNvSpPr/>
            <p:nvPr/>
          </p:nvSpPr>
          <p:spPr>
            <a:xfrm>
              <a:off x="1519746" y="3008134"/>
              <a:ext cx="242267" cy="5996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21ADA2-7350-49D0-A1F6-61EAAEEFC8FB}"/>
                </a:ext>
              </a:extLst>
            </p:cNvPr>
            <p:cNvSpPr/>
            <p:nvPr/>
          </p:nvSpPr>
          <p:spPr>
            <a:xfrm>
              <a:off x="8970738" y="3008134"/>
              <a:ext cx="242267" cy="5996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F90D4E-8F31-43C6-8B10-F64571C7E262}"/>
                </a:ext>
              </a:extLst>
            </p:cNvPr>
            <p:cNvSpPr/>
            <p:nvPr/>
          </p:nvSpPr>
          <p:spPr>
            <a:xfrm>
              <a:off x="1519746" y="4152194"/>
              <a:ext cx="242267" cy="599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795AC3-FC42-4A06-8696-1C22607FFE73}"/>
                </a:ext>
              </a:extLst>
            </p:cNvPr>
            <p:cNvSpPr/>
            <p:nvPr/>
          </p:nvSpPr>
          <p:spPr>
            <a:xfrm>
              <a:off x="8970738" y="4152194"/>
              <a:ext cx="242267" cy="599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84099448-1411-429F-80A0-F8277A169C2E}"/>
                </a:ext>
              </a:extLst>
            </p:cNvPr>
            <p:cNvSpPr/>
            <p:nvPr/>
          </p:nvSpPr>
          <p:spPr>
            <a:xfrm>
              <a:off x="1519746" y="5296254"/>
              <a:ext cx="7693260" cy="5996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95F0824-0B79-43B4-816E-EBA0DD69C186}"/>
                </a:ext>
              </a:extLst>
            </p:cNvPr>
            <p:cNvSpPr/>
            <p:nvPr/>
          </p:nvSpPr>
          <p:spPr>
            <a:xfrm>
              <a:off x="9213007" y="5296254"/>
              <a:ext cx="876602" cy="59967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0D5515F9-56C5-4B9B-B735-A3B6D98D7916}"/>
                </a:ext>
              </a:extLst>
            </p:cNvPr>
            <p:cNvSpPr/>
            <p:nvPr/>
          </p:nvSpPr>
          <p:spPr>
            <a:xfrm>
              <a:off x="1519746" y="5296254"/>
              <a:ext cx="242267" cy="5996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405711FA-DC37-41DD-91FE-206D0A334979}"/>
                </a:ext>
              </a:extLst>
            </p:cNvPr>
            <p:cNvSpPr/>
            <p:nvPr/>
          </p:nvSpPr>
          <p:spPr>
            <a:xfrm>
              <a:off x="8970738" y="5296254"/>
              <a:ext cx="242267" cy="5996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Isosceles Triangle 19">
              <a:extLst>
                <a:ext uri="{FF2B5EF4-FFF2-40B4-BE49-F238E27FC236}">
                  <a16:creationId xmlns:a16="http://schemas.microsoft.com/office/drawing/2014/main" id="{087AEA50-B699-4D8F-AFFD-6DCC45D15992}"/>
                </a:ext>
              </a:extLst>
            </p:cNvPr>
            <p:cNvSpPr/>
            <p:nvPr/>
          </p:nvSpPr>
          <p:spPr>
            <a:xfrm rot="5400000">
              <a:off x="10009706" y="5374458"/>
              <a:ext cx="599678" cy="44327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5F8A715-0BBF-4098-AE37-D456FD5D1463}"/>
              </a:ext>
            </a:extLst>
          </p:cNvPr>
          <p:cNvSpPr txBox="1"/>
          <p:nvPr/>
        </p:nvSpPr>
        <p:spPr>
          <a:xfrm>
            <a:off x="2694962" y="1822730"/>
            <a:ext cx="7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AE630B-1FE2-422B-977A-902B660F9E8C}"/>
              </a:ext>
            </a:extLst>
          </p:cNvPr>
          <p:cNvSpPr txBox="1"/>
          <p:nvPr/>
        </p:nvSpPr>
        <p:spPr>
          <a:xfrm>
            <a:off x="3652768" y="1915062"/>
            <a:ext cx="55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87D08D-D516-4629-BEF3-F9CDEC49B65E}"/>
              </a:ext>
            </a:extLst>
          </p:cNvPr>
          <p:cNvSpPr txBox="1"/>
          <p:nvPr/>
        </p:nvSpPr>
        <p:spPr>
          <a:xfrm>
            <a:off x="2693821" y="3010484"/>
            <a:ext cx="7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9ED4C0-A690-4A31-8C37-47F611602342}"/>
              </a:ext>
            </a:extLst>
          </p:cNvPr>
          <p:cNvSpPr txBox="1"/>
          <p:nvPr/>
        </p:nvSpPr>
        <p:spPr>
          <a:xfrm>
            <a:off x="3651627" y="3102816"/>
            <a:ext cx="55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491D6D-B2D5-4398-B94A-65981B028023}"/>
              </a:ext>
            </a:extLst>
          </p:cNvPr>
          <p:cNvSpPr txBox="1"/>
          <p:nvPr/>
        </p:nvSpPr>
        <p:spPr>
          <a:xfrm>
            <a:off x="2692680" y="4198238"/>
            <a:ext cx="7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Calibri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A3BD4C-7F8D-431F-8FA5-9F52B06271DA}"/>
              </a:ext>
            </a:extLst>
          </p:cNvPr>
          <p:cNvSpPr txBox="1"/>
          <p:nvPr/>
        </p:nvSpPr>
        <p:spPr>
          <a:xfrm>
            <a:off x="3650486" y="4290570"/>
            <a:ext cx="55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AF6622-F94C-4045-AC59-6062CC2C8C0F}"/>
              </a:ext>
            </a:extLst>
          </p:cNvPr>
          <p:cNvSpPr txBox="1"/>
          <p:nvPr/>
        </p:nvSpPr>
        <p:spPr>
          <a:xfrm>
            <a:off x="2724577" y="5385991"/>
            <a:ext cx="7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Calibri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0CC1CD-DB6E-4F71-8287-0AEA46D00C75}"/>
              </a:ext>
            </a:extLst>
          </p:cNvPr>
          <p:cNvSpPr txBox="1"/>
          <p:nvPr/>
        </p:nvSpPr>
        <p:spPr>
          <a:xfrm>
            <a:off x="3682383" y="5478324"/>
            <a:ext cx="55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09B134B-F2FC-41AE-947B-93AA210FA562}"/>
              </a:ext>
            </a:extLst>
          </p:cNvPr>
          <p:cNvGrpSpPr/>
          <p:nvPr/>
        </p:nvGrpSpPr>
        <p:grpSpPr>
          <a:xfrm>
            <a:off x="914210" y="249388"/>
            <a:ext cx="4791807" cy="1862048"/>
            <a:chOff x="4651035" y="1734907"/>
            <a:chExt cx="4791807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22425D-E0AB-42A2-8936-03E90E83267B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C790C8-ED4A-4F21-AF11-784B105D642E}"/>
                </a:ext>
              </a:extLst>
            </p:cNvPr>
            <p:cNvSpPr txBox="1"/>
            <p:nvPr/>
          </p:nvSpPr>
          <p:spPr>
            <a:xfrm>
              <a:off x="5666752" y="2712066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PRESENTATION </a:t>
              </a:r>
              <a:endParaRPr lang="ko-KR" altLang="en-US" sz="3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B2A58B-9EA3-4116-AD55-98FAC8C684B9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4729687-9945-41BC-8630-CDE389A801E6}"/>
              </a:ext>
            </a:extLst>
          </p:cNvPr>
          <p:cNvSpPr txBox="1"/>
          <p:nvPr/>
        </p:nvSpPr>
        <p:spPr>
          <a:xfrm>
            <a:off x="4801230" y="2321050"/>
            <a:ext cx="3332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9E41B-929E-4CF3-B429-5A791A0E6745}"/>
              </a:ext>
            </a:extLst>
          </p:cNvPr>
          <p:cNvSpPr txBox="1"/>
          <p:nvPr/>
        </p:nvSpPr>
        <p:spPr>
          <a:xfrm>
            <a:off x="4801230" y="3429000"/>
            <a:ext cx="3332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96686" y="298760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08CDB9-98AF-4994-9F39-093C58C585E0}"/>
              </a:ext>
            </a:extLst>
          </p:cNvPr>
          <p:cNvGrpSpPr/>
          <p:nvPr/>
        </p:nvGrpSpPr>
        <p:grpSpPr>
          <a:xfrm>
            <a:off x="5031671" y="589322"/>
            <a:ext cx="4726013" cy="1154163"/>
            <a:chOff x="5692278" y="3070393"/>
            <a:chExt cx="4726013" cy="11541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19321E-8668-47AC-BD25-25A6A43AC0D0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4599E0-7514-4EDA-B28A-C57F5126CEE5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011274-BB62-493C-8A42-61367FAB477D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511D8B-214E-4458-9E32-8846604BF8F1}"/>
              </a:ext>
            </a:extLst>
          </p:cNvPr>
          <p:cNvGrpSpPr/>
          <p:nvPr/>
        </p:nvGrpSpPr>
        <p:grpSpPr>
          <a:xfrm>
            <a:off x="5651177" y="2097720"/>
            <a:ext cx="4726013" cy="1154163"/>
            <a:chOff x="5692278" y="3070393"/>
            <a:chExt cx="4726013" cy="115416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89700A-319F-4372-8F80-72908604E6A7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92B1B0-43C0-4DBE-BAE1-21C644599A30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8A84AD-9D75-47D8-8B17-2BEC0BA8FE2F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4BA71A-CC4C-459B-BCE6-B0A00FBF2578}"/>
              </a:ext>
            </a:extLst>
          </p:cNvPr>
          <p:cNvGrpSpPr/>
          <p:nvPr/>
        </p:nvGrpSpPr>
        <p:grpSpPr>
          <a:xfrm>
            <a:off x="6270683" y="3606118"/>
            <a:ext cx="4726013" cy="1154163"/>
            <a:chOff x="5692278" y="3070393"/>
            <a:chExt cx="4726013" cy="11541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624A04-801D-41BB-A074-46D36265B385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98FE49-BE10-4794-A71A-21537215B41E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344711-AC67-4337-A7C3-C5561110504D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6C44FB-4744-4994-8EDC-EBD5A5E669C8}"/>
              </a:ext>
            </a:extLst>
          </p:cNvPr>
          <p:cNvGrpSpPr/>
          <p:nvPr/>
        </p:nvGrpSpPr>
        <p:grpSpPr>
          <a:xfrm>
            <a:off x="6890189" y="5114516"/>
            <a:ext cx="4726013" cy="1154163"/>
            <a:chOff x="5692278" y="3070393"/>
            <a:chExt cx="4726013" cy="11541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B95BAD-B5C2-404C-90EC-99167F9316CB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F2FFB0-068D-46A0-B9BD-BFE33FDEE1F2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8589F9-65FE-4744-B05F-4A4FF5FD5DB0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30ADE6AB-6506-4109-9F7E-9B89F2AB01A0}"/>
              </a:ext>
            </a:extLst>
          </p:cNvPr>
          <p:cNvSpPr/>
          <p:nvPr/>
        </p:nvSpPr>
        <p:spPr>
          <a:xfrm>
            <a:off x="8826108" y="2149085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88F55ED6-3000-4151-B095-F7EE3389A317}"/>
              </a:ext>
            </a:extLst>
          </p:cNvPr>
          <p:cNvSpPr/>
          <p:nvPr/>
        </p:nvSpPr>
        <p:spPr>
          <a:xfrm>
            <a:off x="7065990" y="2149085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02072DCF-8858-4FB2-847B-46F4585F754F}"/>
              </a:ext>
            </a:extLst>
          </p:cNvPr>
          <p:cNvSpPr/>
          <p:nvPr/>
        </p:nvSpPr>
        <p:spPr>
          <a:xfrm>
            <a:off x="5503030" y="369010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7909F155-4C5B-4E5B-BD44-43EECBE0C642}"/>
              </a:ext>
            </a:extLst>
          </p:cNvPr>
          <p:cNvSpPr/>
          <p:nvPr/>
        </p:nvSpPr>
        <p:spPr>
          <a:xfrm>
            <a:off x="7138026" y="5154342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0D3734F-B7AE-44D1-BB81-A462122BC060}"/>
              </a:ext>
            </a:extLst>
          </p:cNvPr>
          <p:cNvSpPr/>
          <p:nvPr/>
        </p:nvSpPr>
        <p:spPr>
          <a:xfrm>
            <a:off x="8590509" y="5220675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E6C88-2D61-489A-BABC-C1C8733021C8}"/>
              </a:ext>
            </a:extLst>
          </p:cNvPr>
          <p:cNvSpPr txBox="1"/>
          <p:nvPr/>
        </p:nvSpPr>
        <p:spPr>
          <a:xfrm>
            <a:off x="9779284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8F415-B0EF-4BDA-9E17-79D517BE958D}"/>
              </a:ext>
            </a:extLst>
          </p:cNvPr>
          <p:cNvSpPr txBox="1"/>
          <p:nvPr/>
        </p:nvSpPr>
        <p:spPr>
          <a:xfrm>
            <a:off x="5005191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01D59-4EFB-4804-9907-BC2FB1D52C89}"/>
              </a:ext>
            </a:extLst>
          </p:cNvPr>
          <p:cNvSpPr txBox="1"/>
          <p:nvPr/>
        </p:nvSpPr>
        <p:spPr>
          <a:xfrm>
            <a:off x="9779284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2295D-FD86-4D1F-AB19-A0CA78384A49}"/>
              </a:ext>
            </a:extLst>
          </p:cNvPr>
          <p:cNvSpPr txBox="1"/>
          <p:nvPr/>
        </p:nvSpPr>
        <p:spPr>
          <a:xfrm>
            <a:off x="5005191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A2787-45FA-455C-AF01-A7EB1A300B6D}"/>
              </a:ext>
            </a:extLst>
          </p:cNvPr>
          <p:cNvSpPr txBox="1"/>
          <p:nvPr/>
        </p:nvSpPr>
        <p:spPr>
          <a:xfrm>
            <a:off x="7065990" y="357279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F821E41-00B9-4C08-B940-63F976E15C5A}"/>
              </a:ext>
            </a:extLst>
          </p:cNvPr>
          <p:cNvSpPr txBox="1">
            <a:spLocks/>
          </p:cNvSpPr>
          <p:nvPr/>
        </p:nvSpPr>
        <p:spPr>
          <a:xfrm>
            <a:off x="657225" y="1551164"/>
            <a:ext cx="3808742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pPr marL="0" indent="0" algn="r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pPr marL="0" indent="0" algn="r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2E49E-592F-4250-B2D2-33CABD68D910}"/>
              </a:ext>
            </a:extLst>
          </p:cNvPr>
          <p:cNvSpPr txBox="1"/>
          <p:nvPr/>
        </p:nvSpPr>
        <p:spPr>
          <a:xfrm>
            <a:off x="2537800" y="5848235"/>
            <a:ext cx="192816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5F02D-DB17-47B7-90A8-72836DE6F181}"/>
              </a:ext>
            </a:extLst>
          </p:cNvPr>
          <p:cNvSpPr txBox="1"/>
          <p:nvPr/>
        </p:nvSpPr>
        <p:spPr>
          <a:xfrm>
            <a:off x="657225" y="3296126"/>
            <a:ext cx="3808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C96BC4-1F46-4BCA-83E6-2484E6F356C6}"/>
              </a:ext>
            </a:extLst>
          </p:cNvPr>
          <p:cNvCxnSpPr>
            <a:stCxn id="17" idx="1"/>
            <a:endCxn id="16" idx="6"/>
          </p:cNvCxnSpPr>
          <p:nvPr/>
        </p:nvCxnSpPr>
        <p:spPr>
          <a:xfrm flipH="1">
            <a:off x="3340008" y="4895523"/>
            <a:ext cx="1278350" cy="458178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7C826A-85CE-41F0-9AF1-2A2144B9FE6B}"/>
              </a:ext>
            </a:extLst>
          </p:cNvPr>
          <p:cNvCxnSpPr>
            <a:stCxn id="19" idx="1"/>
            <a:endCxn id="16" idx="6"/>
          </p:cNvCxnSpPr>
          <p:nvPr/>
        </p:nvCxnSpPr>
        <p:spPr>
          <a:xfrm flipH="1" flipV="1">
            <a:off x="3340008" y="5353701"/>
            <a:ext cx="1278350" cy="2"/>
          </a:xfrm>
          <a:prstGeom prst="straightConnector1">
            <a:avLst/>
          </a:prstGeom>
          <a:ln w="127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A19AAF-75EB-4C26-AEEB-A11D750FBC64}"/>
              </a:ext>
            </a:extLst>
          </p:cNvPr>
          <p:cNvCxnSpPr>
            <a:cxnSpLocks/>
            <a:endCxn id="16" idx="6"/>
          </p:cNvCxnSpPr>
          <p:nvPr/>
        </p:nvCxnSpPr>
        <p:spPr>
          <a:xfrm flipH="1" flipV="1">
            <a:off x="3340008" y="5353702"/>
            <a:ext cx="1309952" cy="452242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C4962D-5129-498B-9DF5-7F1C0E9E3EF5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7573642" y="4889585"/>
            <a:ext cx="1278350" cy="464116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AE127E-E5F7-4404-8587-66BF32D4AE4B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7573642" y="5347764"/>
            <a:ext cx="1278350" cy="5938"/>
          </a:xfrm>
          <a:prstGeom prst="straightConnector1">
            <a:avLst/>
          </a:prstGeom>
          <a:ln w="127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9ED2FD-E3EB-4FDE-872F-EED0908BAE72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7573642" y="5353702"/>
            <a:ext cx="1278350" cy="452242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1573B1-A49D-432E-BA40-71B4B3DC5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511857"/>
              </p:ext>
            </p:extLst>
          </p:nvPr>
        </p:nvGraphicFramePr>
        <p:xfrm>
          <a:off x="905609" y="2132562"/>
          <a:ext cx="10366130" cy="229691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3091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8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7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2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2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2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2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02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02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01D91FF2-2599-4052-8A08-1CA745622395}"/>
              </a:ext>
            </a:extLst>
          </p:cNvPr>
          <p:cNvGrpSpPr/>
          <p:nvPr/>
        </p:nvGrpSpPr>
        <p:grpSpPr>
          <a:xfrm>
            <a:off x="905250" y="1745074"/>
            <a:ext cx="3137072" cy="338554"/>
            <a:chOff x="533041" y="1650555"/>
            <a:chExt cx="3137072" cy="3385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BEA616-7492-4A0F-BD94-58BC48795F76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4DA5C2-E992-4B06-9D99-26B2C4F14E73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4D9235-5EB9-4AE6-92FA-55BFB4571470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Chevron 13">
                <a:extLst>
                  <a:ext uri="{FF2B5EF4-FFF2-40B4-BE49-F238E27FC236}">
                    <a16:creationId xmlns:a16="http://schemas.microsoft.com/office/drawing/2014/main" id="{E712C37A-F84E-4C86-8AFD-A4E5BD33E5C3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DFB048C-D9CF-4D71-9CEA-32249BFC742F}"/>
              </a:ext>
            </a:extLst>
          </p:cNvPr>
          <p:cNvSpPr/>
          <p:nvPr/>
        </p:nvSpPr>
        <p:spPr>
          <a:xfrm>
            <a:off x="8851992" y="4741633"/>
            <a:ext cx="1224136" cy="1224136"/>
          </a:xfrm>
          <a:prstGeom prst="ellipse">
            <a:avLst/>
          </a:prstGeom>
          <a:solidFill>
            <a:schemeClr val="bg1"/>
          </a:solidFill>
          <a:ln w="1206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D8D8CB-C02B-4E70-8F8C-50D6347BBE43}"/>
              </a:ext>
            </a:extLst>
          </p:cNvPr>
          <p:cNvSpPr/>
          <p:nvPr/>
        </p:nvSpPr>
        <p:spPr>
          <a:xfrm>
            <a:off x="2115872" y="4741633"/>
            <a:ext cx="1224136" cy="1224136"/>
          </a:xfrm>
          <a:prstGeom prst="ellipse">
            <a:avLst/>
          </a:prstGeom>
          <a:solidFill>
            <a:schemeClr val="bg1"/>
          </a:solidFill>
          <a:ln w="1206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632E61-5430-4045-949E-EB11258506A9}"/>
              </a:ext>
            </a:extLst>
          </p:cNvPr>
          <p:cNvSpPr txBox="1"/>
          <p:nvPr/>
        </p:nvSpPr>
        <p:spPr>
          <a:xfrm>
            <a:off x="4618358" y="4741634"/>
            <a:ext cx="296078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Replaced with your own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A5F7B9-B144-40AE-A289-542C17D8F797}"/>
              </a:ext>
            </a:extLst>
          </p:cNvPr>
          <p:cNvSpPr txBox="1"/>
          <p:nvPr/>
        </p:nvSpPr>
        <p:spPr>
          <a:xfrm>
            <a:off x="4618358" y="5657994"/>
            <a:ext cx="296078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Replaced with your own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A88FC-F36D-44A3-B189-F3F2B532F222}"/>
              </a:ext>
            </a:extLst>
          </p:cNvPr>
          <p:cNvSpPr txBox="1"/>
          <p:nvPr/>
        </p:nvSpPr>
        <p:spPr>
          <a:xfrm>
            <a:off x="4618358" y="5199814"/>
            <a:ext cx="2960784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Replaced with your own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3A1A5-4625-43E7-985F-18D5467A1E9C}"/>
              </a:ext>
            </a:extLst>
          </p:cNvPr>
          <p:cNvSpPr txBox="1"/>
          <p:nvPr/>
        </p:nvSpPr>
        <p:spPr>
          <a:xfrm>
            <a:off x="2217150" y="4984370"/>
            <a:ext cx="1021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E1BCEF-3506-401A-A44C-FF05CF527786}"/>
              </a:ext>
            </a:extLst>
          </p:cNvPr>
          <p:cNvSpPr txBox="1"/>
          <p:nvPr/>
        </p:nvSpPr>
        <p:spPr>
          <a:xfrm>
            <a:off x="8953270" y="4984370"/>
            <a:ext cx="1021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C0C7276-74FC-435E-8CD5-D06E8225F726}"/>
              </a:ext>
            </a:extLst>
          </p:cNvPr>
          <p:cNvGrpSpPr/>
          <p:nvPr/>
        </p:nvGrpSpPr>
        <p:grpSpPr>
          <a:xfrm>
            <a:off x="876305" y="4039208"/>
            <a:ext cx="2808001" cy="1823545"/>
            <a:chOff x="876305" y="3995663"/>
            <a:chExt cx="2808001" cy="1823545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0632D26D-95EA-418B-8713-147A5FC7B231}"/>
                </a:ext>
              </a:extLst>
            </p:cNvPr>
            <p:cNvSpPr/>
            <p:nvPr/>
          </p:nvSpPr>
          <p:spPr>
            <a:xfrm>
              <a:off x="876306" y="3995663"/>
              <a:ext cx="2808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Project Title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93C3D22-40D5-4F84-810A-FCD3A20AA000}"/>
                </a:ext>
              </a:extLst>
            </p:cNvPr>
            <p:cNvSpPr/>
            <p:nvPr/>
          </p:nvSpPr>
          <p:spPr>
            <a:xfrm>
              <a:off x="876305" y="4429049"/>
              <a:ext cx="280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59B51D39-07AB-48C0-814A-678868318846}"/>
                </a:ext>
              </a:extLst>
            </p:cNvPr>
            <p:cNvSpPr/>
            <p:nvPr/>
          </p:nvSpPr>
          <p:spPr>
            <a:xfrm>
              <a:off x="876306" y="5249791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AD436441-2645-4B22-A0F3-B5A981CA8BF1}"/>
                </a:ext>
              </a:extLst>
            </p:cNvPr>
            <p:cNvSpPr/>
            <p:nvPr/>
          </p:nvSpPr>
          <p:spPr>
            <a:xfrm>
              <a:off x="876306" y="5542209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801930A-80A6-44E2-BABB-A06DCA5236D5}"/>
              </a:ext>
            </a:extLst>
          </p:cNvPr>
          <p:cNvGrpSpPr/>
          <p:nvPr/>
        </p:nvGrpSpPr>
        <p:grpSpPr>
          <a:xfrm>
            <a:off x="4689465" y="4039208"/>
            <a:ext cx="2808001" cy="1823545"/>
            <a:chOff x="876305" y="3995663"/>
            <a:chExt cx="2808001" cy="1823545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B72A1FE4-7D03-4D71-8E72-7ED94ED44499}"/>
                </a:ext>
              </a:extLst>
            </p:cNvPr>
            <p:cNvSpPr/>
            <p:nvPr/>
          </p:nvSpPr>
          <p:spPr>
            <a:xfrm>
              <a:off x="876306" y="3995663"/>
              <a:ext cx="2808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Project Title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03224E6-6FE3-41B5-A2C4-AE9A18EE228F}"/>
                </a:ext>
              </a:extLst>
            </p:cNvPr>
            <p:cNvSpPr/>
            <p:nvPr/>
          </p:nvSpPr>
          <p:spPr>
            <a:xfrm>
              <a:off x="876305" y="4429049"/>
              <a:ext cx="280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C8FF1480-DD3F-4DB3-8D1D-AE001E0736C3}"/>
                </a:ext>
              </a:extLst>
            </p:cNvPr>
            <p:cNvSpPr/>
            <p:nvPr/>
          </p:nvSpPr>
          <p:spPr>
            <a:xfrm>
              <a:off x="876306" y="5249791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D6E7640-4A80-4DCC-B407-5E066DD2520F}"/>
                </a:ext>
              </a:extLst>
            </p:cNvPr>
            <p:cNvSpPr/>
            <p:nvPr/>
          </p:nvSpPr>
          <p:spPr>
            <a:xfrm>
              <a:off x="876306" y="5542209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12BB9C0-7EAD-489C-B54A-78FEAA38A6A7}"/>
              </a:ext>
            </a:extLst>
          </p:cNvPr>
          <p:cNvGrpSpPr/>
          <p:nvPr/>
        </p:nvGrpSpPr>
        <p:grpSpPr>
          <a:xfrm>
            <a:off x="8466660" y="4039208"/>
            <a:ext cx="2808001" cy="1823545"/>
            <a:chOff x="876305" y="3995663"/>
            <a:chExt cx="2808001" cy="1823545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11A258C3-9A64-473D-BDC1-B50FFD28B57C}"/>
                </a:ext>
              </a:extLst>
            </p:cNvPr>
            <p:cNvSpPr/>
            <p:nvPr/>
          </p:nvSpPr>
          <p:spPr>
            <a:xfrm>
              <a:off x="876306" y="3995663"/>
              <a:ext cx="2808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Project Title</a:t>
              </a: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4BB3B73-E453-423B-AA22-3CB62DFC72EA}"/>
                </a:ext>
              </a:extLst>
            </p:cNvPr>
            <p:cNvSpPr/>
            <p:nvPr/>
          </p:nvSpPr>
          <p:spPr>
            <a:xfrm>
              <a:off x="876305" y="4429049"/>
              <a:ext cx="280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806D31CD-E04E-4D77-AA63-CB616948C7C8}"/>
                </a:ext>
              </a:extLst>
            </p:cNvPr>
            <p:cNvSpPr/>
            <p:nvPr/>
          </p:nvSpPr>
          <p:spPr>
            <a:xfrm>
              <a:off x="876306" y="5249791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AE4B049E-498F-4D32-B16B-3D0B1E455A13}"/>
                </a:ext>
              </a:extLst>
            </p:cNvPr>
            <p:cNvSpPr/>
            <p:nvPr/>
          </p:nvSpPr>
          <p:spPr>
            <a:xfrm>
              <a:off x="876306" y="5542209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1F2291-3740-458C-B607-A3843B65ED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41AADA-F45A-4F0C-973E-62917C181959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8F66C92-6043-4C2D-9034-252F01C1807F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/>
      </p:sp>
    </p:spTree>
    <p:extLst>
      <p:ext uri="{BB962C8B-B14F-4D97-AF65-F5344CB8AC3E}">
        <p14:creationId xmlns:p14="http://schemas.microsoft.com/office/powerpoint/2010/main" val="2888426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id="{94DD652A-4588-48C8-BC97-5A8C5923840C}"/>
              </a:ext>
            </a:extLst>
          </p:cNvPr>
          <p:cNvSpPr/>
          <p:nvPr/>
        </p:nvSpPr>
        <p:spPr>
          <a:xfrm>
            <a:off x="989160" y="2278100"/>
            <a:ext cx="3314394" cy="3314394"/>
          </a:xfrm>
          <a:prstGeom prst="donut">
            <a:avLst>
              <a:gd name="adj" fmla="val 25809"/>
            </a:avLst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6E1CCC-7213-4E25-B788-803B7111A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946463"/>
              </p:ext>
            </p:extLst>
          </p:nvPr>
        </p:nvGraphicFramePr>
        <p:xfrm>
          <a:off x="1152938" y="2419826"/>
          <a:ext cx="3061267" cy="299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4F68FA3-4904-4991-BE8C-E87450CC6FEF}"/>
              </a:ext>
            </a:extLst>
          </p:cNvPr>
          <p:cNvSpPr/>
          <p:nvPr/>
        </p:nvSpPr>
        <p:spPr>
          <a:xfrm>
            <a:off x="5776572" y="2897596"/>
            <a:ext cx="5503877" cy="89899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61E08-A83D-4FCD-913B-D86E03B1DE9B}"/>
              </a:ext>
            </a:extLst>
          </p:cNvPr>
          <p:cNvSpPr/>
          <p:nvPr/>
        </p:nvSpPr>
        <p:spPr>
          <a:xfrm>
            <a:off x="5776572" y="3964490"/>
            <a:ext cx="5503877" cy="8989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8E381F-6800-4DB1-98C9-80706BA88E36}"/>
              </a:ext>
            </a:extLst>
          </p:cNvPr>
          <p:cNvSpPr/>
          <p:nvPr/>
        </p:nvSpPr>
        <p:spPr>
          <a:xfrm>
            <a:off x="5776572" y="5065569"/>
            <a:ext cx="5503877" cy="95982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72F18D-237A-4042-831B-84EE31499F54}"/>
              </a:ext>
            </a:extLst>
          </p:cNvPr>
          <p:cNvSpPr/>
          <p:nvPr/>
        </p:nvSpPr>
        <p:spPr>
          <a:xfrm>
            <a:off x="5776572" y="1830702"/>
            <a:ext cx="5503877" cy="8989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CA054A-8033-478A-8A2E-FEF16E286112}"/>
              </a:ext>
            </a:extLst>
          </p:cNvPr>
          <p:cNvGrpSpPr/>
          <p:nvPr/>
        </p:nvGrpSpPr>
        <p:grpSpPr>
          <a:xfrm>
            <a:off x="7084596" y="4067991"/>
            <a:ext cx="4042028" cy="744082"/>
            <a:chOff x="5889060" y="3825612"/>
            <a:chExt cx="2527679" cy="7440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9A1E1F-D932-4BA1-A886-7F4FC3BE57CF}"/>
                </a:ext>
              </a:extLst>
            </p:cNvPr>
            <p:cNvSpPr txBox="1"/>
            <p:nvPr/>
          </p:nvSpPr>
          <p:spPr>
            <a:xfrm>
              <a:off x="5889060" y="4108029"/>
              <a:ext cx="252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E7B8AE-E767-4257-A4D2-AF9A1BC8B12A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52D6CB-1FF1-4716-8D58-89E43FBB7825}"/>
              </a:ext>
            </a:extLst>
          </p:cNvPr>
          <p:cNvGrpSpPr/>
          <p:nvPr/>
        </p:nvGrpSpPr>
        <p:grpSpPr>
          <a:xfrm>
            <a:off x="7084596" y="2989777"/>
            <a:ext cx="4042028" cy="744082"/>
            <a:chOff x="5889060" y="3825612"/>
            <a:chExt cx="2527679" cy="7440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FFECA8-D048-480B-ADD3-36844E3F8563}"/>
                </a:ext>
              </a:extLst>
            </p:cNvPr>
            <p:cNvSpPr txBox="1"/>
            <p:nvPr/>
          </p:nvSpPr>
          <p:spPr>
            <a:xfrm>
              <a:off x="5889060" y="4108029"/>
              <a:ext cx="252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0E613-33BC-4F9A-B0C6-A00359B16CC9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CA9FD1-AE3F-4366-8F1B-31E9BC104B63}"/>
              </a:ext>
            </a:extLst>
          </p:cNvPr>
          <p:cNvGrpSpPr/>
          <p:nvPr/>
        </p:nvGrpSpPr>
        <p:grpSpPr>
          <a:xfrm>
            <a:off x="7084596" y="5173439"/>
            <a:ext cx="4042028" cy="744082"/>
            <a:chOff x="5889060" y="3825612"/>
            <a:chExt cx="2527679" cy="7440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AE6DC8-13A4-464E-8EBD-50A33C3DD97C}"/>
                </a:ext>
              </a:extLst>
            </p:cNvPr>
            <p:cNvSpPr txBox="1"/>
            <p:nvPr/>
          </p:nvSpPr>
          <p:spPr>
            <a:xfrm>
              <a:off x="5889060" y="4108029"/>
              <a:ext cx="252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24B797-9D36-49A5-B3F1-D17E72956ECA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59E33D-AA4A-4D7F-93B1-424E42404722}"/>
              </a:ext>
            </a:extLst>
          </p:cNvPr>
          <p:cNvGrpSpPr/>
          <p:nvPr/>
        </p:nvGrpSpPr>
        <p:grpSpPr>
          <a:xfrm>
            <a:off x="7084596" y="1911561"/>
            <a:ext cx="4042028" cy="744082"/>
            <a:chOff x="5889060" y="3825612"/>
            <a:chExt cx="2527679" cy="7440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DBA38F-A019-419C-97EC-FBA3777BABC8}"/>
                </a:ext>
              </a:extLst>
            </p:cNvPr>
            <p:cNvSpPr txBox="1"/>
            <p:nvPr/>
          </p:nvSpPr>
          <p:spPr>
            <a:xfrm>
              <a:off x="5889060" y="4108029"/>
              <a:ext cx="2527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099D02-DA20-4971-8F49-583082C14370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5008BC6-1E71-409E-9A62-9E63A2568102}"/>
              </a:ext>
            </a:extLst>
          </p:cNvPr>
          <p:cNvSpPr/>
          <p:nvPr/>
        </p:nvSpPr>
        <p:spPr>
          <a:xfrm>
            <a:off x="5971264" y="3100206"/>
            <a:ext cx="99889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67CDE1-C86C-4275-814B-A4984958AA7A}"/>
              </a:ext>
            </a:extLst>
          </p:cNvPr>
          <p:cNvSpPr/>
          <p:nvPr/>
        </p:nvSpPr>
        <p:spPr>
          <a:xfrm>
            <a:off x="5971264" y="4178421"/>
            <a:ext cx="99889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3A536D-A361-4E7D-9014-447D37A61273}"/>
              </a:ext>
            </a:extLst>
          </p:cNvPr>
          <p:cNvSpPr/>
          <p:nvPr/>
        </p:nvSpPr>
        <p:spPr>
          <a:xfrm>
            <a:off x="5971264" y="5283869"/>
            <a:ext cx="99889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8C44EC-9CA7-46C0-990E-6C4A5D4B2548}"/>
              </a:ext>
            </a:extLst>
          </p:cNvPr>
          <p:cNvSpPr/>
          <p:nvPr/>
        </p:nvSpPr>
        <p:spPr>
          <a:xfrm>
            <a:off x="5971264" y="2021991"/>
            <a:ext cx="99889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5" name="Elbow Connector 28">
            <a:extLst>
              <a:ext uri="{FF2B5EF4-FFF2-40B4-BE49-F238E27FC236}">
                <a16:creationId xmlns:a16="http://schemas.microsoft.com/office/drawing/2014/main" id="{413C7811-CE77-4242-B771-57136E34715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92823" y="2280200"/>
            <a:ext cx="3383749" cy="139626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9">
            <a:extLst>
              <a:ext uri="{FF2B5EF4-FFF2-40B4-BE49-F238E27FC236}">
                <a16:creationId xmlns:a16="http://schemas.microsoft.com/office/drawing/2014/main" id="{7C8FF9F1-61BC-42FF-92AA-FE9A98F154A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640509" y="2729698"/>
            <a:ext cx="2136063" cy="617396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30">
            <a:extLst>
              <a:ext uri="{FF2B5EF4-FFF2-40B4-BE49-F238E27FC236}">
                <a16:creationId xmlns:a16="http://schemas.microsoft.com/office/drawing/2014/main" id="{8B72D5DD-AE3D-41E9-8A05-65C73032D33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312635" y="5423205"/>
            <a:ext cx="3463936" cy="122275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31">
            <a:extLst>
              <a:ext uri="{FF2B5EF4-FFF2-40B4-BE49-F238E27FC236}">
                <a16:creationId xmlns:a16="http://schemas.microsoft.com/office/drawing/2014/main" id="{AF5AC2CA-593F-420F-847A-C403C90E4997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759766" y="4413988"/>
            <a:ext cx="2016806" cy="676424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ck Arc 14">
            <a:extLst>
              <a:ext uri="{FF2B5EF4-FFF2-40B4-BE49-F238E27FC236}">
                <a16:creationId xmlns:a16="http://schemas.microsoft.com/office/drawing/2014/main" id="{0634841C-28E8-401F-A0CD-FB6E27A3D4E2}"/>
              </a:ext>
            </a:extLst>
          </p:cNvPr>
          <p:cNvSpPr/>
          <p:nvPr/>
        </p:nvSpPr>
        <p:spPr>
          <a:xfrm rot="16200000">
            <a:off x="2272225" y="3542066"/>
            <a:ext cx="748264" cy="74875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264F41-EA5C-446D-9ED7-002497ED58B8}"/>
              </a:ext>
            </a:extLst>
          </p:cNvPr>
          <p:cNvGrpSpPr/>
          <p:nvPr/>
        </p:nvGrpSpPr>
        <p:grpSpPr>
          <a:xfrm>
            <a:off x="4838607" y="2090765"/>
            <a:ext cx="2514307" cy="3973053"/>
            <a:chOff x="3276426" y="2062054"/>
            <a:chExt cx="2673350" cy="42243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9C10858-A78C-48D8-84BB-8AC7B0EE940B}"/>
                </a:ext>
              </a:extLst>
            </p:cNvPr>
            <p:cNvGrpSpPr/>
            <p:nvPr/>
          </p:nvGrpSpPr>
          <p:grpSpPr>
            <a:xfrm>
              <a:off x="3276426" y="2062054"/>
              <a:ext cx="2673350" cy="3319845"/>
              <a:chOff x="3276426" y="2062054"/>
              <a:chExt cx="2673350" cy="3319845"/>
            </a:xfrm>
          </p:grpSpPr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DACF4794-EE3B-454C-A5C1-8DB37F046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864" y="2062054"/>
                <a:ext cx="2527300" cy="892175"/>
              </a:xfrm>
              <a:custGeom>
                <a:avLst/>
                <a:gdLst>
                  <a:gd name="T0" fmla="*/ 674 w 674"/>
                  <a:gd name="T1" fmla="*/ 238 h 238"/>
                  <a:gd name="T2" fmla="*/ 337 w 674"/>
                  <a:gd name="T3" fmla="*/ 0 h 238"/>
                  <a:gd name="T4" fmla="*/ 0 w 674"/>
                  <a:gd name="T5" fmla="*/ 238 h 238"/>
                  <a:gd name="T6" fmla="*/ 674 w 674"/>
                  <a:gd name="T7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4" h="238">
                    <a:moveTo>
                      <a:pt x="674" y="238"/>
                    </a:moveTo>
                    <a:cubicBezTo>
                      <a:pt x="626" y="99"/>
                      <a:pt x="493" y="0"/>
                      <a:pt x="337" y="0"/>
                    </a:cubicBezTo>
                    <a:cubicBezTo>
                      <a:pt x="181" y="0"/>
                      <a:pt x="49" y="99"/>
                      <a:pt x="0" y="238"/>
                    </a:cubicBezTo>
                    <a:lnTo>
                      <a:pt x="674" y="2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6350948A-8E57-49A3-8956-1370C3BA7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426" y="3019698"/>
                <a:ext cx="2673350" cy="679450"/>
              </a:xfrm>
              <a:custGeom>
                <a:avLst/>
                <a:gdLst>
                  <a:gd name="T0" fmla="*/ 15 w 713"/>
                  <a:gd name="T1" fmla="*/ 0 h 181"/>
                  <a:gd name="T2" fmla="*/ 0 w 713"/>
                  <a:gd name="T3" fmla="*/ 103 h 181"/>
                  <a:gd name="T4" fmla="*/ 9 w 713"/>
                  <a:gd name="T5" fmla="*/ 181 h 181"/>
                  <a:gd name="T6" fmla="*/ 704 w 713"/>
                  <a:gd name="T7" fmla="*/ 181 h 181"/>
                  <a:gd name="T8" fmla="*/ 713 w 713"/>
                  <a:gd name="T9" fmla="*/ 103 h 181"/>
                  <a:gd name="T10" fmla="*/ 698 w 713"/>
                  <a:gd name="T11" fmla="*/ 0 h 181"/>
                  <a:gd name="T12" fmla="*/ 15 w 713"/>
                  <a:gd name="T1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3" h="181">
                    <a:moveTo>
                      <a:pt x="15" y="0"/>
                    </a:moveTo>
                    <a:cubicBezTo>
                      <a:pt x="5" y="33"/>
                      <a:pt x="0" y="67"/>
                      <a:pt x="0" y="103"/>
                    </a:cubicBezTo>
                    <a:cubicBezTo>
                      <a:pt x="0" y="130"/>
                      <a:pt x="3" y="156"/>
                      <a:pt x="9" y="181"/>
                    </a:cubicBezTo>
                    <a:cubicBezTo>
                      <a:pt x="704" y="181"/>
                      <a:pt x="704" y="181"/>
                      <a:pt x="704" y="181"/>
                    </a:cubicBezTo>
                    <a:cubicBezTo>
                      <a:pt x="710" y="156"/>
                      <a:pt x="713" y="130"/>
                      <a:pt x="713" y="103"/>
                    </a:cubicBezTo>
                    <a:cubicBezTo>
                      <a:pt x="713" y="67"/>
                      <a:pt x="708" y="33"/>
                      <a:pt x="698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0B9C116A-9375-438D-ABBC-394EDA306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876" y="3770586"/>
                <a:ext cx="2584450" cy="677863"/>
              </a:xfrm>
              <a:custGeom>
                <a:avLst/>
                <a:gdLst>
                  <a:gd name="T0" fmla="*/ 0 w 689"/>
                  <a:gd name="T1" fmla="*/ 0 h 181"/>
                  <a:gd name="T2" fmla="*/ 119 w 689"/>
                  <a:gd name="T3" fmla="*/ 181 h 181"/>
                  <a:gd name="T4" fmla="*/ 570 w 689"/>
                  <a:gd name="T5" fmla="*/ 181 h 181"/>
                  <a:gd name="T6" fmla="*/ 689 w 689"/>
                  <a:gd name="T7" fmla="*/ 0 h 181"/>
                  <a:gd name="T8" fmla="*/ 0 w 689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181">
                    <a:moveTo>
                      <a:pt x="0" y="0"/>
                    </a:moveTo>
                    <a:cubicBezTo>
                      <a:pt x="20" y="72"/>
                      <a:pt x="62" y="135"/>
                      <a:pt x="119" y="181"/>
                    </a:cubicBezTo>
                    <a:cubicBezTo>
                      <a:pt x="570" y="181"/>
                      <a:pt x="570" y="181"/>
                      <a:pt x="570" y="181"/>
                    </a:cubicBezTo>
                    <a:cubicBezTo>
                      <a:pt x="627" y="135"/>
                      <a:pt x="669" y="72"/>
                      <a:pt x="68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941EF740-4960-4256-A37C-DC6D3FC17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176" y="4519886"/>
                <a:ext cx="1582738" cy="862013"/>
              </a:xfrm>
              <a:custGeom>
                <a:avLst/>
                <a:gdLst>
                  <a:gd name="T0" fmla="*/ 0 w 422"/>
                  <a:gd name="T1" fmla="*/ 0 h 230"/>
                  <a:gd name="T2" fmla="*/ 105 w 422"/>
                  <a:gd name="T3" fmla="*/ 230 h 230"/>
                  <a:gd name="T4" fmla="*/ 316 w 422"/>
                  <a:gd name="T5" fmla="*/ 230 h 230"/>
                  <a:gd name="T6" fmla="*/ 316 w 422"/>
                  <a:gd name="T7" fmla="*/ 229 h 230"/>
                  <a:gd name="T8" fmla="*/ 422 w 422"/>
                  <a:gd name="T9" fmla="*/ 0 h 230"/>
                  <a:gd name="T10" fmla="*/ 0 w 422"/>
                  <a:gd name="T1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" h="230">
                    <a:moveTo>
                      <a:pt x="0" y="0"/>
                    </a:moveTo>
                    <a:cubicBezTo>
                      <a:pt x="81" y="92"/>
                      <a:pt x="101" y="180"/>
                      <a:pt x="105" y="230"/>
                    </a:cubicBezTo>
                    <a:cubicBezTo>
                      <a:pt x="316" y="230"/>
                      <a:pt x="316" y="230"/>
                      <a:pt x="316" y="230"/>
                    </a:cubicBezTo>
                    <a:cubicBezTo>
                      <a:pt x="316" y="229"/>
                      <a:pt x="316" y="229"/>
                      <a:pt x="316" y="229"/>
                    </a:cubicBezTo>
                    <a:cubicBezTo>
                      <a:pt x="321" y="179"/>
                      <a:pt x="341" y="91"/>
                      <a:pt x="4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5" name="Rounded Rectangle 14">
              <a:extLst>
                <a:ext uri="{FF2B5EF4-FFF2-40B4-BE49-F238E27FC236}">
                  <a16:creationId xmlns:a16="http://schemas.microsoft.com/office/drawing/2014/main" id="{39B3023D-B9C6-4F0B-8477-45C070A2B8D2}"/>
                </a:ext>
              </a:extLst>
            </p:cNvPr>
            <p:cNvSpPr/>
            <p:nvPr/>
          </p:nvSpPr>
          <p:spPr>
            <a:xfrm>
              <a:off x="4139952" y="5435699"/>
              <a:ext cx="952366" cy="150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7">
              <a:extLst>
                <a:ext uri="{FF2B5EF4-FFF2-40B4-BE49-F238E27FC236}">
                  <a16:creationId xmlns:a16="http://schemas.microsoft.com/office/drawing/2014/main" id="{1E98E53B-E5ED-4C1D-8165-A2D94D5F6963}"/>
                </a:ext>
              </a:extLst>
            </p:cNvPr>
            <p:cNvSpPr/>
            <p:nvPr/>
          </p:nvSpPr>
          <p:spPr>
            <a:xfrm>
              <a:off x="4139952" y="5626545"/>
              <a:ext cx="952366" cy="150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8">
              <a:extLst>
                <a:ext uri="{FF2B5EF4-FFF2-40B4-BE49-F238E27FC236}">
                  <a16:creationId xmlns:a16="http://schemas.microsoft.com/office/drawing/2014/main" id="{92511BFC-5DDE-45D3-A38F-E3923294CB66}"/>
                </a:ext>
              </a:extLst>
            </p:cNvPr>
            <p:cNvSpPr/>
            <p:nvPr/>
          </p:nvSpPr>
          <p:spPr>
            <a:xfrm>
              <a:off x="4139952" y="5817391"/>
              <a:ext cx="952366" cy="150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ie 15">
              <a:extLst>
                <a:ext uri="{FF2B5EF4-FFF2-40B4-BE49-F238E27FC236}">
                  <a16:creationId xmlns:a16="http://schemas.microsoft.com/office/drawing/2014/main" id="{83415234-ED63-46A0-B512-160CBBB9CE0D}"/>
                </a:ext>
              </a:extLst>
            </p:cNvPr>
            <p:cNvSpPr/>
            <p:nvPr/>
          </p:nvSpPr>
          <p:spPr>
            <a:xfrm>
              <a:off x="4237274" y="6020082"/>
              <a:ext cx="767752" cy="266340"/>
            </a:xfrm>
            <a:custGeom>
              <a:avLst/>
              <a:gdLst/>
              <a:ahLst/>
              <a:cxnLst/>
              <a:rect l="l" t="t" r="r" b="b"/>
              <a:pathLst>
                <a:path w="767752" h="266340">
                  <a:moveTo>
                    <a:pt x="0" y="0"/>
                  </a:moveTo>
                  <a:lnTo>
                    <a:pt x="767752" y="0"/>
                  </a:lnTo>
                  <a:cubicBezTo>
                    <a:pt x="710256" y="155254"/>
                    <a:pt x="560936" y="265549"/>
                    <a:pt x="385613" y="266336"/>
                  </a:cubicBezTo>
                  <a:cubicBezTo>
                    <a:pt x="209014" y="267129"/>
                    <a:pt x="57798" y="15658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A6BD91-B030-41B8-B493-BF634907E4C1}"/>
              </a:ext>
            </a:extLst>
          </p:cNvPr>
          <p:cNvSpPr txBox="1"/>
          <p:nvPr/>
        </p:nvSpPr>
        <p:spPr>
          <a:xfrm>
            <a:off x="8227061" y="3805569"/>
            <a:ext cx="263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5485C8-A459-459C-8DA7-0031EF99A768}"/>
              </a:ext>
            </a:extLst>
          </p:cNvPr>
          <p:cNvSpPr/>
          <p:nvPr/>
        </p:nvSpPr>
        <p:spPr>
          <a:xfrm>
            <a:off x="7795011" y="3873866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A7425E-D320-4282-A4DD-1F51EF85A144}"/>
              </a:ext>
            </a:extLst>
          </p:cNvPr>
          <p:cNvSpPr/>
          <p:nvPr/>
        </p:nvSpPr>
        <p:spPr>
          <a:xfrm>
            <a:off x="3510431" y="3856256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8085C1-3437-4065-90CB-03F26C3251C3}"/>
              </a:ext>
            </a:extLst>
          </p:cNvPr>
          <p:cNvSpPr txBox="1"/>
          <p:nvPr/>
        </p:nvSpPr>
        <p:spPr>
          <a:xfrm>
            <a:off x="8735606" y="2053570"/>
            <a:ext cx="263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D064C6-36AB-4DD7-A628-C2A8937CDEE4}"/>
              </a:ext>
            </a:extLst>
          </p:cNvPr>
          <p:cNvSpPr/>
          <p:nvPr/>
        </p:nvSpPr>
        <p:spPr>
          <a:xfrm>
            <a:off x="8303556" y="2121867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AB9B80-3FDD-4631-AEC6-A7B62D0C3F72}"/>
              </a:ext>
            </a:extLst>
          </p:cNvPr>
          <p:cNvSpPr/>
          <p:nvPr/>
        </p:nvSpPr>
        <p:spPr>
          <a:xfrm>
            <a:off x="4453754" y="2096869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cxnSp>
        <p:nvCxnSpPr>
          <p:cNvPr id="19" name="Elbow Connector 21">
            <a:extLst>
              <a:ext uri="{FF2B5EF4-FFF2-40B4-BE49-F238E27FC236}">
                <a16:creationId xmlns:a16="http://schemas.microsoft.com/office/drawing/2014/main" id="{3661AAB0-B58B-42A1-90F7-B64D66DEBDDE}"/>
              </a:ext>
            </a:extLst>
          </p:cNvPr>
          <p:cNvCxnSpPr>
            <a:stCxn id="10" idx="4"/>
            <a:endCxn id="17" idx="1"/>
          </p:cNvCxnSpPr>
          <p:nvPr/>
        </p:nvCxnSpPr>
        <p:spPr>
          <a:xfrm flipV="1">
            <a:off x="7352914" y="2301888"/>
            <a:ext cx="950643" cy="1053195"/>
          </a:xfrm>
          <a:prstGeom prst="bentConnector3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0A671FF4-0B27-492D-A29A-ABC050ADB6E1}"/>
              </a:ext>
            </a:extLst>
          </p:cNvPr>
          <p:cNvCxnSpPr>
            <a:endCxn id="14" idx="2"/>
          </p:cNvCxnSpPr>
          <p:nvPr/>
        </p:nvCxnSpPr>
        <p:spPr>
          <a:xfrm flipV="1">
            <a:off x="6400550" y="4233908"/>
            <a:ext cx="1587654" cy="614583"/>
          </a:xfrm>
          <a:prstGeom prst="bentConnector2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6DB4F0E-ACC0-4434-A771-D703FF150309}"/>
              </a:ext>
            </a:extLst>
          </p:cNvPr>
          <p:cNvSpPr txBox="1"/>
          <p:nvPr/>
        </p:nvSpPr>
        <p:spPr>
          <a:xfrm>
            <a:off x="875488" y="3805569"/>
            <a:ext cx="2634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30C261-4BF1-4F53-A262-B84114A74A0A}"/>
              </a:ext>
            </a:extLst>
          </p:cNvPr>
          <p:cNvSpPr txBox="1"/>
          <p:nvPr/>
        </p:nvSpPr>
        <p:spPr>
          <a:xfrm>
            <a:off x="1791246" y="2053570"/>
            <a:ext cx="263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Elbow Connector 42">
            <a:extLst>
              <a:ext uri="{FF2B5EF4-FFF2-40B4-BE49-F238E27FC236}">
                <a16:creationId xmlns:a16="http://schemas.microsoft.com/office/drawing/2014/main" id="{53B25D30-201B-47D9-A40A-625063E3AEE4}"/>
              </a:ext>
            </a:extLst>
          </p:cNvPr>
          <p:cNvCxnSpPr>
            <a:stCxn id="9" idx="1"/>
            <a:endCxn id="18" idx="0"/>
          </p:cNvCxnSpPr>
          <p:nvPr/>
        </p:nvCxnSpPr>
        <p:spPr>
          <a:xfrm flipH="1">
            <a:off x="4646947" y="2090765"/>
            <a:ext cx="1447321" cy="6105"/>
          </a:xfrm>
          <a:prstGeom prst="bentConnector4">
            <a:avLst>
              <a:gd name="adj1" fmla="val -453"/>
              <a:gd name="adj2" fmla="val -3744472"/>
            </a:avLst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47">
            <a:extLst>
              <a:ext uri="{FF2B5EF4-FFF2-40B4-BE49-F238E27FC236}">
                <a16:creationId xmlns:a16="http://schemas.microsoft.com/office/drawing/2014/main" id="{491217B5-5D60-44A0-A11D-02776EEE405F}"/>
              </a:ext>
            </a:extLst>
          </p:cNvPr>
          <p:cNvCxnSpPr>
            <a:cxnSpLocks/>
            <a:endCxn id="15" idx="2"/>
          </p:cNvCxnSpPr>
          <p:nvPr/>
        </p:nvCxnSpPr>
        <p:spPr>
          <a:xfrm rot="10800000" flipV="1">
            <a:off x="3703625" y="3978613"/>
            <a:ext cx="1315849" cy="237683"/>
          </a:xfrm>
          <a:prstGeom prst="bentConnector4">
            <a:avLst>
              <a:gd name="adj1" fmla="val -1697"/>
              <a:gd name="adj2" fmla="val 196179"/>
            </a:avLst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30">
            <a:extLst>
              <a:ext uri="{FF2B5EF4-FFF2-40B4-BE49-F238E27FC236}">
                <a16:creationId xmlns:a16="http://schemas.microsoft.com/office/drawing/2014/main" id="{B8451548-252D-45D8-90DA-70BE705D8CD3}"/>
              </a:ext>
            </a:extLst>
          </p:cNvPr>
          <p:cNvSpPr/>
          <p:nvPr/>
        </p:nvSpPr>
        <p:spPr>
          <a:xfrm flipH="1">
            <a:off x="5920158" y="4631464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AE23B62E-6C17-4B62-8321-6CE169E183A5}"/>
              </a:ext>
            </a:extLst>
          </p:cNvPr>
          <p:cNvSpPr/>
          <p:nvPr/>
        </p:nvSpPr>
        <p:spPr>
          <a:xfrm>
            <a:off x="5880548" y="382001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C5AEEE29-FC45-4D18-8015-563EAAD76525}"/>
              </a:ext>
            </a:extLst>
          </p:cNvPr>
          <p:cNvSpPr/>
          <p:nvPr/>
        </p:nvSpPr>
        <p:spPr>
          <a:xfrm>
            <a:off x="5915362" y="313087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7B60B9AA-95A4-4DA5-81C5-CEA1AD66C0E6}"/>
              </a:ext>
            </a:extLst>
          </p:cNvPr>
          <p:cNvSpPr/>
          <p:nvPr/>
        </p:nvSpPr>
        <p:spPr>
          <a:xfrm>
            <a:off x="5889916" y="239825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F526B3-6F4E-4D0A-8517-E4FA79C20DCE}"/>
              </a:ext>
            </a:extLst>
          </p:cNvPr>
          <p:cNvSpPr txBox="1"/>
          <p:nvPr/>
        </p:nvSpPr>
        <p:spPr>
          <a:xfrm>
            <a:off x="758567" y="2044005"/>
            <a:ext cx="4585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C601C-23ED-4D01-811C-0DCB6B579F56}"/>
              </a:ext>
            </a:extLst>
          </p:cNvPr>
          <p:cNvSpPr txBox="1"/>
          <p:nvPr/>
        </p:nvSpPr>
        <p:spPr>
          <a:xfrm>
            <a:off x="758567" y="1480603"/>
            <a:ext cx="47929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EEEAD-3B0A-480D-8E6C-6467A0B6253D}"/>
              </a:ext>
            </a:extLst>
          </p:cNvPr>
          <p:cNvSpPr txBox="1"/>
          <p:nvPr/>
        </p:nvSpPr>
        <p:spPr>
          <a:xfrm>
            <a:off x="758567" y="730438"/>
            <a:ext cx="47929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EA68B-AA68-4990-88CB-1D7121CAD2CF}"/>
              </a:ext>
            </a:extLst>
          </p:cNvPr>
          <p:cNvSpPr txBox="1"/>
          <p:nvPr/>
        </p:nvSpPr>
        <p:spPr>
          <a:xfrm>
            <a:off x="6169423" y="524807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16555-78A7-4BBC-87AB-05F521FF3714}"/>
              </a:ext>
            </a:extLst>
          </p:cNvPr>
          <p:cNvSpPr txBox="1"/>
          <p:nvPr/>
        </p:nvSpPr>
        <p:spPr>
          <a:xfrm>
            <a:off x="7936975" y="5915368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67F09456-943C-4BA2-AFEC-21CC54DBFD69}"/>
              </a:ext>
            </a:extLst>
          </p:cNvPr>
          <p:cNvGrpSpPr/>
          <p:nvPr/>
        </p:nvGrpSpPr>
        <p:grpSpPr>
          <a:xfrm>
            <a:off x="908544" y="3826647"/>
            <a:ext cx="10384640" cy="2215405"/>
            <a:chOff x="2370325" y="3826646"/>
            <a:chExt cx="7553265" cy="22154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6C2D02-925E-405B-B689-EB40AF466961}"/>
                </a:ext>
              </a:extLst>
            </p:cNvPr>
            <p:cNvSpPr/>
            <p:nvPr/>
          </p:nvSpPr>
          <p:spPr>
            <a:xfrm>
              <a:off x="2370325" y="5449464"/>
              <a:ext cx="1511669" cy="5925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AA5439-976F-4EAC-859C-D1D5AA196597}"/>
                </a:ext>
              </a:extLst>
            </p:cNvPr>
            <p:cNvSpPr/>
            <p:nvPr/>
          </p:nvSpPr>
          <p:spPr>
            <a:xfrm>
              <a:off x="3882493" y="5078571"/>
              <a:ext cx="1511669" cy="961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6A35C3-8A2A-4EAF-B5F7-A547D74EAF26}"/>
                </a:ext>
              </a:extLst>
            </p:cNvPr>
            <p:cNvSpPr/>
            <p:nvPr/>
          </p:nvSpPr>
          <p:spPr>
            <a:xfrm>
              <a:off x="5394661" y="4688187"/>
              <a:ext cx="1511669" cy="1352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3196D6-E6D1-4EF6-A232-73513A9CD791}"/>
                </a:ext>
              </a:extLst>
            </p:cNvPr>
            <p:cNvSpPr/>
            <p:nvPr/>
          </p:nvSpPr>
          <p:spPr>
            <a:xfrm>
              <a:off x="6899753" y="4257619"/>
              <a:ext cx="1511669" cy="17843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26011B-FDF6-459C-9357-11D5BAD9911E}"/>
                </a:ext>
              </a:extLst>
            </p:cNvPr>
            <p:cNvSpPr/>
            <p:nvPr/>
          </p:nvSpPr>
          <p:spPr>
            <a:xfrm>
              <a:off x="8411921" y="3826646"/>
              <a:ext cx="1511669" cy="2215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C56E8F-179D-48BB-B1E4-2DD264F9F979}"/>
              </a:ext>
            </a:extLst>
          </p:cNvPr>
          <p:cNvGrpSpPr/>
          <p:nvPr/>
        </p:nvGrpSpPr>
        <p:grpSpPr>
          <a:xfrm>
            <a:off x="1216456" y="4088842"/>
            <a:ext cx="1489539" cy="1283370"/>
            <a:chOff x="715618" y="2025336"/>
            <a:chExt cx="1409010" cy="12833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57C47B-7EDF-420C-9C9B-F8D6FEFA9C2E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EA0CC2-1491-48B6-B3EF-E55034650DF8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B1BB10-25F7-4DB3-901B-38C9F65C7676}"/>
              </a:ext>
            </a:extLst>
          </p:cNvPr>
          <p:cNvGrpSpPr/>
          <p:nvPr/>
        </p:nvGrpSpPr>
        <p:grpSpPr>
          <a:xfrm>
            <a:off x="3297750" y="3680209"/>
            <a:ext cx="1489539" cy="1283370"/>
            <a:chOff x="715618" y="2025336"/>
            <a:chExt cx="1409010" cy="12833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D2158F-43B3-4269-BE91-2CD28A071746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4ED484-A53B-4D45-B64F-593987F9D6E0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882CEB-7478-4924-A384-5D4276E06F2E}"/>
              </a:ext>
            </a:extLst>
          </p:cNvPr>
          <p:cNvGrpSpPr/>
          <p:nvPr/>
        </p:nvGrpSpPr>
        <p:grpSpPr>
          <a:xfrm>
            <a:off x="5379044" y="3271576"/>
            <a:ext cx="1489539" cy="1283370"/>
            <a:chOff x="715618" y="2025336"/>
            <a:chExt cx="1409010" cy="12833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F2244BB-1A44-4D4C-B12C-2EF867022D78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5D6499-7DB5-4FF4-A1BA-C1A7A7257037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06C3DC-1EAC-41B8-A7A1-59A2076AA842}"/>
              </a:ext>
            </a:extLst>
          </p:cNvPr>
          <p:cNvGrpSpPr/>
          <p:nvPr/>
        </p:nvGrpSpPr>
        <p:grpSpPr>
          <a:xfrm>
            <a:off x="7460338" y="2862943"/>
            <a:ext cx="1489539" cy="1283370"/>
            <a:chOff x="715618" y="2025336"/>
            <a:chExt cx="1409010" cy="12833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57CB777-8780-459C-A583-DB29B4054232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67A199-72C6-4711-B6ED-A85F0CBEDC43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328BC9-D8E8-4DD1-8888-981ED21CF18E}"/>
              </a:ext>
            </a:extLst>
          </p:cNvPr>
          <p:cNvGrpSpPr/>
          <p:nvPr/>
        </p:nvGrpSpPr>
        <p:grpSpPr>
          <a:xfrm>
            <a:off x="9541633" y="2454310"/>
            <a:ext cx="1489539" cy="1283370"/>
            <a:chOff x="715618" y="2025336"/>
            <a:chExt cx="1409010" cy="12833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50A9C8-EB3E-40A0-B3E0-2E25DBA1AE64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E2EF85-BC66-438E-88D4-097A53D464DC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3AAB5F6-C968-4F46-AAFE-4D9B3221103D}"/>
              </a:ext>
            </a:extLst>
          </p:cNvPr>
          <p:cNvSpPr/>
          <p:nvPr/>
        </p:nvSpPr>
        <p:spPr>
          <a:xfrm>
            <a:off x="3302342" y="554532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E66AF9-F72D-45A4-A3BC-1E78DBF1FC62}"/>
              </a:ext>
            </a:extLst>
          </p:cNvPr>
          <p:cNvSpPr/>
          <p:nvPr/>
        </p:nvSpPr>
        <p:spPr>
          <a:xfrm>
            <a:off x="1222089" y="554532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90E21C-EA44-4511-A10C-CDF8CDCFB26F}"/>
              </a:ext>
            </a:extLst>
          </p:cNvPr>
          <p:cNvSpPr/>
          <p:nvPr/>
        </p:nvSpPr>
        <p:spPr>
          <a:xfrm>
            <a:off x="5382595" y="554532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41A7EB-9BAF-4517-B155-723B99CECDBF}"/>
              </a:ext>
            </a:extLst>
          </p:cNvPr>
          <p:cNvSpPr/>
          <p:nvPr/>
        </p:nvSpPr>
        <p:spPr>
          <a:xfrm>
            <a:off x="7462848" y="554532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B443D4-3DDC-468C-B735-0EBE7BC497DD}"/>
              </a:ext>
            </a:extLst>
          </p:cNvPr>
          <p:cNvSpPr/>
          <p:nvPr/>
        </p:nvSpPr>
        <p:spPr>
          <a:xfrm>
            <a:off x="9543102" y="554532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/>
              <a:t>Contents</a:t>
            </a:r>
            <a:endParaRPr lang="ko-KR" altLang="en-US" sz="2000" b="1" dirty="0"/>
          </a:p>
        </p:txBody>
      </p:sp>
      <p:grpSp>
        <p:nvGrpSpPr>
          <p:cNvPr id="29" name="그룹 11">
            <a:extLst>
              <a:ext uri="{FF2B5EF4-FFF2-40B4-BE49-F238E27FC236}">
                <a16:creationId xmlns:a16="http://schemas.microsoft.com/office/drawing/2014/main" id="{5E736489-95BF-4789-8804-97F3A84777B7}"/>
              </a:ext>
            </a:extLst>
          </p:cNvPr>
          <p:cNvGrpSpPr/>
          <p:nvPr/>
        </p:nvGrpSpPr>
        <p:grpSpPr>
          <a:xfrm>
            <a:off x="859368" y="1720266"/>
            <a:ext cx="3894212" cy="1046567"/>
            <a:chOff x="677788" y="1700808"/>
            <a:chExt cx="3894212" cy="10465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0F49C3-0906-424F-A1EA-C13FB7D38F1E}"/>
                </a:ext>
              </a:extLst>
            </p:cNvPr>
            <p:cNvSpPr txBox="1"/>
            <p:nvPr/>
          </p:nvSpPr>
          <p:spPr>
            <a:xfrm>
              <a:off x="677788" y="1700808"/>
              <a:ext cx="3894212" cy="5078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9C8C31-CF1A-4E96-9F6C-A126D8C59438}"/>
                </a:ext>
              </a:extLst>
            </p:cNvPr>
            <p:cNvSpPr txBox="1"/>
            <p:nvPr/>
          </p:nvSpPr>
          <p:spPr>
            <a:xfrm>
              <a:off x="677788" y="2101044"/>
              <a:ext cx="3894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11B82D-F56C-479A-AE80-4E0E168BCCA1}"/>
              </a:ext>
            </a:extLst>
          </p:cNvPr>
          <p:cNvGrpSpPr/>
          <p:nvPr/>
        </p:nvGrpSpPr>
        <p:grpSpPr>
          <a:xfrm>
            <a:off x="2119704" y="1832412"/>
            <a:ext cx="4219552" cy="1632102"/>
            <a:chOff x="1096128" y="1731300"/>
            <a:chExt cx="3597956" cy="1594914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70411F84-04A9-4B6D-AB7F-F57EA87D0B1E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39">
              <a:extLst>
                <a:ext uri="{FF2B5EF4-FFF2-40B4-BE49-F238E27FC236}">
                  <a16:creationId xmlns:a16="http://schemas.microsoft.com/office/drawing/2014/main" id="{9D135EC3-D0D3-41C4-B177-6A8223EB2207}"/>
                </a:ext>
              </a:extLst>
            </p:cNvPr>
            <p:cNvSpPr/>
            <p:nvPr/>
          </p:nvSpPr>
          <p:spPr>
            <a:xfrm>
              <a:off x="1329862" y="1953539"/>
              <a:ext cx="3364222" cy="1372675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8478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8478 w 3364222"/>
                <a:gd name="connsiteY5" fmla="*/ 1221492 h 1372675"/>
                <a:gd name="connsiteX6" fmla="*/ 3206721 w 3364222"/>
                <a:gd name="connsiteY6" fmla="*/ 8593 h 1372675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0982 w 3364222"/>
                <a:gd name="connsiteY5" fmla="*/ 1221492 h 1372675"/>
                <a:gd name="connsiteX6" fmla="*/ 3206721 w 3364222"/>
                <a:gd name="connsiteY6" fmla="*/ 8593 h 13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2" h="1372675">
                  <a:moveTo>
                    <a:pt x="3206721" y="8593"/>
                  </a:moveTo>
                  <a:lnTo>
                    <a:pt x="3364222" y="0"/>
                  </a:lnTo>
                  <a:lnTo>
                    <a:pt x="3060687" y="1372675"/>
                  </a:lnTo>
                  <a:lnTo>
                    <a:pt x="0" y="1372675"/>
                  </a:lnTo>
                  <a:lnTo>
                    <a:pt x="37796" y="1221492"/>
                  </a:lnTo>
                  <a:lnTo>
                    <a:pt x="2940982" y="1221492"/>
                  </a:lnTo>
                  <a:cubicBezTo>
                    <a:pt x="3042057" y="817192"/>
                    <a:pt x="3105646" y="412893"/>
                    <a:pt x="3206721" y="8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4A47B5-BDED-4896-9A2D-4060B4124B9C}"/>
              </a:ext>
            </a:extLst>
          </p:cNvPr>
          <p:cNvGrpSpPr/>
          <p:nvPr/>
        </p:nvGrpSpPr>
        <p:grpSpPr>
          <a:xfrm>
            <a:off x="2931580" y="1974540"/>
            <a:ext cx="2818592" cy="1120982"/>
            <a:chOff x="2135876" y="1607735"/>
            <a:chExt cx="2138114" cy="11209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DD225F-7B07-4E4F-A8CF-EC56FEDD3452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DEA291-DE36-4B82-834D-CAAC1B9543DF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C8153E-A0A0-426B-BA2C-F9E78D3F5D47}"/>
              </a:ext>
            </a:extLst>
          </p:cNvPr>
          <p:cNvGrpSpPr/>
          <p:nvPr/>
        </p:nvGrpSpPr>
        <p:grpSpPr>
          <a:xfrm>
            <a:off x="1919831" y="2087693"/>
            <a:ext cx="777316" cy="777316"/>
            <a:chOff x="896255" y="1986583"/>
            <a:chExt cx="777316" cy="7773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CB3318E-23C1-4FFB-84A6-74FEAB7130ED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5F6C01-1ADC-4182-8195-2797C80B1834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BABC29-B6B6-4444-B094-65F7ACC3EF1F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497D03-EF79-48DD-B93C-482CDBCC386A}"/>
              </a:ext>
            </a:extLst>
          </p:cNvPr>
          <p:cNvGrpSpPr/>
          <p:nvPr/>
        </p:nvGrpSpPr>
        <p:grpSpPr>
          <a:xfrm>
            <a:off x="1170132" y="3905010"/>
            <a:ext cx="4228344" cy="1632103"/>
            <a:chOff x="1096128" y="1731300"/>
            <a:chExt cx="3605453" cy="1594915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4EAA93C1-D0BE-4A04-8BA4-2DCE38543559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Parallelogram 39">
              <a:extLst>
                <a:ext uri="{FF2B5EF4-FFF2-40B4-BE49-F238E27FC236}">
                  <a16:creationId xmlns:a16="http://schemas.microsoft.com/office/drawing/2014/main" id="{6B4EA99B-4654-45FB-9EC6-6895CA63BC04}"/>
                </a:ext>
              </a:extLst>
            </p:cNvPr>
            <p:cNvSpPr/>
            <p:nvPr/>
          </p:nvSpPr>
          <p:spPr>
            <a:xfrm>
              <a:off x="1329863" y="1962133"/>
              <a:ext cx="3371718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1EE50-A038-4FA8-8916-2D833D7D1AFB}"/>
              </a:ext>
            </a:extLst>
          </p:cNvPr>
          <p:cNvGrpSpPr/>
          <p:nvPr/>
        </p:nvGrpSpPr>
        <p:grpSpPr>
          <a:xfrm>
            <a:off x="1982008" y="4047138"/>
            <a:ext cx="2818592" cy="1120982"/>
            <a:chOff x="2135876" y="1607735"/>
            <a:chExt cx="2138114" cy="11209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4908BD-5A57-4D98-84E0-38F7F8217523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900B95-27D7-404D-858E-83250CC5567B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E36D28-7D78-439A-9E0D-DE1348FE69DA}"/>
              </a:ext>
            </a:extLst>
          </p:cNvPr>
          <p:cNvGrpSpPr/>
          <p:nvPr/>
        </p:nvGrpSpPr>
        <p:grpSpPr>
          <a:xfrm>
            <a:off x="970259" y="4160291"/>
            <a:ext cx="777316" cy="777316"/>
            <a:chOff x="896255" y="1986583"/>
            <a:chExt cx="777316" cy="77731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F084C1D-AB86-41DF-81E5-EDB9FB8D183C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F68A48-C59B-42B5-B5A5-CBBCB4C702C4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A456FA-5E83-46E7-8503-7122A6B90877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916F28-C6FC-4C31-AF23-AC9BD61813A9}"/>
              </a:ext>
            </a:extLst>
          </p:cNvPr>
          <p:cNvGrpSpPr/>
          <p:nvPr/>
        </p:nvGrpSpPr>
        <p:grpSpPr>
          <a:xfrm>
            <a:off x="7012865" y="2467500"/>
            <a:ext cx="4228344" cy="1632103"/>
            <a:chOff x="1096128" y="1731300"/>
            <a:chExt cx="3605453" cy="1594915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3867F1B6-FBE4-4913-8D8C-D8E2C67965B0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Parallelogram 39">
              <a:extLst>
                <a:ext uri="{FF2B5EF4-FFF2-40B4-BE49-F238E27FC236}">
                  <a16:creationId xmlns:a16="http://schemas.microsoft.com/office/drawing/2014/main" id="{937ADC5A-2051-47E7-870B-FEED59837FAB}"/>
                </a:ext>
              </a:extLst>
            </p:cNvPr>
            <p:cNvSpPr/>
            <p:nvPr/>
          </p:nvSpPr>
          <p:spPr>
            <a:xfrm>
              <a:off x="1329862" y="1962133"/>
              <a:ext cx="3371719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70970 w 3401707"/>
                <a:gd name="connsiteY5" fmla="*/ 1212899 h 1364082"/>
                <a:gd name="connsiteX6" fmla="*/ 3206721 w 3401707"/>
                <a:gd name="connsiteY6" fmla="*/ 0 h 1364082"/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2 w 3401707"/>
                <a:gd name="connsiteY5" fmla="*/ 1212899 h 1364082"/>
                <a:gd name="connsiteX6" fmla="*/ 3206721 w 3401707"/>
                <a:gd name="connsiteY6" fmla="*/ 0 h 1364082"/>
                <a:gd name="connsiteX0" fmla="*/ 3206721 w 3371719"/>
                <a:gd name="connsiteY0" fmla="*/ 0 h 1364082"/>
                <a:gd name="connsiteX1" fmla="*/ 3371719 w 3371719"/>
                <a:gd name="connsiteY1" fmla="*/ 8592 h 1364082"/>
                <a:gd name="connsiteX2" fmla="*/ 3060687 w 3371719"/>
                <a:gd name="connsiteY2" fmla="*/ 1364082 h 1364082"/>
                <a:gd name="connsiteX3" fmla="*/ 0 w 3371719"/>
                <a:gd name="connsiteY3" fmla="*/ 1364082 h 1364082"/>
                <a:gd name="connsiteX4" fmla="*/ 37796 w 3371719"/>
                <a:gd name="connsiteY4" fmla="*/ 1212899 h 1364082"/>
                <a:gd name="connsiteX5" fmla="*/ 2940982 w 3371719"/>
                <a:gd name="connsiteY5" fmla="*/ 1212899 h 1364082"/>
                <a:gd name="connsiteX6" fmla="*/ 3206721 w 3371719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9" h="1364082">
                  <a:moveTo>
                    <a:pt x="3206721" y="0"/>
                  </a:moveTo>
                  <a:lnTo>
                    <a:pt x="3371719" y="8592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2" y="1212899"/>
                  </a:lnTo>
                  <a:cubicBezTo>
                    <a:pt x="3042057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0F7479-5408-4C29-9BF0-90642D87F11F}"/>
              </a:ext>
            </a:extLst>
          </p:cNvPr>
          <p:cNvGrpSpPr/>
          <p:nvPr/>
        </p:nvGrpSpPr>
        <p:grpSpPr>
          <a:xfrm>
            <a:off x="7824741" y="2609628"/>
            <a:ext cx="2818592" cy="1120982"/>
            <a:chOff x="2135876" y="1607735"/>
            <a:chExt cx="2138114" cy="11209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F5C160-5B49-429F-9FBF-D7D0B0DB056A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DFF85B-7D51-4463-BD03-C646AFAE2BD6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33CCB1-F013-4BF5-83A2-62C69C9F5FC7}"/>
              </a:ext>
            </a:extLst>
          </p:cNvPr>
          <p:cNvGrpSpPr/>
          <p:nvPr/>
        </p:nvGrpSpPr>
        <p:grpSpPr>
          <a:xfrm>
            <a:off x="6812992" y="2722781"/>
            <a:ext cx="777316" cy="777316"/>
            <a:chOff x="896255" y="1986583"/>
            <a:chExt cx="777316" cy="77731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9C2E67B-E7EB-4858-B5AD-FF703A2EF0C8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8B7596-498E-4117-867C-A5AF753AAD12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5A30C0-2DA9-414D-87A9-C65B262B87F1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8E2E1C-B31F-4738-98BB-50D0DA8828EA}"/>
              </a:ext>
            </a:extLst>
          </p:cNvPr>
          <p:cNvGrpSpPr/>
          <p:nvPr/>
        </p:nvGrpSpPr>
        <p:grpSpPr>
          <a:xfrm>
            <a:off x="6063293" y="4373044"/>
            <a:ext cx="4219552" cy="1632103"/>
            <a:chOff x="1096128" y="1731300"/>
            <a:chExt cx="3597956" cy="1594915"/>
          </a:xfrm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DC7964C8-B08B-4355-A8DD-FB9B6638AD1C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39">
              <a:extLst>
                <a:ext uri="{FF2B5EF4-FFF2-40B4-BE49-F238E27FC236}">
                  <a16:creationId xmlns:a16="http://schemas.microsoft.com/office/drawing/2014/main" id="{CDF92F57-4E3E-4D07-A177-4E5D04D82B45}"/>
                </a:ext>
              </a:extLst>
            </p:cNvPr>
            <p:cNvSpPr/>
            <p:nvPr/>
          </p:nvSpPr>
          <p:spPr>
            <a:xfrm>
              <a:off x="1329863" y="1962133"/>
              <a:ext cx="3364221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33485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1"/>
                <a:gd name="connsiteY0" fmla="*/ 0 h 1364082"/>
                <a:gd name="connsiteX1" fmla="*/ 3364221 w 3364221"/>
                <a:gd name="connsiteY1" fmla="*/ 0 h 1364082"/>
                <a:gd name="connsiteX2" fmla="*/ 3060687 w 3364221"/>
                <a:gd name="connsiteY2" fmla="*/ 1364082 h 1364082"/>
                <a:gd name="connsiteX3" fmla="*/ 0 w 3364221"/>
                <a:gd name="connsiteY3" fmla="*/ 1364082 h 1364082"/>
                <a:gd name="connsiteX4" fmla="*/ 37796 w 3364221"/>
                <a:gd name="connsiteY4" fmla="*/ 1212899 h 1364082"/>
                <a:gd name="connsiteX5" fmla="*/ 2933485 w 3364221"/>
                <a:gd name="connsiteY5" fmla="*/ 1212899 h 1364082"/>
                <a:gd name="connsiteX6" fmla="*/ 3206721 w 3364221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1" h="1364082">
                  <a:moveTo>
                    <a:pt x="3206721" y="0"/>
                  </a:moveTo>
                  <a:lnTo>
                    <a:pt x="3364221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33485" y="1212899"/>
                  </a:lnTo>
                  <a:cubicBezTo>
                    <a:pt x="3034560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C08E2C-6B68-4A63-9D6D-631016EF346B}"/>
              </a:ext>
            </a:extLst>
          </p:cNvPr>
          <p:cNvGrpSpPr/>
          <p:nvPr/>
        </p:nvGrpSpPr>
        <p:grpSpPr>
          <a:xfrm>
            <a:off x="6875169" y="4515172"/>
            <a:ext cx="2818592" cy="1120982"/>
            <a:chOff x="2135876" y="1607735"/>
            <a:chExt cx="2138114" cy="112098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D9CFCF-F523-40B3-BB7C-0586289A9847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55876B-5209-4078-98C5-E6EA621307DD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CD44CE-2AC3-452B-80F8-CC525A4A82B5}"/>
              </a:ext>
            </a:extLst>
          </p:cNvPr>
          <p:cNvGrpSpPr/>
          <p:nvPr/>
        </p:nvGrpSpPr>
        <p:grpSpPr>
          <a:xfrm>
            <a:off x="5863420" y="4628325"/>
            <a:ext cx="777316" cy="777316"/>
            <a:chOff x="896255" y="1986583"/>
            <a:chExt cx="777316" cy="77731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8CEAE27-A1A8-4D92-AD62-10AB954F3650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AC1808B-4580-4764-B032-C7E6A87F25BF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81D57E-28F9-4D31-834C-D886ED3FB12D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095829-CC72-45F7-8FE6-4B1BF50BF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ABBEF-9110-435C-B914-E40261CABDCE}"/>
              </a:ext>
            </a:extLst>
          </p:cNvPr>
          <p:cNvSpPr/>
          <p:nvPr/>
        </p:nvSpPr>
        <p:spPr>
          <a:xfrm>
            <a:off x="8672341" y="5295740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6C763-D7E5-4589-98C7-DBB8D29D76B9}"/>
              </a:ext>
            </a:extLst>
          </p:cNvPr>
          <p:cNvSpPr/>
          <p:nvPr/>
        </p:nvSpPr>
        <p:spPr>
          <a:xfrm>
            <a:off x="4645328" y="5287975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2A22CE-E510-482A-BBAA-5E7CD901F95F}"/>
              </a:ext>
            </a:extLst>
          </p:cNvPr>
          <p:cNvGrpSpPr/>
          <p:nvPr/>
        </p:nvGrpSpPr>
        <p:grpSpPr>
          <a:xfrm>
            <a:off x="4179811" y="3007134"/>
            <a:ext cx="3272433" cy="1834623"/>
            <a:chOff x="3131840" y="2185749"/>
            <a:chExt cx="3096344" cy="18346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FEF73F-77A8-423F-9A52-FCEA04041D30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063663-C9F2-4CC8-89FF-80110E6C4618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10D456-0963-432C-A21A-0DD728978095}"/>
              </a:ext>
            </a:extLst>
          </p:cNvPr>
          <p:cNvGrpSpPr/>
          <p:nvPr/>
        </p:nvGrpSpPr>
        <p:grpSpPr>
          <a:xfrm>
            <a:off x="8205192" y="3007134"/>
            <a:ext cx="3272433" cy="1834623"/>
            <a:chOff x="3131840" y="2185749"/>
            <a:chExt cx="3096344" cy="18346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CD180B-089A-4778-A840-7DD7A1ADC5B4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F16E30-CA18-435F-B202-E500479B197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C9E71B-3D5D-4FCB-99F0-96DAC13D16AA}"/>
              </a:ext>
            </a:extLst>
          </p:cNvPr>
          <p:cNvGrpSpPr/>
          <p:nvPr/>
        </p:nvGrpSpPr>
        <p:grpSpPr>
          <a:xfrm>
            <a:off x="4159622" y="1508026"/>
            <a:ext cx="7403728" cy="1107996"/>
            <a:chOff x="5375474" y="2822446"/>
            <a:chExt cx="331236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511701-E482-48A8-B205-C50FF0077E88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E0200C-09B0-4C75-8E88-E73FC55ED929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29DADCC-C24D-4295-A3DF-D71C12D107CE}"/>
              </a:ext>
            </a:extLst>
          </p:cNvPr>
          <p:cNvSpPr/>
          <p:nvPr/>
        </p:nvSpPr>
        <p:spPr>
          <a:xfrm>
            <a:off x="4267334" y="5415650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56ACC8-3956-4D7F-9990-075E6B2242BB}"/>
              </a:ext>
            </a:extLst>
          </p:cNvPr>
          <p:cNvSpPr/>
          <p:nvPr/>
        </p:nvSpPr>
        <p:spPr>
          <a:xfrm>
            <a:off x="8295110" y="5423416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89F94A-C33E-44C1-B07A-D53D0B12DE2E}"/>
              </a:ext>
            </a:extLst>
          </p:cNvPr>
          <p:cNvGrpSpPr/>
          <p:nvPr/>
        </p:nvGrpSpPr>
        <p:grpSpPr>
          <a:xfrm>
            <a:off x="5129001" y="5354756"/>
            <a:ext cx="2098288" cy="876790"/>
            <a:chOff x="3131840" y="2220253"/>
            <a:chExt cx="3096344" cy="8767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57BF7E-AEC1-4AE5-957E-C624BFE3763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84043B-12B3-476D-80E5-1F8F7C13C75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D5A56E-3C1A-4027-9ED0-E4AD18745A48}"/>
              </a:ext>
            </a:extLst>
          </p:cNvPr>
          <p:cNvGrpSpPr/>
          <p:nvPr/>
        </p:nvGrpSpPr>
        <p:grpSpPr>
          <a:xfrm>
            <a:off x="9181841" y="5354756"/>
            <a:ext cx="2098288" cy="876790"/>
            <a:chOff x="3131840" y="2220253"/>
            <a:chExt cx="3096344" cy="8767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0617AC-931D-4B94-AD40-EC3BFBC1692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80D3FC-BFA2-4C7F-BABE-B1AEBA240CE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Donut 39">
            <a:extLst>
              <a:ext uri="{FF2B5EF4-FFF2-40B4-BE49-F238E27FC236}">
                <a16:creationId xmlns:a16="http://schemas.microsoft.com/office/drawing/2014/main" id="{80D3E46F-A0A9-4CC9-A91B-A66D78F93A58}"/>
              </a:ext>
            </a:extLst>
          </p:cNvPr>
          <p:cNvSpPr/>
          <p:nvPr/>
        </p:nvSpPr>
        <p:spPr>
          <a:xfrm>
            <a:off x="8492341" y="56188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CC667916-2E31-4DAA-B594-5ACF43D20FCB}"/>
              </a:ext>
            </a:extLst>
          </p:cNvPr>
          <p:cNvSpPr>
            <a:spLocks noChangeAspect="1"/>
          </p:cNvSpPr>
          <p:nvPr/>
        </p:nvSpPr>
        <p:spPr>
          <a:xfrm>
            <a:off x="4470141" y="562910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7FB3EFB-4B32-4493-A1A2-53AC26F184E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5DD8A98-A358-46B7-878D-183A19A60B9F}"/>
              </a:ext>
            </a:extLst>
          </p:cNvPr>
          <p:cNvCxnSpPr>
            <a:cxnSpLocks/>
          </p:cNvCxnSpPr>
          <p:nvPr/>
        </p:nvCxnSpPr>
        <p:spPr>
          <a:xfrm flipH="1" flipV="1">
            <a:off x="4633106" y="5014077"/>
            <a:ext cx="1485872" cy="46829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9B4AD5-F20B-4985-8EF0-435FEF44CC30}"/>
              </a:ext>
            </a:extLst>
          </p:cNvPr>
          <p:cNvCxnSpPr>
            <a:cxnSpLocks/>
          </p:cNvCxnSpPr>
          <p:nvPr/>
        </p:nvCxnSpPr>
        <p:spPr>
          <a:xfrm flipH="1" flipV="1">
            <a:off x="5509754" y="4149082"/>
            <a:ext cx="586247" cy="132470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417A52-905B-471D-9DEC-554ED2258115}"/>
              </a:ext>
            </a:extLst>
          </p:cNvPr>
          <p:cNvCxnSpPr>
            <a:cxnSpLocks/>
          </p:cNvCxnSpPr>
          <p:nvPr/>
        </p:nvCxnSpPr>
        <p:spPr>
          <a:xfrm flipV="1">
            <a:off x="6111260" y="4149083"/>
            <a:ext cx="670983" cy="130537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587993-7F3A-461D-BDBC-D9E76F6E26A6}"/>
              </a:ext>
            </a:extLst>
          </p:cNvPr>
          <p:cNvCxnSpPr>
            <a:cxnSpLocks/>
          </p:cNvCxnSpPr>
          <p:nvPr/>
        </p:nvCxnSpPr>
        <p:spPr>
          <a:xfrm flipV="1">
            <a:off x="6096001" y="5014076"/>
            <a:ext cx="1536791" cy="48237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E744ED3-8410-4B17-932E-CAE9EF47B06D}"/>
              </a:ext>
            </a:extLst>
          </p:cNvPr>
          <p:cNvGrpSpPr/>
          <p:nvPr/>
        </p:nvGrpSpPr>
        <p:grpSpPr>
          <a:xfrm>
            <a:off x="5376000" y="4656208"/>
            <a:ext cx="1440000" cy="1454400"/>
            <a:chOff x="3860031" y="4628834"/>
            <a:chExt cx="1440000" cy="145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9B0F2D-E162-4BA1-991E-0680E51B3711}"/>
                </a:ext>
              </a:extLst>
            </p:cNvPr>
            <p:cNvSpPr/>
            <p:nvPr/>
          </p:nvSpPr>
          <p:spPr>
            <a:xfrm>
              <a:off x="3860031" y="4628834"/>
              <a:ext cx="1440000" cy="14544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477252-5CFE-41F9-A366-BB86ADAAF2AC}"/>
                </a:ext>
              </a:extLst>
            </p:cNvPr>
            <p:cNvSpPr/>
            <p:nvPr/>
          </p:nvSpPr>
          <p:spPr>
            <a:xfrm>
              <a:off x="3932031" y="4700834"/>
              <a:ext cx="1296000" cy="129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62621A-495D-40AC-A193-B92A416DCED3}"/>
              </a:ext>
            </a:extLst>
          </p:cNvPr>
          <p:cNvGrpSpPr/>
          <p:nvPr/>
        </p:nvGrpSpPr>
        <p:grpSpPr>
          <a:xfrm>
            <a:off x="5459881" y="5014078"/>
            <a:ext cx="1272241" cy="738664"/>
            <a:chOff x="3233965" y="1845713"/>
            <a:chExt cx="1420260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255A75-A189-4759-A6ED-6ACE01364985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3B7D8-28A6-4160-8348-ED41D56EABEB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CB9923-AC0E-4AE9-818A-F9546674B47C}"/>
              </a:ext>
            </a:extLst>
          </p:cNvPr>
          <p:cNvGrpSpPr/>
          <p:nvPr/>
        </p:nvGrpSpPr>
        <p:grpSpPr>
          <a:xfrm>
            <a:off x="8952482" y="4129507"/>
            <a:ext cx="2405020" cy="1292662"/>
            <a:chOff x="2551706" y="4283314"/>
            <a:chExt cx="1264308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1361A6-B72A-4DF2-8E40-76CD4F99D16F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EE33DB-9EED-4581-A1FB-CEA81BF18741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595AD6-B54D-4871-AC13-157BF55E8F93}"/>
              </a:ext>
            </a:extLst>
          </p:cNvPr>
          <p:cNvGrpSpPr/>
          <p:nvPr/>
        </p:nvGrpSpPr>
        <p:grpSpPr>
          <a:xfrm>
            <a:off x="6893418" y="1776298"/>
            <a:ext cx="2974086" cy="1107996"/>
            <a:chOff x="2551706" y="4283314"/>
            <a:chExt cx="2076660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EF56A1-4B8F-4668-BAD6-7E93AE10771A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4BA489-4AB7-4834-93C8-9341D9CE0B4B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3C4547-3680-40E8-8AD0-7EFB064D3C9A}"/>
              </a:ext>
            </a:extLst>
          </p:cNvPr>
          <p:cNvGrpSpPr/>
          <p:nvPr/>
        </p:nvGrpSpPr>
        <p:grpSpPr>
          <a:xfrm>
            <a:off x="2324499" y="1776298"/>
            <a:ext cx="3032675" cy="1107996"/>
            <a:chOff x="2551706" y="4283314"/>
            <a:chExt cx="2076660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DC74F0-D0F3-4E04-9545-8895EF14D9C5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56D792-6569-40F8-A8A1-FD3117AFF4F3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9BAC53-6D2D-4C76-8DF1-512C963F2A9C}"/>
              </a:ext>
            </a:extLst>
          </p:cNvPr>
          <p:cNvGrpSpPr/>
          <p:nvPr/>
        </p:nvGrpSpPr>
        <p:grpSpPr>
          <a:xfrm>
            <a:off x="788040" y="4129507"/>
            <a:ext cx="2432021" cy="1292662"/>
            <a:chOff x="2551706" y="4283314"/>
            <a:chExt cx="1264308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B3FB48-2FF9-4A6F-A41D-31754E9D50F7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9F87C9-4E04-4733-A1CA-598CFFB5015E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1">
            <a:extLst>
              <a:ext uri="{FF2B5EF4-FFF2-40B4-BE49-F238E27FC236}">
                <a16:creationId xmlns:a16="http://schemas.microsoft.com/office/drawing/2014/main" id="{DD77AD07-C884-4E8A-AB4D-10C38A7361ED}"/>
              </a:ext>
            </a:extLst>
          </p:cNvPr>
          <p:cNvGrpSpPr/>
          <p:nvPr/>
        </p:nvGrpSpPr>
        <p:grpSpPr>
          <a:xfrm>
            <a:off x="3385079" y="2905959"/>
            <a:ext cx="5421845" cy="5421845"/>
            <a:chOff x="3677380" y="3068960"/>
            <a:chExt cx="4860000" cy="4860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2CA19BD-146E-41E1-B164-281944ED4FDA}"/>
                </a:ext>
              </a:extLst>
            </p:cNvPr>
            <p:cNvGrpSpPr/>
            <p:nvPr/>
          </p:nvGrpSpPr>
          <p:grpSpPr>
            <a:xfrm>
              <a:off x="3677380" y="3068960"/>
              <a:ext cx="4860000" cy="4860000"/>
              <a:chOff x="2153380" y="3033496"/>
              <a:chExt cx="4860000" cy="4860000"/>
            </a:xfrm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D07916ED-3328-4A2E-8E96-F43D74D3D7BB}"/>
                  </a:ext>
                </a:extLst>
              </p:cNvPr>
              <p:cNvSpPr/>
              <p:nvPr/>
            </p:nvSpPr>
            <p:spPr>
              <a:xfrm>
                <a:off x="2153380" y="3033496"/>
                <a:ext cx="4860000" cy="4860000"/>
              </a:xfrm>
              <a:prstGeom prst="blockArc">
                <a:avLst>
                  <a:gd name="adj1" fmla="val 10699449"/>
                  <a:gd name="adj2" fmla="val 88847"/>
                  <a:gd name="adj3" fmla="val 1829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59F4CE22-0BB3-4A98-9074-9F256A955B64}"/>
                  </a:ext>
                </a:extLst>
              </p:cNvPr>
              <p:cNvSpPr/>
              <p:nvPr/>
            </p:nvSpPr>
            <p:spPr>
              <a:xfrm>
                <a:off x="2210560" y="3081634"/>
                <a:ext cx="4752000" cy="4752000"/>
              </a:xfrm>
              <a:prstGeom prst="blockArc">
                <a:avLst>
                  <a:gd name="adj1" fmla="val 10800000"/>
                  <a:gd name="adj2" fmla="val 13470696"/>
                  <a:gd name="adj3" fmla="val 1612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A3835D83-CA45-4A1E-85E7-41AD790E649C}"/>
                  </a:ext>
                </a:extLst>
              </p:cNvPr>
              <p:cNvSpPr/>
              <p:nvPr/>
            </p:nvSpPr>
            <p:spPr>
              <a:xfrm>
                <a:off x="2210560" y="3081634"/>
                <a:ext cx="4752000" cy="4752000"/>
              </a:xfrm>
              <a:prstGeom prst="blockArc">
                <a:avLst>
                  <a:gd name="adj1" fmla="val 13559165"/>
                  <a:gd name="adj2" fmla="val 16141718"/>
                  <a:gd name="adj3" fmla="val 1653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38A45F1F-DA0B-4CC4-BF4A-6C4BF35F4F41}"/>
                  </a:ext>
                </a:extLst>
              </p:cNvPr>
              <p:cNvSpPr/>
              <p:nvPr/>
            </p:nvSpPr>
            <p:spPr>
              <a:xfrm flipH="1">
                <a:off x="2210560" y="3081634"/>
                <a:ext cx="4752000" cy="4752000"/>
              </a:xfrm>
              <a:prstGeom prst="blockArc">
                <a:avLst>
                  <a:gd name="adj1" fmla="val 10800000"/>
                  <a:gd name="adj2" fmla="val 13470696"/>
                  <a:gd name="adj3" fmla="val 1612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C5328D6E-7B7D-443F-8CF4-31256CC10993}"/>
                  </a:ext>
                </a:extLst>
              </p:cNvPr>
              <p:cNvSpPr/>
              <p:nvPr/>
            </p:nvSpPr>
            <p:spPr>
              <a:xfrm flipH="1">
                <a:off x="2210560" y="3081634"/>
                <a:ext cx="4752000" cy="4752000"/>
              </a:xfrm>
              <a:prstGeom prst="blockArc">
                <a:avLst>
                  <a:gd name="adj1" fmla="val 13559165"/>
                  <a:gd name="adj2" fmla="val 16158910"/>
                  <a:gd name="adj3" fmla="val 1654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18B5DE8-57C0-4394-B5E4-ACA7048C1C17}"/>
                </a:ext>
              </a:extLst>
            </p:cNvPr>
            <p:cNvGrpSpPr/>
            <p:nvPr/>
          </p:nvGrpSpPr>
          <p:grpSpPr>
            <a:xfrm rot="20256612">
              <a:off x="4652252" y="3469582"/>
              <a:ext cx="1895546" cy="1481978"/>
              <a:chOff x="6137615" y="2426524"/>
              <a:chExt cx="1895546" cy="148197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A043096-F530-48AF-8C83-761D14629761}"/>
                  </a:ext>
                </a:extLst>
              </p:cNvPr>
              <p:cNvSpPr txBox="1"/>
              <p:nvPr/>
            </p:nvSpPr>
            <p:spPr>
              <a:xfrm>
                <a:off x="6137616" y="242652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D31A8A-8F31-4B46-9B7C-091609FE3F93}"/>
                  </a:ext>
                </a:extLst>
              </p:cNvPr>
              <p:cNvSpPr txBox="1"/>
              <p:nvPr/>
            </p:nvSpPr>
            <p:spPr>
              <a:xfrm>
                <a:off x="6137615" y="278656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78EEC30-15F1-444E-9005-5158584DA933}"/>
                </a:ext>
              </a:extLst>
            </p:cNvPr>
            <p:cNvGrpSpPr/>
            <p:nvPr/>
          </p:nvGrpSpPr>
          <p:grpSpPr>
            <a:xfrm rot="1392064">
              <a:off x="5757680" y="3465587"/>
              <a:ext cx="1895545" cy="1481980"/>
              <a:chOff x="6137614" y="2426523"/>
              <a:chExt cx="1895545" cy="148198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741A5CA-EB45-4AE0-A0F1-5D5DB643D1E0}"/>
                  </a:ext>
                </a:extLst>
              </p:cNvPr>
              <p:cNvSpPr txBox="1"/>
              <p:nvPr/>
            </p:nvSpPr>
            <p:spPr>
              <a:xfrm>
                <a:off x="6137614" y="2426523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FFC8FE-DD11-4FAD-AA64-F76E5CCA64B6}"/>
                  </a:ext>
                </a:extLst>
              </p:cNvPr>
              <p:cNvSpPr txBox="1"/>
              <p:nvPr/>
            </p:nvSpPr>
            <p:spPr>
              <a:xfrm>
                <a:off x="6137614" y="2786565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58D2C8B-74BA-4191-A63E-5278FD3ED771}"/>
                </a:ext>
              </a:extLst>
            </p:cNvPr>
            <p:cNvGrpSpPr/>
            <p:nvPr/>
          </p:nvGrpSpPr>
          <p:grpSpPr>
            <a:xfrm rot="3959906">
              <a:off x="6534067" y="4259319"/>
              <a:ext cx="1895546" cy="1481974"/>
              <a:chOff x="6137615" y="2426524"/>
              <a:chExt cx="1895546" cy="148197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A13F0A0-0A5A-447E-8665-D719BC6BFD66}"/>
                  </a:ext>
                </a:extLst>
              </p:cNvPr>
              <p:cNvSpPr txBox="1"/>
              <p:nvPr/>
            </p:nvSpPr>
            <p:spPr>
              <a:xfrm>
                <a:off x="6137615" y="242652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C2667C0-AD7A-45C8-8BFF-D317DCF6A89B}"/>
                  </a:ext>
                </a:extLst>
              </p:cNvPr>
              <p:cNvSpPr txBox="1"/>
              <p:nvPr/>
            </p:nvSpPr>
            <p:spPr>
              <a:xfrm>
                <a:off x="6137616" y="2786560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92FD4A9-65DC-442F-BAFD-3D2CF8E29614}"/>
                </a:ext>
              </a:extLst>
            </p:cNvPr>
            <p:cNvGrpSpPr/>
            <p:nvPr/>
          </p:nvGrpSpPr>
          <p:grpSpPr>
            <a:xfrm rot="17521737">
              <a:off x="3829163" y="4248595"/>
              <a:ext cx="1895547" cy="1481980"/>
              <a:chOff x="6137615" y="2426524"/>
              <a:chExt cx="1895547" cy="148198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29C59C-0A36-4DBC-A841-A92D5E001A03}"/>
                  </a:ext>
                </a:extLst>
              </p:cNvPr>
              <p:cNvSpPr txBox="1"/>
              <p:nvPr/>
            </p:nvSpPr>
            <p:spPr>
              <a:xfrm>
                <a:off x="6137615" y="242652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21012B7-667A-4E1D-8BBC-AB71DFEE4D44}"/>
                  </a:ext>
                </a:extLst>
              </p:cNvPr>
              <p:cNvSpPr txBox="1"/>
              <p:nvPr/>
            </p:nvSpPr>
            <p:spPr>
              <a:xfrm>
                <a:off x="6137617" y="2786566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242689-2150-476B-87BC-78ED08B03843}"/>
              </a:ext>
            </a:extLst>
          </p:cNvPr>
          <p:cNvGrpSpPr/>
          <p:nvPr/>
        </p:nvGrpSpPr>
        <p:grpSpPr>
          <a:xfrm>
            <a:off x="905311" y="3815132"/>
            <a:ext cx="10376583" cy="216024"/>
            <a:chOff x="-445565" y="3284984"/>
            <a:chExt cx="10376583" cy="216024"/>
          </a:xfrm>
          <a:solidFill>
            <a:schemeClr val="accent1"/>
          </a:solidFill>
        </p:grpSpPr>
        <p:sp>
          <p:nvSpPr>
            <p:cNvPr id="4" name="Right Arrow 10">
              <a:extLst>
                <a:ext uri="{FF2B5EF4-FFF2-40B4-BE49-F238E27FC236}">
                  <a16:creationId xmlns:a16="http://schemas.microsoft.com/office/drawing/2014/main" id="{A73C4979-A370-40C7-B157-C2E108448A3D}"/>
                </a:ext>
              </a:extLst>
            </p:cNvPr>
            <p:cNvSpPr/>
            <p:nvPr/>
          </p:nvSpPr>
          <p:spPr>
            <a:xfrm>
              <a:off x="-261322" y="3284984"/>
              <a:ext cx="10192340" cy="216024"/>
            </a:xfrm>
            <a:prstGeom prst="rightArrow">
              <a:avLst>
                <a:gd name="adj1" fmla="val 45068"/>
                <a:gd name="adj2" fmla="val 6664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2525AAC-E3B9-4DA6-AD55-DEEF81E7D1EF}"/>
                </a:ext>
              </a:extLst>
            </p:cNvPr>
            <p:cNvSpPr/>
            <p:nvPr/>
          </p:nvSpPr>
          <p:spPr>
            <a:xfrm>
              <a:off x="-445565" y="3284984"/>
              <a:ext cx="216024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그룹 58">
            <a:extLst>
              <a:ext uri="{FF2B5EF4-FFF2-40B4-BE49-F238E27FC236}">
                <a16:creationId xmlns:a16="http://schemas.microsoft.com/office/drawing/2014/main" id="{653F8784-1E52-42A1-B34A-08AE56DA650E}"/>
              </a:ext>
            </a:extLst>
          </p:cNvPr>
          <p:cNvGrpSpPr/>
          <p:nvPr/>
        </p:nvGrpSpPr>
        <p:grpSpPr>
          <a:xfrm>
            <a:off x="9955812" y="3527218"/>
            <a:ext cx="791854" cy="1282590"/>
            <a:chOff x="7380312" y="3056198"/>
            <a:chExt cx="791854" cy="12825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9B954A-77EB-4D02-84F7-BA04230C5FFB}"/>
                </a:ext>
              </a:extLst>
            </p:cNvPr>
            <p:cNvSpPr/>
            <p:nvPr/>
          </p:nvSpPr>
          <p:spPr>
            <a:xfrm>
              <a:off x="7380312" y="3056198"/>
              <a:ext cx="791854" cy="79185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own Arrow 13">
              <a:extLst>
                <a:ext uri="{FF2B5EF4-FFF2-40B4-BE49-F238E27FC236}">
                  <a16:creationId xmlns:a16="http://schemas.microsoft.com/office/drawing/2014/main" id="{4399247D-D19E-42BA-81A6-45397C20905D}"/>
                </a:ext>
              </a:extLst>
            </p:cNvPr>
            <p:cNvSpPr/>
            <p:nvPr/>
          </p:nvSpPr>
          <p:spPr>
            <a:xfrm>
              <a:off x="7596217" y="3906740"/>
              <a:ext cx="360040" cy="432048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30">
            <a:extLst>
              <a:ext uri="{FF2B5EF4-FFF2-40B4-BE49-F238E27FC236}">
                <a16:creationId xmlns:a16="http://schemas.microsoft.com/office/drawing/2014/main" id="{2853BC19-FBF3-462F-942D-DC3ECB3E617E}"/>
              </a:ext>
            </a:extLst>
          </p:cNvPr>
          <p:cNvGrpSpPr/>
          <p:nvPr/>
        </p:nvGrpSpPr>
        <p:grpSpPr>
          <a:xfrm>
            <a:off x="1385614" y="3095170"/>
            <a:ext cx="791854" cy="1223902"/>
            <a:chOff x="899826" y="2624150"/>
            <a:chExt cx="791854" cy="122390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285F47F-32CE-4E59-A970-653F1CA65BE3}"/>
                </a:ext>
              </a:extLst>
            </p:cNvPr>
            <p:cNvSpPr/>
            <p:nvPr/>
          </p:nvSpPr>
          <p:spPr>
            <a:xfrm>
              <a:off x="899826" y="3056198"/>
              <a:ext cx="791854" cy="79185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own Arrow 14">
              <a:extLst>
                <a:ext uri="{FF2B5EF4-FFF2-40B4-BE49-F238E27FC236}">
                  <a16:creationId xmlns:a16="http://schemas.microsoft.com/office/drawing/2014/main" id="{EB78E9E5-55D1-4A31-B8B2-985A4E899D7D}"/>
                </a:ext>
              </a:extLst>
            </p:cNvPr>
            <p:cNvSpPr/>
            <p:nvPr/>
          </p:nvSpPr>
          <p:spPr>
            <a:xfrm rot="10800000">
              <a:off x="1115733" y="2624150"/>
              <a:ext cx="360040" cy="432048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91DE2E-AB2F-47F7-A0A9-2ACBF95CC4FC}"/>
              </a:ext>
            </a:extLst>
          </p:cNvPr>
          <p:cNvSpPr txBox="1"/>
          <p:nvPr/>
        </p:nvSpPr>
        <p:spPr>
          <a:xfrm>
            <a:off x="9943135" y="373847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</a:rPr>
              <a:t>2018</a:t>
            </a:r>
            <a:endParaRPr lang="ko-KR" altLang="en-US" b="1" dirty="0">
              <a:solidFill>
                <a:schemeClr val="accent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701E69-5717-40BE-9A34-CFDB34815ECD}"/>
              </a:ext>
            </a:extLst>
          </p:cNvPr>
          <p:cNvSpPr txBox="1"/>
          <p:nvPr/>
        </p:nvSpPr>
        <p:spPr>
          <a:xfrm>
            <a:off x="1372937" y="374039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2013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39FDD600-FDDE-40EA-8E4A-17274F63A11E}"/>
              </a:ext>
            </a:extLst>
          </p:cNvPr>
          <p:cNvSpPr/>
          <p:nvPr/>
        </p:nvSpPr>
        <p:spPr>
          <a:xfrm>
            <a:off x="9667663" y="2834782"/>
            <a:ext cx="1368152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24C6DC-52E7-4EC5-9539-00D60B76B9CB}"/>
              </a:ext>
            </a:extLst>
          </p:cNvPr>
          <p:cNvSpPr txBox="1"/>
          <p:nvPr/>
        </p:nvSpPr>
        <p:spPr>
          <a:xfrm>
            <a:off x="9564402" y="2840646"/>
            <a:ext cx="15746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F9FA142B-7B6A-4E82-9DB6-E679F24765B7}"/>
              </a:ext>
            </a:extLst>
          </p:cNvPr>
          <p:cNvSpPr/>
          <p:nvPr/>
        </p:nvSpPr>
        <p:spPr>
          <a:xfrm rot="10800000">
            <a:off x="1111011" y="4476084"/>
            <a:ext cx="1341063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9F954F-9983-4EE8-B823-011925005BDB}"/>
              </a:ext>
            </a:extLst>
          </p:cNvPr>
          <p:cNvSpPr txBox="1"/>
          <p:nvPr/>
        </p:nvSpPr>
        <p:spPr>
          <a:xfrm>
            <a:off x="994204" y="4679662"/>
            <a:ext cx="15746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8" name="그룹 18">
            <a:extLst>
              <a:ext uri="{FF2B5EF4-FFF2-40B4-BE49-F238E27FC236}">
                <a16:creationId xmlns:a16="http://schemas.microsoft.com/office/drawing/2014/main" id="{2EDF5CDC-12C0-4346-AA5F-CA7925121D6F}"/>
              </a:ext>
            </a:extLst>
          </p:cNvPr>
          <p:cNvGrpSpPr/>
          <p:nvPr/>
        </p:nvGrpSpPr>
        <p:grpSpPr>
          <a:xfrm>
            <a:off x="916377" y="1683163"/>
            <a:ext cx="1730328" cy="904115"/>
            <a:chOff x="467544" y="1212142"/>
            <a:chExt cx="1730328" cy="9041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4C4B30-46FD-4443-981D-54207A58BC64}"/>
                </a:ext>
              </a:extLst>
            </p:cNvPr>
            <p:cNvSpPr txBox="1"/>
            <p:nvPr/>
          </p:nvSpPr>
          <p:spPr>
            <a:xfrm>
              <a:off x="467544" y="1212142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464CFC-F9BA-42A7-8C9E-CDDB3FC62FC1}"/>
                </a:ext>
              </a:extLst>
            </p:cNvPr>
            <p:cNvSpPr txBox="1"/>
            <p:nvPr/>
          </p:nvSpPr>
          <p:spPr>
            <a:xfrm>
              <a:off x="486593" y="1469926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</a:t>
              </a:r>
            </a:p>
          </p:txBody>
        </p:sp>
      </p:grpSp>
      <p:grpSp>
        <p:nvGrpSpPr>
          <p:cNvPr id="21" name="그룹 55">
            <a:extLst>
              <a:ext uri="{FF2B5EF4-FFF2-40B4-BE49-F238E27FC236}">
                <a16:creationId xmlns:a16="http://schemas.microsoft.com/office/drawing/2014/main" id="{E30B738A-74C9-405D-BC2A-A19E375727F6}"/>
              </a:ext>
            </a:extLst>
          </p:cNvPr>
          <p:cNvGrpSpPr/>
          <p:nvPr/>
        </p:nvGrpSpPr>
        <p:grpSpPr>
          <a:xfrm>
            <a:off x="4813694" y="3095170"/>
            <a:ext cx="791854" cy="1223902"/>
            <a:chOff x="3492020" y="2624150"/>
            <a:chExt cx="791854" cy="122390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6D9623-2669-41F5-9902-18C2FC042FC0}"/>
                </a:ext>
              </a:extLst>
            </p:cNvPr>
            <p:cNvSpPr/>
            <p:nvPr/>
          </p:nvSpPr>
          <p:spPr>
            <a:xfrm>
              <a:off x="3492020" y="3056198"/>
              <a:ext cx="791854" cy="79185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Down Arrow 15">
              <a:extLst>
                <a:ext uri="{FF2B5EF4-FFF2-40B4-BE49-F238E27FC236}">
                  <a16:creationId xmlns:a16="http://schemas.microsoft.com/office/drawing/2014/main" id="{42CADE82-CDA0-484D-B64A-EF2C7E9D375B}"/>
                </a:ext>
              </a:extLst>
            </p:cNvPr>
            <p:cNvSpPr/>
            <p:nvPr/>
          </p:nvSpPr>
          <p:spPr>
            <a:xfrm rot="10800000">
              <a:off x="3707927" y="2624150"/>
              <a:ext cx="360040" cy="432048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ACED7C-8204-4CE5-854B-6226F1294BF5}"/>
              </a:ext>
            </a:extLst>
          </p:cNvPr>
          <p:cNvSpPr txBox="1"/>
          <p:nvPr/>
        </p:nvSpPr>
        <p:spPr>
          <a:xfrm>
            <a:off x="4801017" y="3739630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2015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C43057D1-4923-4AB0-8E09-EAA9FDFEEC98}"/>
              </a:ext>
            </a:extLst>
          </p:cNvPr>
          <p:cNvSpPr/>
          <p:nvPr/>
        </p:nvSpPr>
        <p:spPr>
          <a:xfrm rot="10800000">
            <a:off x="4539091" y="4495134"/>
            <a:ext cx="1341063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077FD0-AC53-4E7A-B7D8-6BA9513F12C3}"/>
              </a:ext>
            </a:extLst>
          </p:cNvPr>
          <p:cNvSpPr txBox="1"/>
          <p:nvPr/>
        </p:nvSpPr>
        <p:spPr>
          <a:xfrm>
            <a:off x="4422284" y="4698712"/>
            <a:ext cx="15746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7" name="그룹 19">
            <a:extLst>
              <a:ext uri="{FF2B5EF4-FFF2-40B4-BE49-F238E27FC236}">
                <a16:creationId xmlns:a16="http://schemas.microsoft.com/office/drawing/2014/main" id="{CB7DD117-E7DD-4000-86D4-BDC1D425CBBC}"/>
              </a:ext>
            </a:extLst>
          </p:cNvPr>
          <p:cNvGrpSpPr/>
          <p:nvPr/>
        </p:nvGrpSpPr>
        <p:grpSpPr>
          <a:xfrm>
            <a:off x="4344457" y="1683163"/>
            <a:ext cx="1730328" cy="904115"/>
            <a:chOff x="3027544" y="1212142"/>
            <a:chExt cx="1730328" cy="90411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6D8775-0412-43C8-9FD0-78ECB6F719B8}"/>
                </a:ext>
              </a:extLst>
            </p:cNvPr>
            <p:cNvSpPr txBox="1"/>
            <p:nvPr/>
          </p:nvSpPr>
          <p:spPr>
            <a:xfrm>
              <a:off x="3027544" y="1212142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14EB88-13D0-4362-945A-8A0B53ED0EA0}"/>
                </a:ext>
              </a:extLst>
            </p:cNvPr>
            <p:cNvSpPr txBox="1"/>
            <p:nvPr/>
          </p:nvSpPr>
          <p:spPr>
            <a:xfrm>
              <a:off x="3046593" y="1469926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</a:t>
              </a:r>
            </a:p>
          </p:txBody>
        </p:sp>
      </p:grpSp>
      <p:grpSp>
        <p:nvGrpSpPr>
          <p:cNvPr id="30" name="그룹 57">
            <a:extLst>
              <a:ext uri="{FF2B5EF4-FFF2-40B4-BE49-F238E27FC236}">
                <a16:creationId xmlns:a16="http://schemas.microsoft.com/office/drawing/2014/main" id="{F9122463-445D-45EE-A07A-88E8B62D4443}"/>
              </a:ext>
            </a:extLst>
          </p:cNvPr>
          <p:cNvGrpSpPr/>
          <p:nvPr/>
        </p:nvGrpSpPr>
        <p:grpSpPr>
          <a:xfrm>
            <a:off x="8241774" y="3095170"/>
            <a:ext cx="791854" cy="1223902"/>
            <a:chOff x="6084214" y="2624150"/>
            <a:chExt cx="791854" cy="1223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845CB02-0A69-40DD-9ED5-70A768FD73BD}"/>
                </a:ext>
              </a:extLst>
            </p:cNvPr>
            <p:cNvSpPr/>
            <p:nvPr/>
          </p:nvSpPr>
          <p:spPr>
            <a:xfrm>
              <a:off x="6084214" y="3056198"/>
              <a:ext cx="791854" cy="79185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Down Arrow 16">
              <a:extLst>
                <a:ext uri="{FF2B5EF4-FFF2-40B4-BE49-F238E27FC236}">
                  <a16:creationId xmlns:a16="http://schemas.microsoft.com/office/drawing/2014/main" id="{05AAA316-C197-4FCC-B37B-386B38F62EDD}"/>
                </a:ext>
              </a:extLst>
            </p:cNvPr>
            <p:cNvSpPr/>
            <p:nvPr/>
          </p:nvSpPr>
          <p:spPr>
            <a:xfrm rot="10800000">
              <a:off x="6300121" y="2624150"/>
              <a:ext cx="360040" cy="432048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92FE11B-00AD-496D-9C60-09951C85C28A}"/>
              </a:ext>
            </a:extLst>
          </p:cNvPr>
          <p:cNvSpPr txBox="1"/>
          <p:nvPr/>
        </p:nvSpPr>
        <p:spPr>
          <a:xfrm>
            <a:off x="8229097" y="3738862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2017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09A6FCCA-659C-4102-943A-75AD28C7EBE0}"/>
              </a:ext>
            </a:extLst>
          </p:cNvPr>
          <p:cNvSpPr/>
          <p:nvPr/>
        </p:nvSpPr>
        <p:spPr>
          <a:xfrm rot="10800000">
            <a:off x="7967171" y="4514184"/>
            <a:ext cx="1341063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C00108-EAD9-468C-BB73-9E5329226854}"/>
              </a:ext>
            </a:extLst>
          </p:cNvPr>
          <p:cNvSpPr txBox="1"/>
          <p:nvPr/>
        </p:nvSpPr>
        <p:spPr>
          <a:xfrm>
            <a:off x="7850364" y="4717762"/>
            <a:ext cx="15746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36" name="그룹 20">
            <a:extLst>
              <a:ext uri="{FF2B5EF4-FFF2-40B4-BE49-F238E27FC236}">
                <a16:creationId xmlns:a16="http://schemas.microsoft.com/office/drawing/2014/main" id="{33BFFE7E-AC71-4087-AB6D-D62466DDDCE7}"/>
              </a:ext>
            </a:extLst>
          </p:cNvPr>
          <p:cNvGrpSpPr/>
          <p:nvPr/>
        </p:nvGrpSpPr>
        <p:grpSpPr>
          <a:xfrm>
            <a:off x="7772537" y="1683163"/>
            <a:ext cx="1730328" cy="904115"/>
            <a:chOff x="5640459" y="1212142"/>
            <a:chExt cx="1730328" cy="9041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D01A95-ABC5-4C45-AF34-8DD952F2BBD2}"/>
                </a:ext>
              </a:extLst>
            </p:cNvPr>
            <p:cNvSpPr txBox="1"/>
            <p:nvPr/>
          </p:nvSpPr>
          <p:spPr>
            <a:xfrm>
              <a:off x="5640459" y="1212142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D0010C-1616-4FC0-B587-D6FE2842DD37}"/>
                </a:ext>
              </a:extLst>
            </p:cNvPr>
            <p:cNvSpPr txBox="1"/>
            <p:nvPr/>
          </p:nvSpPr>
          <p:spPr>
            <a:xfrm>
              <a:off x="5659508" y="1469926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</a:t>
              </a:r>
            </a:p>
          </p:txBody>
        </p:sp>
      </p:grpSp>
      <p:grpSp>
        <p:nvGrpSpPr>
          <p:cNvPr id="39" name="그룹 54">
            <a:extLst>
              <a:ext uri="{FF2B5EF4-FFF2-40B4-BE49-F238E27FC236}">
                <a16:creationId xmlns:a16="http://schemas.microsoft.com/office/drawing/2014/main" id="{79DAE2BC-D89F-46E3-9CA2-4C1DDC140DF4}"/>
              </a:ext>
            </a:extLst>
          </p:cNvPr>
          <p:cNvGrpSpPr/>
          <p:nvPr/>
        </p:nvGrpSpPr>
        <p:grpSpPr>
          <a:xfrm>
            <a:off x="3099654" y="3527218"/>
            <a:ext cx="791854" cy="1282590"/>
            <a:chOff x="2195923" y="3056198"/>
            <a:chExt cx="791854" cy="128259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9AAE1A9-24F2-40E6-AC8E-CF168E59DCD4}"/>
                </a:ext>
              </a:extLst>
            </p:cNvPr>
            <p:cNvSpPr/>
            <p:nvPr/>
          </p:nvSpPr>
          <p:spPr>
            <a:xfrm>
              <a:off x="2195923" y="3056198"/>
              <a:ext cx="791854" cy="79185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Down Arrow 1">
              <a:extLst>
                <a:ext uri="{FF2B5EF4-FFF2-40B4-BE49-F238E27FC236}">
                  <a16:creationId xmlns:a16="http://schemas.microsoft.com/office/drawing/2014/main" id="{8FB003A0-7A37-443C-AB15-0F9B36E5ECDD}"/>
                </a:ext>
              </a:extLst>
            </p:cNvPr>
            <p:cNvSpPr/>
            <p:nvPr/>
          </p:nvSpPr>
          <p:spPr>
            <a:xfrm>
              <a:off x="2411830" y="3906740"/>
              <a:ext cx="360040" cy="432048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246D334-7EB7-4FC5-9428-9EB5CE9EA8EC}"/>
              </a:ext>
            </a:extLst>
          </p:cNvPr>
          <p:cNvSpPr txBox="1"/>
          <p:nvPr/>
        </p:nvSpPr>
        <p:spPr>
          <a:xfrm>
            <a:off x="3086977" y="3740014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</a:rPr>
              <a:t>2014</a:t>
            </a:r>
            <a:endParaRPr lang="ko-KR" altLang="en-US" b="1" dirty="0">
              <a:solidFill>
                <a:schemeClr val="accent4"/>
              </a:solidFill>
            </a:endParaRP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53AE4FF5-EF66-4473-94EF-6788D3939ECA}"/>
              </a:ext>
            </a:extLst>
          </p:cNvPr>
          <p:cNvSpPr/>
          <p:nvPr/>
        </p:nvSpPr>
        <p:spPr>
          <a:xfrm>
            <a:off x="2811505" y="2834782"/>
            <a:ext cx="1368152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A4A0AF-D11C-47B7-9878-7BCFCE2088DA}"/>
              </a:ext>
            </a:extLst>
          </p:cNvPr>
          <p:cNvSpPr txBox="1"/>
          <p:nvPr/>
        </p:nvSpPr>
        <p:spPr>
          <a:xfrm>
            <a:off x="2708244" y="2840646"/>
            <a:ext cx="15746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45" name="그룹 17">
            <a:extLst>
              <a:ext uri="{FF2B5EF4-FFF2-40B4-BE49-F238E27FC236}">
                <a16:creationId xmlns:a16="http://schemas.microsoft.com/office/drawing/2014/main" id="{66A5C971-B07C-4B08-B5FA-49DBE1493C30}"/>
              </a:ext>
            </a:extLst>
          </p:cNvPr>
          <p:cNvGrpSpPr/>
          <p:nvPr/>
        </p:nvGrpSpPr>
        <p:grpSpPr>
          <a:xfrm>
            <a:off x="2630417" y="5283562"/>
            <a:ext cx="1730328" cy="904115"/>
            <a:chOff x="1713994" y="4812542"/>
            <a:chExt cx="1730328" cy="9041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202C4C-8804-4931-BF8A-1AC3407D69E0}"/>
                </a:ext>
              </a:extLst>
            </p:cNvPr>
            <p:cNvSpPr txBox="1"/>
            <p:nvPr/>
          </p:nvSpPr>
          <p:spPr>
            <a:xfrm>
              <a:off x="1713994" y="4812542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EBD767-338A-4F48-8F3B-C427295BC98F}"/>
                </a:ext>
              </a:extLst>
            </p:cNvPr>
            <p:cNvSpPr txBox="1"/>
            <p:nvPr/>
          </p:nvSpPr>
          <p:spPr>
            <a:xfrm>
              <a:off x="1733043" y="5070326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</a:t>
              </a:r>
            </a:p>
          </p:txBody>
        </p:sp>
      </p:grpSp>
      <p:grpSp>
        <p:nvGrpSpPr>
          <p:cNvPr id="48" name="그룹 56">
            <a:extLst>
              <a:ext uri="{FF2B5EF4-FFF2-40B4-BE49-F238E27FC236}">
                <a16:creationId xmlns:a16="http://schemas.microsoft.com/office/drawing/2014/main" id="{D4BBF045-F9F5-4C28-A8A8-71DD45DC733A}"/>
              </a:ext>
            </a:extLst>
          </p:cNvPr>
          <p:cNvGrpSpPr/>
          <p:nvPr/>
        </p:nvGrpSpPr>
        <p:grpSpPr>
          <a:xfrm>
            <a:off x="6527734" y="3527218"/>
            <a:ext cx="791854" cy="1282590"/>
            <a:chOff x="4788117" y="3056198"/>
            <a:chExt cx="791854" cy="128259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E5515E8-FA4D-40C3-AEEA-83A2961FAA3B}"/>
                </a:ext>
              </a:extLst>
            </p:cNvPr>
            <p:cNvSpPr/>
            <p:nvPr/>
          </p:nvSpPr>
          <p:spPr>
            <a:xfrm>
              <a:off x="4788117" y="3056198"/>
              <a:ext cx="791854" cy="79185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Down Arrow 12">
              <a:extLst>
                <a:ext uri="{FF2B5EF4-FFF2-40B4-BE49-F238E27FC236}">
                  <a16:creationId xmlns:a16="http://schemas.microsoft.com/office/drawing/2014/main" id="{82D164A2-392B-4202-B491-9E042898A600}"/>
                </a:ext>
              </a:extLst>
            </p:cNvPr>
            <p:cNvSpPr/>
            <p:nvPr/>
          </p:nvSpPr>
          <p:spPr>
            <a:xfrm>
              <a:off x="5004024" y="3906740"/>
              <a:ext cx="360040" cy="432048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8BEFA94-FFB1-4526-AF5D-AEAB3F903D17}"/>
              </a:ext>
            </a:extLst>
          </p:cNvPr>
          <p:cNvSpPr txBox="1"/>
          <p:nvPr/>
        </p:nvSpPr>
        <p:spPr>
          <a:xfrm>
            <a:off x="6515057" y="373924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</a:rPr>
              <a:t>2016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52" name="Rectangle 29">
            <a:extLst>
              <a:ext uri="{FF2B5EF4-FFF2-40B4-BE49-F238E27FC236}">
                <a16:creationId xmlns:a16="http://schemas.microsoft.com/office/drawing/2014/main" id="{88548538-02CF-4FA0-9EDB-404BB71EABED}"/>
              </a:ext>
            </a:extLst>
          </p:cNvPr>
          <p:cNvSpPr/>
          <p:nvPr/>
        </p:nvSpPr>
        <p:spPr>
          <a:xfrm>
            <a:off x="6239585" y="2834782"/>
            <a:ext cx="1368152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35F8C9-5A09-4016-B61B-5FC2E7C260AB}"/>
              </a:ext>
            </a:extLst>
          </p:cNvPr>
          <p:cNvSpPr txBox="1"/>
          <p:nvPr/>
        </p:nvSpPr>
        <p:spPr>
          <a:xfrm>
            <a:off x="6136324" y="2840646"/>
            <a:ext cx="15746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54" name="그룹 22">
            <a:extLst>
              <a:ext uri="{FF2B5EF4-FFF2-40B4-BE49-F238E27FC236}">
                <a16:creationId xmlns:a16="http://schemas.microsoft.com/office/drawing/2014/main" id="{5EC999EB-2EA9-4DF5-B92F-8812DC435BC7}"/>
              </a:ext>
            </a:extLst>
          </p:cNvPr>
          <p:cNvGrpSpPr/>
          <p:nvPr/>
        </p:nvGrpSpPr>
        <p:grpSpPr>
          <a:xfrm>
            <a:off x="6058497" y="5283562"/>
            <a:ext cx="1730328" cy="904115"/>
            <a:chOff x="4314120" y="4812542"/>
            <a:chExt cx="1730328" cy="90411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577337-1278-4B89-AD98-7C0A34DB1271}"/>
                </a:ext>
              </a:extLst>
            </p:cNvPr>
            <p:cNvSpPr txBox="1"/>
            <p:nvPr/>
          </p:nvSpPr>
          <p:spPr>
            <a:xfrm>
              <a:off x="4314120" y="4812542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B24241-9335-4477-ACAD-65C7E25CDDB4}"/>
                </a:ext>
              </a:extLst>
            </p:cNvPr>
            <p:cNvSpPr txBox="1"/>
            <p:nvPr/>
          </p:nvSpPr>
          <p:spPr>
            <a:xfrm>
              <a:off x="4333169" y="5070326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</a:t>
              </a:r>
            </a:p>
          </p:txBody>
        </p:sp>
      </p:grpSp>
      <p:grpSp>
        <p:nvGrpSpPr>
          <p:cNvPr id="57" name="그룹 21">
            <a:extLst>
              <a:ext uri="{FF2B5EF4-FFF2-40B4-BE49-F238E27FC236}">
                <a16:creationId xmlns:a16="http://schemas.microsoft.com/office/drawing/2014/main" id="{288C7674-AC13-46D7-A4CA-92254EC196F3}"/>
              </a:ext>
            </a:extLst>
          </p:cNvPr>
          <p:cNvGrpSpPr/>
          <p:nvPr/>
        </p:nvGrpSpPr>
        <p:grpSpPr>
          <a:xfrm>
            <a:off x="9486575" y="5283562"/>
            <a:ext cx="1730328" cy="904115"/>
            <a:chOff x="6917553" y="4812542"/>
            <a:chExt cx="1730328" cy="9041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C1F5379-A07F-402B-9FD0-1BB8EAEA45EE}"/>
                </a:ext>
              </a:extLst>
            </p:cNvPr>
            <p:cNvSpPr txBox="1"/>
            <p:nvPr/>
          </p:nvSpPr>
          <p:spPr>
            <a:xfrm>
              <a:off x="6917553" y="4812542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C51E765-69B6-4F78-AEA8-C478BC830D46}"/>
                </a:ext>
              </a:extLst>
            </p:cNvPr>
            <p:cNvSpPr txBox="1"/>
            <p:nvPr/>
          </p:nvSpPr>
          <p:spPr>
            <a:xfrm>
              <a:off x="6936602" y="5070326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24263F-0CB1-4540-97F6-4C37BF320245}"/>
              </a:ext>
            </a:extLst>
          </p:cNvPr>
          <p:cNvSpPr/>
          <p:nvPr/>
        </p:nvSpPr>
        <p:spPr>
          <a:xfrm rot="10800000">
            <a:off x="919340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181CCE-1C15-4090-A59D-FA0D3DF8EC44}"/>
              </a:ext>
            </a:extLst>
          </p:cNvPr>
          <p:cNvSpPr/>
          <p:nvPr/>
        </p:nvSpPr>
        <p:spPr>
          <a:xfrm rot="10800000">
            <a:off x="919340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9AE64-FF6D-4D85-A93E-15001AAF4584}"/>
              </a:ext>
            </a:extLst>
          </p:cNvPr>
          <p:cNvSpPr/>
          <p:nvPr/>
        </p:nvSpPr>
        <p:spPr>
          <a:xfrm>
            <a:off x="6213336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0E175-7D41-4FA4-BDB0-598C581753FF}"/>
              </a:ext>
            </a:extLst>
          </p:cNvPr>
          <p:cNvSpPr/>
          <p:nvPr/>
        </p:nvSpPr>
        <p:spPr>
          <a:xfrm>
            <a:off x="6213336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F0D30-4705-406B-8AB7-9F2DA33AE1A4}"/>
              </a:ext>
            </a:extLst>
          </p:cNvPr>
          <p:cNvSpPr/>
          <p:nvPr/>
        </p:nvSpPr>
        <p:spPr>
          <a:xfrm rot="10800000">
            <a:off x="927112" y="406007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352583-4AD8-4EC4-8F14-E912845D3E32}"/>
              </a:ext>
            </a:extLst>
          </p:cNvPr>
          <p:cNvSpPr/>
          <p:nvPr/>
        </p:nvSpPr>
        <p:spPr>
          <a:xfrm rot="10800000">
            <a:off x="927112" y="542807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41E4B9-2255-466D-BE2C-4467E1EAF85D}"/>
              </a:ext>
            </a:extLst>
          </p:cNvPr>
          <p:cNvSpPr/>
          <p:nvPr/>
        </p:nvSpPr>
        <p:spPr>
          <a:xfrm>
            <a:off x="6221108" y="406007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D3B1C3-3AC2-44CD-BEC5-A4402E7B0CF1}"/>
              </a:ext>
            </a:extLst>
          </p:cNvPr>
          <p:cNvSpPr/>
          <p:nvPr/>
        </p:nvSpPr>
        <p:spPr>
          <a:xfrm>
            <a:off x="6221108" y="542807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88C34-8185-44A2-A974-98A434287CBD}"/>
              </a:ext>
            </a:extLst>
          </p:cNvPr>
          <p:cNvSpPr txBox="1"/>
          <p:nvPr/>
        </p:nvSpPr>
        <p:spPr>
          <a:xfrm>
            <a:off x="1265344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FA179-D1A6-4427-AFC7-3946B2BD762C}"/>
              </a:ext>
            </a:extLst>
          </p:cNvPr>
          <p:cNvSpPr txBox="1"/>
          <p:nvPr/>
        </p:nvSpPr>
        <p:spPr>
          <a:xfrm>
            <a:off x="6573336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E821E-F282-400D-A2D2-A2B1C17F6743}"/>
              </a:ext>
            </a:extLst>
          </p:cNvPr>
          <p:cNvSpPr txBox="1"/>
          <p:nvPr/>
        </p:nvSpPr>
        <p:spPr>
          <a:xfrm>
            <a:off x="1265344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DF2FD3-72FD-4B3A-866A-F8D785430A9A}"/>
              </a:ext>
            </a:extLst>
          </p:cNvPr>
          <p:cNvSpPr txBox="1"/>
          <p:nvPr/>
        </p:nvSpPr>
        <p:spPr>
          <a:xfrm>
            <a:off x="6573336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1142C5-FD17-4DCC-A1C5-C81BC2417C19}"/>
              </a:ext>
            </a:extLst>
          </p:cNvPr>
          <p:cNvGrpSpPr/>
          <p:nvPr/>
        </p:nvGrpSpPr>
        <p:grpSpPr>
          <a:xfrm>
            <a:off x="1265344" y="1862058"/>
            <a:ext cx="4347992" cy="493983"/>
            <a:chOff x="3233964" y="1954419"/>
            <a:chExt cx="2919934" cy="4939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47220C-6B94-4279-A9EE-6D46CCB4C343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9BC258-3789-4AB5-A1AE-93AEECE501F4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B0B140-58E5-41A3-8A69-2359EF97D305}"/>
              </a:ext>
            </a:extLst>
          </p:cNvPr>
          <p:cNvGrpSpPr/>
          <p:nvPr/>
        </p:nvGrpSpPr>
        <p:grpSpPr>
          <a:xfrm>
            <a:off x="6573336" y="1862058"/>
            <a:ext cx="4320000" cy="493983"/>
            <a:chOff x="3233964" y="1954419"/>
            <a:chExt cx="2919934" cy="4939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F30A84-1FFE-4303-9959-E076DBA3C1B4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502B20-9FC5-43BE-AF4C-6F9956EC558A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384142-E6F3-4FEC-ADBB-C515036BF0E5}"/>
              </a:ext>
            </a:extLst>
          </p:cNvPr>
          <p:cNvGrpSpPr/>
          <p:nvPr/>
        </p:nvGrpSpPr>
        <p:grpSpPr>
          <a:xfrm>
            <a:off x="1265344" y="5451082"/>
            <a:ext cx="4347992" cy="493983"/>
            <a:chOff x="3233964" y="1954419"/>
            <a:chExt cx="2919934" cy="4939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B2E383-DF2A-43D0-9FE1-C837DE7B8965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AC144F-4F07-4B01-82CD-B003A71F73ED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2A904E-31C9-48BC-BCC7-794AAAE09300}"/>
              </a:ext>
            </a:extLst>
          </p:cNvPr>
          <p:cNvGrpSpPr/>
          <p:nvPr/>
        </p:nvGrpSpPr>
        <p:grpSpPr>
          <a:xfrm>
            <a:off x="6573336" y="5451082"/>
            <a:ext cx="4320000" cy="493983"/>
            <a:chOff x="3233964" y="1954419"/>
            <a:chExt cx="2919934" cy="4939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FA9983-2F4B-4DE0-8683-2AB47F53C247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70D27A-618E-4EE3-ADF9-4087500483AB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4464B-5A18-4E0D-89BF-A9B85219626A}"/>
              </a:ext>
            </a:extLst>
          </p:cNvPr>
          <p:cNvSpPr/>
          <p:nvPr/>
        </p:nvSpPr>
        <p:spPr>
          <a:xfrm>
            <a:off x="4998720" y="444077"/>
            <a:ext cx="6714309" cy="596984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B12FD6-39B8-43D6-B052-EAB8A2B54E0C}"/>
              </a:ext>
            </a:extLst>
          </p:cNvPr>
          <p:cNvSpPr txBox="1"/>
          <p:nvPr/>
        </p:nvSpPr>
        <p:spPr>
          <a:xfrm>
            <a:off x="5546023" y="927666"/>
            <a:ext cx="5664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74B2A-8C23-43EE-A833-F698518E1F6C}"/>
              </a:ext>
            </a:extLst>
          </p:cNvPr>
          <p:cNvSpPr txBox="1"/>
          <p:nvPr/>
        </p:nvSpPr>
        <p:spPr>
          <a:xfrm>
            <a:off x="5546024" y="2572069"/>
            <a:ext cx="2657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DD8891-D6FA-4325-824A-AC707E11A3CA}"/>
              </a:ext>
            </a:extLst>
          </p:cNvPr>
          <p:cNvSpPr txBox="1"/>
          <p:nvPr/>
        </p:nvSpPr>
        <p:spPr>
          <a:xfrm>
            <a:off x="8553434" y="2572069"/>
            <a:ext cx="2657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B0EA2A-AF64-4A28-B237-A89B89D41D82}"/>
              </a:ext>
            </a:extLst>
          </p:cNvPr>
          <p:cNvSpPr/>
          <p:nvPr/>
        </p:nvSpPr>
        <p:spPr>
          <a:xfrm>
            <a:off x="478972" y="1471744"/>
            <a:ext cx="11234057" cy="495965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1DF5FB-CEED-4696-95EA-C6AD5356462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41F8F-6C69-4A63-986D-C4D4A8220094}"/>
              </a:ext>
            </a:extLst>
          </p:cNvPr>
          <p:cNvGrpSpPr/>
          <p:nvPr/>
        </p:nvGrpSpPr>
        <p:grpSpPr>
          <a:xfrm>
            <a:off x="810125" y="1897667"/>
            <a:ext cx="10571750" cy="3970318"/>
            <a:chOff x="768469" y="1897667"/>
            <a:chExt cx="10571750" cy="39703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79C7FD-C2E4-4CA9-87CF-73AD7676DA33}"/>
                </a:ext>
              </a:extLst>
            </p:cNvPr>
            <p:cNvSpPr txBox="1"/>
            <p:nvPr/>
          </p:nvSpPr>
          <p:spPr>
            <a:xfrm>
              <a:off x="3521242" y="1897667"/>
              <a:ext cx="231356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474DAF-21FF-4C67-85AA-0395FD413013}"/>
                </a:ext>
              </a:extLst>
            </p:cNvPr>
            <p:cNvSpPr txBox="1"/>
            <p:nvPr/>
          </p:nvSpPr>
          <p:spPr>
            <a:xfrm>
              <a:off x="6274015" y="1897667"/>
              <a:ext cx="231356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F768C9-AA13-4D9B-88DD-57A3C777143D}"/>
                </a:ext>
              </a:extLst>
            </p:cNvPr>
            <p:cNvSpPr txBox="1"/>
            <p:nvPr/>
          </p:nvSpPr>
          <p:spPr>
            <a:xfrm>
              <a:off x="9026787" y="1897667"/>
              <a:ext cx="2313432" cy="17686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3ACEEC-A245-4F8F-8E45-35B63C82F5C3}"/>
                </a:ext>
              </a:extLst>
            </p:cNvPr>
            <p:cNvSpPr txBox="1"/>
            <p:nvPr/>
          </p:nvSpPr>
          <p:spPr>
            <a:xfrm>
              <a:off x="9026787" y="4099365"/>
              <a:ext cx="2313432" cy="17686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1DEA7E-DF71-4A37-9654-C77A18BF91FE}"/>
                </a:ext>
              </a:extLst>
            </p:cNvPr>
            <p:cNvSpPr txBox="1"/>
            <p:nvPr/>
          </p:nvSpPr>
          <p:spPr>
            <a:xfrm>
              <a:off x="768469" y="1897667"/>
              <a:ext cx="231356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C04A00-5622-4CD4-B988-5BFFA0A3441B}"/>
              </a:ext>
            </a:extLst>
          </p:cNvPr>
          <p:cNvGrpSpPr/>
          <p:nvPr/>
        </p:nvGrpSpPr>
        <p:grpSpPr>
          <a:xfrm>
            <a:off x="-235135" y="3039462"/>
            <a:ext cx="4946468" cy="1318987"/>
            <a:chOff x="2" y="4714489"/>
            <a:chExt cx="4946468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2" y="4714489"/>
              <a:ext cx="494646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4946408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968C51-1BF6-4CC1-977C-70520766E5B0}"/>
              </a:ext>
            </a:extLst>
          </p:cNvPr>
          <p:cNvGrpSpPr/>
          <p:nvPr/>
        </p:nvGrpSpPr>
        <p:grpSpPr>
          <a:xfrm>
            <a:off x="0" y="4368136"/>
            <a:ext cx="12192000" cy="2489864"/>
            <a:chOff x="0" y="1614258"/>
            <a:chExt cx="12192000" cy="24898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44464B8-8525-4008-ACD2-CC8460BFFE9E}"/>
                </a:ext>
              </a:extLst>
            </p:cNvPr>
            <p:cNvSpPr/>
            <p:nvPr/>
          </p:nvSpPr>
          <p:spPr>
            <a:xfrm>
              <a:off x="0" y="1962244"/>
              <a:ext cx="12191999" cy="1490383"/>
            </a:xfrm>
            <a:custGeom>
              <a:avLst/>
              <a:gdLst>
                <a:gd name="connsiteX0" fmla="*/ 160109 w 12191999"/>
                <a:gd name="connsiteY0" fmla="*/ 0 h 1160647"/>
                <a:gd name="connsiteX1" fmla="*/ 162135 w 12191999"/>
                <a:gd name="connsiteY1" fmla="*/ 246443 h 1160647"/>
                <a:gd name="connsiteX2" fmla="*/ 200643 w 12191999"/>
                <a:gd name="connsiteY2" fmla="*/ 326429 h 1160647"/>
                <a:gd name="connsiteX3" fmla="*/ 202669 w 12191999"/>
                <a:gd name="connsiteY3" fmla="*/ 326429 h 1160647"/>
                <a:gd name="connsiteX4" fmla="*/ 216856 w 12191999"/>
                <a:gd name="connsiteY4" fmla="*/ 326429 h 1160647"/>
                <a:gd name="connsiteX5" fmla="*/ 216856 w 12191999"/>
                <a:gd name="connsiteY5" fmla="*/ 350208 h 1160647"/>
                <a:gd name="connsiteX6" fmla="*/ 217363 w 12191999"/>
                <a:gd name="connsiteY6" fmla="*/ 351019 h 1160647"/>
                <a:gd name="connsiteX7" fmla="*/ 220909 w 12191999"/>
                <a:gd name="connsiteY7" fmla="*/ 356694 h 1160647"/>
                <a:gd name="connsiteX8" fmla="*/ 220909 w 12191999"/>
                <a:gd name="connsiteY8" fmla="*/ 471268 h 1160647"/>
                <a:gd name="connsiteX9" fmla="*/ 223189 w 12191999"/>
                <a:gd name="connsiteY9" fmla="*/ 471268 h 1160647"/>
                <a:gd name="connsiteX10" fmla="*/ 239151 w 12191999"/>
                <a:gd name="connsiteY10" fmla="*/ 471268 h 1160647"/>
                <a:gd name="connsiteX11" fmla="*/ 239151 w 12191999"/>
                <a:gd name="connsiteY11" fmla="*/ 611783 h 1160647"/>
                <a:gd name="connsiteX12" fmla="*/ 240670 w 12191999"/>
                <a:gd name="connsiteY12" fmla="*/ 611513 h 1160647"/>
                <a:gd name="connsiteX13" fmla="*/ 251310 w 12191999"/>
                <a:gd name="connsiteY13" fmla="*/ 609622 h 1160647"/>
                <a:gd name="connsiteX14" fmla="*/ 249283 w 12191999"/>
                <a:gd name="connsiteY14" fmla="*/ 698254 h 1160647"/>
                <a:gd name="connsiteX15" fmla="*/ 250804 w 12191999"/>
                <a:gd name="connsiteY15" fmla="*/ 698525 h 1160647"/>
                <a:gd name="connsiteX16" fmla="*/ 261444 w 12191999"/>
                <a:gd name="connsiteY16" fmla="*/ 700416 h 1160647"/>
                <a:gd name="connsiteX17" fmla="*/ 261696 w 12191999"/>
                <a:gd name="connsiteY17" fmla="*/ 701227 h 1160647"/>
                <a:gd name="connsiteX18" fmla="*/ 263470 w 12191999"/>
                <a:gd name="connsiteY18" fmla="*/ 706902 h 1160647"/>
                <a:gd name="connsiteX19" fmla="*/ 264230 w 12191999"/>
                <a:gd name="connsiteY19" fmla="*/ 704470 h 1160647"/>
                <a:gd name="connsiteX20" fmla="*/ 269550 w 12191999"/>
                <a:gd name="connsiteY20" fmla="*/ 687446 h 1160647"/>
                <a:gd name="connsiteX21" fmla="*/ 271323 w 12191999"/>
                <a:gd name="connsiteY21" fmla="*/ 687446 h 1160647"/>
                <a:gd name="connsiteX22" fmla="*/ 283737 w 12191999"/>
                <a:gd name="connsiteY22" fmla="*/ 687446 h 1160647"/>
                <a:gd name="connsiteX23" fmla="*/ 283737 w 12191999"/>
                <a:gd name="connsiteY23" fmla="*/ 719872 h 1160647"/>
                <a:gd name="connsiteX24" fmla="*/ 284750 w 12191999"/>
                <a:gd name="connsiteY24" fmla="*/ 720413 h 1160647"/>
                <a:gd name="connsiteX25" fmla="*/ 291844 w 12191999"/>
                <a:gd name="connsiteY25" fmla="*/ 724196 h 1160647"/>
                <a:gd name="connsiteX26" fmla="*/ 291844 w 12191999"/>
                <a:gd name="connsiteY26" fmla="*/ 725547 h 1160647"/>
                <a:gd name="connsiteX27" fmla="*/ 291844 w 12191999"/>
                <a:gd name="connsiteY27" fmla="*/ 735005 h 1160647"/>
                <a:gd name="connsiteX28" fmla="*/ 336431 w 12191999"/>
                <a:gd name="connsiteY28" fmla="*/ 735005 h 1160647"/>
                <a:gd name="connsiteX29" fmla="*/ 336431 w 12191999"/>
                <a:gd name="connsiteY29" fmla="*/ 736086 h 1160647"/>
                <a:gd name="connsiteX30" fmla="*/ 336431 w 12191999"/>
                <a:gd name="connsiteY30" fmla="*/ 743652 h 1160647"/>
                <a:gd name="connsiteX31" fmla="*/ 338457 w 12191999"/>
                <a:gd name="connsiteY31" fmla="*/ 743652 h 1160647"/>
                <a:gd name="connsiteX32" fmla="*/ 352644 w 12191999"/>
                <a:gd name="connsiteY32" fmla="*/ 743652 h 1160647"/>
                <a:gd name="connsiteX33" fmla="*/ 352644 w 12191999"/>
                <a:gd name="connsiteY33" fmla="*/ 713387 h 1160647"/>
                <a:gd name="connsiteX34" fmla="*/ 397231 w 12191999"/>
                <a:gd name="connsiteY34" fmla="*/ 713387 h 1160647"/>
                <a:gd name="connsiteX35" fmla="*/ 397231 w 12191999"/>
                <a:gd name="connsiteY35" fmla="*/ 712036 h 1160647"/>
                <a:gd name="connsiteX36" fmla="*/ 397231 w 12191999"/>
                <a:gd name="connsiteY36" fmla="*/ 702578 h 1160647"/>
                <a:gd name="connsiteX37" fmla="*/ 398245 w 12191999"/>
                <a:gd name="connsiteY37" fmla="*/ 702578 h 1160647"/>
                <a:gd name="connsiteX38" fmla="*/ 405338 w 12191999"/>
                <a:gd name="connsiteY38" fmla="*/ 702578 h 1160647"/>
                <a:gd name="connsiteX39" fmla="*/ 405338 w 12191999"/>
                <a:gd name="connsiteY39" fmla="*/ 700687 h 1160647"/>
                <a:gd name="connsiteX40" fmla="*/ 405338 w 12191999"/>
                <a:gd name="connsiteY40" fmla="*/ 687446 h 1160647"/>
                <a:gd name="connsiteX41" fmla="*/ 406099 w 12191999"/>
                <a:gd name="connsiteY41" fmla="*/ 687446 h 1160647"/>
                <a:gd name="connsiteX42" fmla="*/ 411418 w 12191999"/>
                <a:gd name="connsiteY42" fmla="*/ 687446 h 1160647"/>
                <a:gd name="connsiteX43" fmla="*/ 411418 w 12191999"/>
                <a:gd name="connsiteY43" fmla="*/ 686365 h 1160647"/>
                <a:gd name="connsiteX44" fmla="*/ 411418 w 12191999"/>
                <a:gd name="connsiteY44" fmla="*/ 678798 h 1160647"/>
                <a:gd name="connsiteX45" fmla="*/ 413445 w 12191999"/>
                <a:gd name="connsiteY45" fmla="*/ 678798 h 1160647"/>
                <a:gd name="connsiteX46" fmla="*/ 427632 w 12191999"/>
                <a:gd name="connsiteY46" fmla="*/ 678798 h 1160647"/>
                <a:gd name="connsiteX47" fmla="*/ 427632 w 12191999"/>
                <a:gd name="connsiteY47" fmla="*/ 679879 h 1160647"/>
                <a:gd name="connsiteX48" fmla="*/ 427632 w 12191999"/>
                <a:gd name="connsiteY48" fmla="*/ 687446 h 1160647"/>
                <a:gd name="connsiteX49" fmla="*/ 449925 w 12191999"/>
                <a:gd name="connsiteY49" fmla="*/ 687446 h 1160647"/>
                <a:gd name="connsiteX50" fmla="*/ 449925 w 12191999"/>
                <a:gd name="connsiteY50" fmla="*/ 685554 h 1160647"/>
                <a:gd name="connsiteX51" fmla="*/ 449925 w 12191999"/>
                <a:gd name="connsiteY51" fmla="*/ 672313 h 1160647"/>
                <a:gd name="connsiteX52" fmla="*/ 451700 w 12191999"/>
                <a:gd name="connsiteY52" fmla="*/ 672313 h 1160647"/>
                <a:gd name="connsiteX53" fmla="*/ 464112 w 12191999"/>
                <a:gd name="connsiteY53" fmla="*/ 672313 h 1160647"/>
                <a:gd name="connsiteX54" fmla="*/ 464112 w 12191999"/>
                <a:gd name="connsiteY54" fmla="*/ 696093 h 1160647"/>
                <a:gd name="connsiteX55" fmla="*/ 465126 w 12191999"/>
                <a:gd name="connsiteY55" fmla="*/ 696093 h 1160647"/>
                <a:gd name="connsiteX56" fmla="*/ 472219 w 12191999"/>
                <a:gd name="connsiteY56" fmla="*/ 696093 h 1160647"/>
                <a:gd name="connsiteX57" fmla="*/ 472219 w 12191999"/>
                <a:gd name="connsiteY57" fmla="*/ 695012 h 1160647"/>
                <a:gd name="connsiteX58" fmla="*/ 472219 w 12191999"/>
                <a:gd name="connsiteY58" fmla="*/ 687446 h 1160647"/>
                <a:gd name="connsiteX59" fmla="*/ 473992 w 12191999"/>
                <a:gd name="connsiteY59" fmla="*/ 687446 h 1160647"/>
                <a:gd name="connsiteX60" fmla="*/ 486407 w 12191999"/>
                <a:gd name="connsiteY60" fmla="*/ 687446 h 1160647"/>
                <a:gd name="connsiteX61" fmla="*/ 486407 w 12191999"/>
                <a:gd name="connsiteY61" fmla="*/ 713387 h 1160647"/>
                <a:gd name="connsiteX62" fmla="*/ 488433 w 12191999"/>
                <a:gd name="connsiteY62" fmla="*/ 713387 h 1160647"/>
                <a:gd name="connsiteX63" fmla="*/ 502619 w 12191999"/>
                <a:gd name="connsiteY63" fmla="*/ 713387 h 1160647"/>
                <a:gd name="connsiteX64" fmla="*/ 502619 w 12191999"/>
                <a:gd name="connsiteY64" fmla="*/ 715008 h 1160647"/>
                <a:gd name="connsiteX65" fmla="*/ 502619 w 12191999"/>
                <a:gd name="connsiteY65" fmla="*/ 726358 h 1160647"/>
                <a:gd name="connsiteX66" fmla="*/ 503379 w 12191999"/>
                <a:gd name="connsiteY66" fmla="*/ 726358 h 1160647"/>
                <a:gd name="connsiteX67" fmla="*/ 508700 w 12191999"/>
                <a:gd name="connsiteY67" fmla="*/ 726358 h 1160647"/>
                <a:gd name="connsiteX68" fmla="*/ 508700 w 12191999"/>
                <a:gd name="connsiteY68" fmla="*/ 725547 h 1160647"/>
                <a:gd name="connsiteX69" fmla="*/ 508700 w 12191999"/>
                <a:gd name="connsiteY69" fmla="*/ 719872 h 1160647"/>
                <a:gd name="connsiteX70" fmla="*/ 539100 w 12191999"/>
                <a:gd name="connsiteY70" fmla="*/ 719872 h 1160647"/>
                <a:gd name="connsiteX71" fmla="*/ 539100 w 12191999"/>
                <a:gd name="connsiteY71" fmla="*/ 743652 h 1160647"/>
                <a:gd name="connsiteX72" fmla="*/ 540113 w 12191999"/>
                <a:gd name="connsiteY72" fmla="*/ 743652 h 1160647"/>
                <a:gd name="connsiteX73" fmla="*/ 547207 w 12191999"/>
                <a:gd name="connsiteY73" fmla="*/ 743652 h 1160647"/>
                <a:gd name="connsiteX74" fmla="*/ 547207 w 12191999"/>
                <a:gd name="connsiteY74" fmla="*/ 744733 h 1160647"/>
                <a:gd name="connsiteX75" fmla="*/ 547207 w 12191999"/>
                <a:gd name="connsiteY75" fmla="*/ 752299 h 1160647"/>
                <a:gd name="connsiteX76" fmla="*/ 547967 w 12191999"/>
                <a:gd name="connsiteY76" fmla="*/ 752299 h 1160647"/>
                <a:gd name="connsiteX77" fmla="*/ 553287 w 12191999"/>
                <a:gd name="connsiteY77" fmla="*/ 752299 h 1160647"/>
                <a:gd name="connsiteX78" fmla="*/ 553287 w 12191999"/>
                <a:gd name="connsiteY78" fmla="*/ 750137 h 1160647"/>
                <a:gd name="connsiteX79" fmla="*/ 553287 w 12191999"/>
                <a:gd name="connsiteY79" fmla="*/ 735005 h 1160647"/>
                <a:gd name="connsiteX80" fmla="*/ 554300 w 12191999"/>
                <a:gd name="connsiteY80" fmla="*/ 735005 h 1160647"/>
                <a:gd name="connsiteX81" fmla="*/ 561394 w 12191999"/>
                <a:gd name="connsiteY81" fmla="*/ 735005 h 1160647"/>
                <a:gd name="connsiteX82" fmla="*/ 561394 w 12191999"/>
                <a:gd name="connsiteY82" fmla="*/ 736086 h 1160647"/>
                <a:gd name="connsiteX83" fmla="*/ 561394 w 12191999"/>
                <a:gd name="connsiteY83" fmla="*/ 743652 h 1160647"/>
                <a:gd name="connsiteX84" fmla="*/ 566714 w 12191999"/>
                <a:gd name="connsiteY84" fmla="*/ 741659 h 1160647"/>
                <a:gd name="connsiteX85" fmla="*/ 567474 w 12191999"/>
                <a:gd name="connsiteY85" fmla="*/ 740679 h 1160647"/>
                <a:gd name="connsiteX86" fmla="*/ 567474 w 12191999"/>
                <a:gd name="connsiteY86" fmla="*/ 735005 h 1160647"/>
                <a:gd name="connsiteX87" fmla="*/ 605982 w 12191999"/>
                <a:gd name="connsiteY87" fmla="*/ 735005 h 1160647"/>
                <a:gd name="connsiteX88" fmla="*/ 605982 w 12191999"/>
                <a:gd name="connsiteY88" fmla="*/ 758784 h 1160647"/>
                <a:gd name="connsiteX89" fmla="*/ 608008 w 12191999"/>
                <a:gd name="connsiteY89" fmla="*/ 758784 h 1160647"/>
                <a:gd name="connsiteX90" fmla="*/ 622194 w 12191999"/>
                <a:gd name="connsiteY90" fmla="*/ 758784 h 1160647"/>
                <a:gd name="connsiteX91" fmla="*/ 622194 w 12191999"/>
                <a:gd name="connsiteY91" fmla="*/ 759865 h 1160647"/>
                <a:gd name="connsiteX92" fmla="*/ 622194 w 12191999"/>
                <a:gd name="connsiteY92" fmla="*/ 767431 h 1160647"/>
                <a:gd name="connsiteX93" fmla="*/ 623968 w 12191999"/>
                <a:gd name="connsiteY93" fmla="*/ 767431 h 1160647"/>
                <a:gd name="connsiteX94" fmla="*/ 636381 w 12191999"/>
                <a:gd name="connsiteY94" fmla="*/ 767431 h 1160647"/>
                <a:gd name="connsiteX95" fmla="*/ 636381 w 12191999"/>
                <a:gd name="connsiteY95" fmla="*/ 743652 h 1160647"/>
                <a:gd name="connsiteX96" fmla="*/ 637394 w 12191999"/>
                <a:gd name="connsiteY96" fmla="*/ 743652 h 1160647"/>
                <a:gd name="connsiteX97" fmla="*/ 644488 w 12191999"/>
                <a:gd name="connsiteY97" fmla="*/ 743652 h 1160647"/>
                <a:gd name="connsiteX98" fmla="*/ 644488 w 12191999"/>
                <a:gd name="connsiteY98" fmla="*/ 711225 h 1160647"/>
                <a:gd name="connsiteX99" fmla="*/ 645501 w 12191999"/>
                <a:gd name="connsiteY99" fmla="*/ 711225 h 1160647"/>
                <a:gd name="connsiteX100" fmla="*/ 652595 w 12191999"/>
                <a:gd name="connsiteY100" fmla="*/ 711225 h 1160647"/>
                <a:gd name="connsiteX101" fmla="*/ 652595 w 12191999"/>
                <a:gd name="connsiteY101" fmla="*/ 709334 h 1160647"/>
                <a:gd name="connsiteX102" fmla="*/ 652595 w 12191999"/>
                <a:gd name="connsiteY102" fmla="*/ 696093 h 1160647"/>
                <a:gd name="connsiteX103" fmla="*/ 651328 w 12191999"/>
                <a:gd name="connsiteY103" fmla="*/ 694471 h 1160647"/>
                <a:gd name="connsiteX104" fmla="*/ 656648 w 12191999"/>
                <a:gd name="connsiteY104" fmla="*/ 683122 h 1160647"/>
                <a:gd name="connsiteX105" fmla="*/ 664755 w 12191999"/>
                <a:gd name="connsiteY105" fmla="*/ 711225 h 1160647"/>
                <a:gd name="connsiteX106" fmla="*/ 665515 w 12191999"/>
                <a:gd name="connsiteY106" fmla="*/ 711225 h 1160647"/>
                <a:gd name="connsiteX107" fmla="*/ 670835 w 12191999"/>
                <a:gd name="connsiteY107" fmla="*/ 711225 h 1160647"/>
                <a:gd name="connsiteX108" fmla="*/ 670835 w 12191999"/>
                <a:gd name="connsiteY108" fmla="*/ 605298 h 1160647"/>
                <a:gd name="connsiteX109" fmla="*/ 672356 w 12191999"/>
                <a:gd name="connsiteY109" fmla="*/ 605298 h 1160647"/>
                <a:gd name="connsiteX110" fmla="*/ 682996 w 12191999"/>
                <a:gd name="connsiteY110" fmla="*/ 605298 h 1160647"/>
                <a:gd name="connsiteX111" fmla="*/ 682996 w 12191999"/>
                <a:gd name="connsiteY111" fmla="*/ 557739 h 1160647"/>
                <a:gd name="connsiteX112" fmla="*/ 709342 w 12191999"/>
                <a:gd name="connsiteY112" fmla="*/ 557739 h 1160647"/>
                <a:gd name="connsiteX113" fmla="*/ 709342 w 12191999"/>
                <a:gd name="connsiteY113" fmla="*/ 536121 h 1160647"/>
                <a:gd name="connsiteX114" fmla="*/ 743796 w 12191999"/>
                <a:gd name="connsiteY114" fmla="*/ 536121 h 1160647"/>
                <a:gd name="connsiteX115" fmla="*/ 743796 w 12191999"/>
                <a:gd name="connsiteY115" fmla="*/ 538553 h 1160647"/>
                <a:gd name="connsiteX116" fmla="*/ 743796 w 12191999"/>
                <a:gd name="connsiteY116" fmla="*/ 555577 h 1160647"/>
                <a:gd name="connsiteX117" fmla="*/ 746077 w 12191999"/>
                <a:gd name="connsiteY117" fmla="*/ 555577 h 1160647"/>
                <a:gd name="connsiteX118" fmla="*/ 762036 w 12191999"/>
                <a:gd name="connsiteY118" fmla="*/ 555577 h 1160647"/>
                <a:gd name="connsiteX119" fmla="*/ 762036 w 12191999"/>
                <a:gd name="connsiteY119" fmla="*/ 603136 h 1160647"/>
                <a:gd name="connsiteX120" fmla="*/ 763049 w 12191999"/>
                <a:gd name="connsiteY120" fmla="*/ 603136 h 1160647"/>
                <a:gd name="connsiteX121" fmla="*/ 770144 w 12191999"/>
                <a:gd name="connsiteY121" fmla="*/ 603136 h 1160647"/>
                <a:gd name="connsiteX122" fmla="*/ 784330 w 12191999"/>
                <a:gd name="connsiteY122" fmla="*/ 607460 h 1160647"/>
                <a:gd name="connsiteX123" fmla="*/ 784330 w 12191999"/>
                <a:gd name="connsiteY123" fmla="*/ 646372 h 1160647"/>
                <a:gd name="connsiteX124" fmla="*/ 785344 w 12191999"/>
                <a:gd name="connsiteY124" fmla="*/ 646372 h 1160647"/>
                <a:gd name="connsiteX125" fmla="*/ 792436 w 12191999"/>
                <a:gd name="connsiteY125" fmla="*/ 646372 h 1160647"/>
                <a:gd name="connsiteX126" fmla="*/ 792436 w 12191999"/>
                <a:gd name="connsiteY126" fmla="*/ 647993 h 1160647"/>
                <a:gd name="connsiteX127" fmla="*/ 792436 w 12191999"/>
                <a:gd name="connsiteY127" fmla="*/ 659342 h 1160647"/>
                <a:gd name="connsiteX128" fmla="*/ 794463 w 12191999"/>
                <a:gd name="connsiteY128" fmla="*/ 659342 h 1160647"/>
                <a:gd name="connsiteX129" fmla="*/ 808650 w 12191999"/>
                <a:gd name="connsiteY129" fmla="*/ 659342 h 1160647"/>
                <a:gd name="connsiteX130" fmla="*/ 814730 w 12191999"/>
                <a:gd name="connsiteY130" fmla="*/ 665828 h 1160647"/>
                <a:gd name="connsiteX131" fmla="*/ 814730 w 12191999"/>
                <a:gd name="connsiteY131" fmla="*/ 687446 h 1160647"/>
                <a:gd name="connsiteX132" fmla="*/ 817010 w 12191999"/>
                <a:gd name="connsiteY132" fmla="*/ 687446 h 1160647"/>
                <a:gd name="connsiteX133" fmla="*/ 832971 w 12191999"/>
                <a:gd name="connsiteY133" fmla="*/ 687446 h 1160647"/>
                <a:gd name="connsiteX134" fmla="*/ 832971 w 12191999"/>
                <a:gd name="connsiteY134" fmla="*/ 688526 h 1160647"/>
                <a:gd name="connsiteX135" fmla="*/ 832971 w 12191999"/>
                <a:gd name="connsiteY135" fmla="*/ 696093 h 1160647"/>
                <a:gd name="connsiteX136" fmla="*/ 834238 w 12191999"/>
                <a:gd name="connsiteY136" fmla="*/ 696093 h 1160647"/>
                <a:gd name="connsiteX137" fmla="*/ 843105 w 12191999"/>
                <a:gd name="connsiteY137" fmla="*/ 696093 h 1160647"/>
                <a:gd name="connsiteX138" fmla="*/ 843105 w 12191999"/>
                <a:gd name="connsiteY138" fmla="*/ 698254 h 1160647"/>
                <a:gd name="connsiteX139" fmla="*/ 843105 w 12191999"/>
                <a:gd name="connsiteY139" fmla="*/ 713387 h 1160647"/>
                <a:gd name="connsiteX140" fmla="*/ 847158 w 12191999"/>
                <a:gd name="connsiteY140" fmla="*/ 711495 h 1160647"/>
                <a:gd name="connsiteX141" fmla="*/ 847158 w 12191999"/>
                <a:gd name="connsiteY141" fmla="*/ 698254 h 1160647"/>
                <a:gd name="connsiteX142" fmla="*/ 848170 w 12191999"/>
                <a:gd name="connsiteY142" fmla="*/ 698254 h 1160647"/>
                <a:gd name="connsiteX143" fmla="*/ 855264 w 12191999"/>
                <a:gd name="connsiteY143" fmla="*/ 698254 h 1160647"/>
                <a:gd name="connsiteX144" fmla="*/ 855264 w 12191999"/>
                <a:gd name="connsiteY144" fmla="*/ 699876 h 1160647"/>
                <a:gd name="connsiteX145" fmla="*/ 855264 w 12191999"/>
                <a:gd name="connsiteY145" fmla="*/ 711225 h 1160647"/>
                <a:gd name="connsiteX146" fmla="*/ 856025 w 12191999"/>
                <a:gd name="connsiteY146" fmla="*/ 711225 h 1160647"/>
                <a:gd name="connsiteX147" fmla="*/ 861344 w 12191999"/>
                <a:gd name="connsiteY147" fmla="*/ 711225 h 1160647"/>
                <a:gd name="connsiteX148" fmla="*/ 909984 w 12191999"/>
                <a:gd name="connsiteY148" fmla="*/ 706902 h 1160647"/>
                <a:gd name="connsiteX149" fmla="*/ 909984 w 12191999"/>
                <a:gd name="connsiteY149" fmla="*/ 708253 h 1160647"/>
                <a:gd name="connsiteX150" fmla="*/ 909984 w 12191999"/>
                <a:gd name="connsiteY150" fmla="*/ 717710 h 1160647"/>
                <a:gd name="connsiteX151" fmla="*/ 910744 w 12191999"/>
                <a:gd name="connsiteY151" fmla="*/ 717710 h 1160647"/>
                <a:gd name="connsiteX152" fmla="*/ 916065 w 12191999"/>
                <a:gd name="connsiteY152" fmla="*/ 717710 h 1160647"/>
                <a:gd name="connsiteX153" fmla="*/ 916065 w 12191999"/>
                <a:gd name="connsiteY153" fmla="*/ 719872 h 1160647"/>
                <a:gd name="connsiteX154" fmla="*/ 916065 w 12191999"/>
                <a:gd name="connsiteY154" fmla="*/ 735005 h 1160647"/>
                <a:gd name="connsiteX155" fmla="*/ 918091 w 12191999"/>
                <a:gd name="connsiteY155" fmla="*/ 733654 h 1160647"/>
                <a:gd name="connsiteX156" fmla="*/ 932278 w 12191999"/>
                <a:gd name="connsiteY156" fmla="*/ 724196 h 1160647"/>
                <a:gd name="connsiteX157" fmla="*/ 938359 w 12191999"/>
                <a:gd name="connsiteY157" fmla="*/ 683122 h 1160647"/>
                <a:gd name="connsiteX158" fmla="*/ 939118 w 12191999"/>
                <a:gd name="connsiteY158" fmla="*/ 682852 h 1160647"/>
                <a:gd name="connsiteX159" fmla="*/ 944438 w 12191999"/>
                <a:gd name="connsiteY159" fmla="*/ 680960 h 1160647"/>
                <a:gd name="connsiteX160" fmla="*/ 946466 w 12191999"/>
                <a:gd name="connsiteY160" fmla="*/ 611783 h 1160647"/>
                <a:gd name="connsiteX161" fmla="*/ 948492 w 12191999"/>
                <a:gd name="connsiteY161" fmla="*/ 680960 h 1160647"/>
                <a:gd name="connsiteX162" fmla="*/ 949252 w 12191999"/>
                <a:gd name="connsiteY162" fmla="*/ 681230 h 1160647"/>
                <a:gd name="connsiteX163" fmla="*/ 954572 w 12191999"/>
                <a:gd name="connsiteY163" fmla="*/ 683122 h 1160647"/>
                <a:gd name="connsiteX164" fmla="*/ 954572 w 12191999"/>
                <a:gd name="connsiteY164" fmla="*/ 596651 h 1160647"/>
                <a:gd name="connsiteX165" fmla="*/ 958625 w 12191999"/>
                <a:gd name="connsiteY165" fmla="*/ 564224 h 1160647"/>
                <a:gd name="connsiteX166" fmla="*/ 997133 w 12191999"/>
                <a:gd name="connsiteY166" fmla="*/ 564224 h 1160647"/>
                <a:gd name="connsiteX167" fmla="*/ 997133 w 12191999"/>
                <a:gd name="connsiteY167" fmla="*/ 596651 h 1160647"/>
                <a:gd name="connsiteX168" fmla="*/ 997893 w 12191999"/>
                <a:gd name="connsiteY168" fmla="*/ 596651 h 1160647"/>
                <a:gd name="connsiteX169" fmla="*/ 1003212 w 12191999"/>
                <a:gd name="connsiteY169" fmla="*/ 596651 h 1160647"/>
                <a:gd name="connsiteX170" fmla="*/ 1003212 w 12191999"/>
                <a:gd name="connsiteY170" fmla="*/ 514503 h 1160647"/>
                <a:gd name="connsiteX171" fmla="*/ 1004987 w 12191999"/>
                <a:gd name="connsiteY171" fmla="*/ 514503 h 1160647"/>
                <a:gd name="connsiteX172" fmla="*/ 1017399 w 12191999"/>
                <a:gd name="connsiteY172" fmla="*/ 514503 h 1160647"/>
                <a:gd name="connsiteX173" fmla="*/ 1017399 w 12191999"/>
                <a:gd name="connsiteY173" fmla="*/ 512612 h 1160647"/>
                <a:gd name="connsiteX174" fmla="*/ 1017399 w 12191999"/>
                <a:gd name="connsiteY174" fmla="*/ 499371 h 1160647"/>
                <a:gd name="connsiteX175" fmla="*/ 1039693 w 12191999"/>
                <a:gd name="connsiteY175" fmla="*/ 499371 h 1160647"/>
                <a:gd name="connsiteX176" fmla="*/ 1039693 w 12191999"/>
                <a:gd name="connsiteY176" fmla="*/ 498290 h 1160647"/>
                <a:gd name="connsiteX177" fmla="*/ 1039693 w 12191999"/>
                <a:gd name="connsiteY177" fmla="*/ 490724 h 1160647"/>
                <a:gd name="connsiteX178" fmla="*/ 1041467 w 12191999"/>
                <a:gd name="connsiteY178" fmla="*/ 490724 h 1160647"/>
                <a:gd name="connsiteX179" fmla="*/ 1053881 w 12191999"/>
                <a:gd name="connsiteY179" fmla="*/ 490724 h 1160647"/>
                <a:gd name="connsiteX180" fmla="*/ 1053881 w 12191999"/>
                <a:gd name="connsiteY180" fmla="*/ 491805 h 1160647"/>
                <a:gd name="connsiteX181" fmla="*/ 1053881 w 12191999"/>
                <a:gd name="connsiteY181" fmla="*/ 499371 h 1160647"/>
                <a:gd name="connsiteX182" fmla="*/ 1054641 w 12191999"/>
                <a:gd name="connsiteY182" fmla="*/ 499371 h 1160647"/>
                <a:gd name="connsiteX183" fmla="*/ 1059960 w 12191999"/>
                <a:gd name="connsiteY183" fmla="*/ 499371 h 1160647"/>
                <a:gd name="connsiteX184" fmla="*/ 1070093 w 12191999"/>
                <a:gd name="connsiteY184" fmla="*/ 495047 h 1160647"/>
                <a:gd name="connsiteX185" fmla="*/ 1074146 w 12191999"/>
                <a:gd name="connsiteY185" fmla="*/ 498290 h 1160647"/>
                <a:gd name="connsiteX186" fmla="*/ 1074146 w 12191999"/>
                <a:gd name="connsiteY186" fmla="*/ 490724 h 1160647"/>
                <a:gd name="connsiteX187" fmla="*/ 1076426 w 12191999"/>
                <a:gd name="connsiteY187" fmla="*/ 490724 h 1160647"/>
                <a:gd name="connsiteX188" fmla="*/ 1092387 w 12191999"/>
                <a:gd name="connsiteY188" fmla="*/ 490724 h 1160647"/>
                <a:gd name="connsiteX189" fmla="*/ 1092387 w 12191999"/>
                <a:gd name="connsiteY189" fmla="*/ 491805 h 1160647"/>
                <a:gd name="connsiteX190" fmla="*/ 1092387 w 12191999"/>
                <a:gd name="connsiteY190" fmla="*/ 499371 h 1160647"/>
                <a:gd name="connsiteX191" fmla="*/ 1122788 w 12191999"/>
                <a:gd name="connsiteY191" fmla="*/ 499371 h 1160647"/>
                <a:gd name="connsiteX192" fmla="*/ 1122788 w 12191999"/>
                <a:gd name="connsiteY192" fmla="*/ 500992 h 1160647"/>
                <a:gd name="connsiteX193" fmla="*/ 1122788 w 12191999"/>
                <a:gd name="connsiteY193" fmla="*/ 512342 h 1160647"/>
                <a:gd name="connsiteX194" fmla="*/ 1149135 w 12191999"/>
                <a:gd name="connsiteY194" fmla="*/ 512342 h 1160647"/>
                <a:gd name="connsiteX195" fmla="*/ 1149135 w 12191999"/>
                <a:gd name="connsiteY195" fmla="*/ 542606 h 1160647"/>
                <a:gd name="connsiteX196" fmla="*/ 1149895 w 12191999"/>
                <a:gd name="connsiteY196" fmla="*/ 542606 h 1160647"/>
                <a:gd name="connsiteX197" fmla="*/ 1155214 w 12191999"/>
                <a:gd name="connsiteY197" fmla="*/ 542606 h 1160647"/>
                <a:gd name="connsiteX198" fmla="*/ 1155214 w 12191999"/>
                <a:gd name="connsiteY198" fmla="*/ 543687 h 1160647"/>
                <a:gd name="connsiteX199" fmla="*/ 1155214 w 12191999"/>
                <a:gd name="connsiteY199" fmla="*/ 551254 h 1160647"/>
                <a:gd name="connsiteX200" fmla="*/ 1159269 w 12191999"/>
                <a:gd name="connsiteY200" fmla="*/ 581518 h 1160647"/>
                <a:gd name="connsiteX201" fmla="*/ 1160029 w 12191999"/>
                <a:gd name="connsiteY201" fmla="*/ 581518 h 1160647"/>
                <a:gd name="connsiteX202" fmla="*/ 1165349 w 12191999"/>
                <a:gd name="connsiteY202" fmla="*/ 581518 h 1160647"/>
                <a:gd name="connsiteX203" fmla="*/ 1165349 w 12191999"/>
                <a:gd name="connsiteY203" fmla="*/ 582329 h 1160647"/>
                <a:gd name="connsiteX204" fmla="*/ 1165349 w 12191999"/>
                <a:gd name="connsiteY204" fmla="*/ 588004 h 1160647"/>
                <a:gd name="connsiteX205" fmla="*/ 1166362 w 12191999"/>
                <a:gd name="connsiteY205" fmla="*/ 588004 h 1160647"/>
                <a:gd name="connsiteX206" fmla="*/ 1173454 w 12191999"/>
                <a:gd name="connsiteY206" fmla="*/ 588004 h 1160647"/>
                <a:gd name="connsiteX207" fmla="*/ 1173454 w 12191999"/>
                <a:gd name="connsiteY207" fmla="*/ 618269 h 1160647"/>
                <a:gd name="connsiteX208" fmla="*/ 1175481 w 12191999"/>
                <a:gd name="connsiteY208" fmla="*/ 618269 h 1160647"/>
                <a:gd name="connsiteX209" fmla="*/ 1189668 w 12191999"/>
                <a:gd name="connsiteY209" fmla="*/ 618269 h 1160647"/>
                <a:gd name="connsiteX210" fmla="*/ 1189668 w 12191999"/>
                <a:gd name="connsiteY210" fmla="*/ 642048 h 1160647"/>
                <a:gd name="connsiteX211" fmla="*/ 1191695 w 12191999"/>
                <a:gd name="connsiteY211" fmla="*/ 643669 h 1160647"/>
                <a:gd name="connsiteX212" fmla="*/ 1191695 w 12191999"/>
                <a:gd name="connsiteY212" fmla="*/ 655019 h 1160647"/>
                <a:gd name="connsiteX213" fmla="*/ 1192455 w 12191999"/>
                <a:gd name="connsiteY213" fmla="*/ 655019 h 1160647"/>
                <a:gd name="connsiteX214" fmla="*/ 1197775 w 12191999"/>
                <a:gd name="connsiteY214" fmla="*/ 655019 h 1160647"/>
                <a:gd name="connsiteX215" fmla="*/ 1197775 w 12191999"/>
                <a:gd name="connsiteY215" fmla="*/ 678798 h 1160647"/>
                <a:gd name="connsiteX216" fmla="*/ 1199042 w 12191999"/>
                <a:gd name="connsiteY216" fmla="*/ 678798 h 1160647"/>
                <a:gd name="connsiteX217" fmla="*/ 1207908 w 12191999"/>
                <a:gd name="connsiteY217" fmla="*/ 678798 h 1160647"/>
                <a:gd name="connsiteX218" fmla="*/ 1209936 w 12191999"/>
                <a:gd name="connsiteY218" fmla="*/ 682852 h 1160647"/>
                <a:gd name="connsiteX219" fmla="*/ 1209936 w 12191999"/>
                <a:gd name="connsiteY219" fmla="*/ 696093 h 1160647"/>
                <a:gd name="connsiteX220" fmla="*/ 1211455 w 12191999"/>
                <a:gd name="connsiteY220" fmla="*/ 694201 h 1160647"/>
                <a:gd name="connsiteX221" fmla="*/ 1222096 w 12191999"/>
                <a:gd name="connsiteY221" fmla="*/ 680960 h 1160647"/>
                <a:gd name="connsiteX222" fmla="*/ 1250470 w 12191999"/>
                <a:gd name="connsiteY222" fmla="*/ 680960 h 1160647"/>
                <a:gd name="connsiteX223" fmla="*/ 1250470 w 12191999"/>
                <a:gd name="connsiteY223" fmla="*/ 767431 h 1160647"/>
                <a:gd name="connsiteX224" fmla="*/ 1251230 w 12191999"/>
                <a:gd name="connsiteY224" fmla="*/ 767431 h 1160647"/>
                <a:gd name="connsiteX225" fmla="*/ 1256550 w 12191999"/>
                <a:gd name="connsiteY225" fmla="*/ 767431 h 1160647"/>
                <a:gd name="connsiteX226" fmla="*/ 1257309 w 12191999"/>
                <a:gd name="connsiteY226" fmla="*/ 766080 h 1160647"/>
                <a:gd name="connsiteX227" fmla="*/ 1262629 w 12191999"/>
                <a:gd name="connsiteY227" fmla="*/ 756622 h 1160647"/>
                <a:gd name="connsiteX228" fmla="*/ 1262629 w 12191999"/>
                <a:gd name="connsiteY228" fmla="*/ 758514 h 1160647"/>
                <a:gd name="connsiteX229" fmla="*/ 1262629 w 12191999"/>
                <a:gd name="connsiteY229" fmla="*/ 771755 h 1160647"/>
                <a:gd name="connsiteX230" fmla="*/ 1266682 w 12191999"/>
                <a:gd name="connsiteY230" fmla="*/ 726358 h 1160647"/>
                <a:gd name="connsiteX231" fmla="*/ 1267443 w 12191999"/>
                <a:gd name="connsiteY231" fmla="*/ 726358 h 1160647"/>
                <a:gd name="connsiteX232" fmla="*/ 1272763 w 12191999"/>
                <a:gd name="connsiteY232" fmla="*/ 726358 h 1160647"/>
                <a:gd name="connsiteX233" fmla="*/ 1272763 w 12191999"/>
                <a:gd name="connsiteY233" fmla="*/ 661504 h 1160647"/>
                <a:gd name="connsiteX234" fmla="*/ 1273776 w 12191999"/>
                <a:gd name="connsiteY234" fmla="*/ 661504 h 1160647"/>
                <a:gd name="connsiteX235" fmla="*/ 1280869 w 12191999"/>
                <a:gd name="connsiteY235" fmla="*/ 661504 h 1160647"/>
                <a:gd name="connsiteX236" fmla="*/ 1293029 w 12191999"/>
                <a:gd name="connsiteY236" fmla="*/ 618269 h 1160647"/>
                <a:gd name="connsiteX237" fmla="*/ 1294296 w 12191999"/>
                <a:gd name="connsiteY237" fmla="*/ 618269 h 1160647"/>
                <a:gd name="connsiteX238" fmla="*/ 1303163 w 12191999"/>
                <a:gd name="connsiteY238" fmla="*/ 618269 h 1160647"/>
                <a:gd name="connsiteX239" fmla="*/ 1313297 w 12191999"/>
                <a:gd name="connsiteY239" fmla="*/ 661504 h 1160647"/>
                <a:gd name="connsiteX240" fmla="*/ 1314309 w 12191999"/>
                <a:gd name="connsiteY240" fmla="*/ 661504 h 1160647"/>
                <a:gd name="connsiteX241" fmla="*/ 1321404 w 12191999"/>
                <a:gd name="connsiteY241" fmla="*/ 661504 h 1160647"/>
                <a:gd name="connsiteX242" fmla="*/ 1321404 w 12191999"/>
                <a:gd name="connsiteY242" fmla="*/ 700416 h 1160647"/>
                <a:gd name="connsiteX243" fmla="*/ 1323176 w 12191999"/>
                <a:gd name="connsiteY243" fmla="*/ 700416 h 1160647"/>
                <a:gd name="connsiteX244" fmla="*/ 1335590 w 12191999"/>
                <a:gd name="connsiteY244" fmla="*/ 700416 h 1160647"/>
                <a:gd name="connsiteX245" fmla="*/ 1335590 w 12191999"/>
                <a:gd name="connsiteY245" fmla="*/ 702578 h 1160647"/>
                <a:gd name="connsiteX246" fmla="*/ 1335590 w 12191999"/>
                <a:gd name="connsiteY246" fmla="*/ 717710 h 1160647"/>
                <a:gd name="connsiteX247" fmla="*/ 1339643 w 12191999"/>
                <a:gd name="connsiteY247" fmla="*/ 715549 h 1160647"/>
                <a:gd name="connsiteX248" fmla="*/ 1339643 w 12191999"/>
                <a:gd name="connsiteY248" fmla="*/ 700416 h 1160647"/>
                <a:gd name="connsiteX249" fmla="*/ 1341164 w 12191999"/>
                <a:gd name="connsiteY249" fmla="*/ 700416 h 1160647"/>
                <a:gd name="connsiteX250" fmla="*/ 1351803 w 12191999"/>
                <a:gd name="connsiteY250" fmla="*/ 700416 h 1160647"/>
                <a:gd name="connsiteX251" fmla="*/ 1351803 w 12191999"/>
                <a:gd name="connsiteY251" fmla="*/ 702037 h 1160647"/>
                <a:gd name="connsiteX252" fmla="*/ 1351803 w 12191999"/>
                <a:gd name="connsiteY252" fmla="*/ 713387 h 1160647"/>
                <a:gd name="connsiteX253" fmla="*/ 1382204 w 12191999"/>
                <a:gd name="connsiteY253" fmla="*/ 713387 h 1160647"/>
                <a:gd name="connsiteX254" fmla="*/ 1382204 w 12191999"/>
                <a:gd name="connsiteY254" fmla="*/ 676637 h 1160647"/>
                <a:gd name="connsiteX255" fmla="*/ 1383471 w 12191999"/>
                <a:gd name="connsiteY255" fmla="*/ 676637 h 1160647"/>
                <a:gd name="connsiteX256" fmla="*/ 1392338 w 12191999"/>
                <a:gd name="connsiteY256" fmla="*/ 676637 h 1160647"/>
                <a:gd name="connsiteX257" fmla="*/ 1392338 w 12191999"/>
                <a:gd name="connsiteY257" fmla="*/ 698254 h 1160647"/>
                <a:gd name="connsiteX258" fmla="*/ 1394364 w 12191999"/>
                <a:gd name="connsiteY258" fmla="*/ 665828 h 1160647"/>
                <a:gd name="connsiteX259" fmla="*/ 1416657 w 12191999"/>
                <a:gd name="connsiteY259" fmla="*/ 665828 h 1160647"/>
                <a:gd name="connsiteX260" fmla="*/ 1416657 w 12191999"/>
                <a:gd name="connsiteY260" fmla="*/ 664206 h 1160647"/>
                <a:gd name="connsiteX261" fmla="*/ 1416657 w 12191999"/>
                <a:gd name="connsiteY261" fmla="*/ 652857 h 1160647"/>
                <a:gd name="connsiteX262" fmla="*/ 1417418 w 12191999"/>
                <a:gd name="connsiteY262" fmla="*/ 652857 h 1160647"/>
                <a:gd name="connsiteX263" fmla="*/ 1422738 w 12191999"/>
                <a:gd name="connsiteY263" fmla="*/ 652857 h 1160647"/>
                <a:gd name="connsiteX264" fmla="*/ 1422738 w 12191999"/>
                <a:gd name="connsiteY264" fmla="*/ 650966 h 1160647"/>
                <a:gd name="connsiteX265" fmla="*/ 1422738 w 12191999"/>
                <a:gd name="connsiteY265" fmla="*/ 637725 h 1160647"/>
                <a:gd name="connsiteX266" fmla="*/ 1426791 w 12191999"/>
                <a:gd name="connsiteY266" fmla="*/ 644210 h 1160647"/>
                <a:gd name="connsiteX267" fmla="*/ 1429071 w 12191999"/>
                <a:gd name="connsiteY267" fmla="*/ 644210 h 1160647"/>
                <a:gd name="connsiteX268" fmla="*/ 1445032 w 12191999"/>
                <a:gd name="connsiteY268" fmla="*/ 644210 h 1160647"/>
                <a:gd name="connsiteX269" fmla="*/ 1445032 w 12191999"/>
                <a:gd name="connsiteY269" fmla="*/ 643399 h 1160647"/>
                <a:gd name="connsiteX270" fmla="*/ 1445032 w 12191999"/>
                <a:gd name="connsiteY270" fmla="*/ 637725 h 1160647"/>
                <a:gd name="connsiteX271" fmla="*/ 1445792 w 12191999"/>
                <a:gd name="connsiteY271" fmla="*/ 637725 h 1160647"/>
                <a:gd name="connsiteX272" fmla="*/ 1451112 w 12191999"/>
                <a:gd name="connsiteY272" fmla="*/ 637725 h 1160647"/>
                <a:gd name="connsiteX273" fmla="*/ 1451112 w 12191999"/>
                <a:gd name="connsiteY273" fmla="*/ 639076 h 1160647"/>
                <a:gd name="connsiteX274" fmla="*/ 1451112 w 12191999"/>
                <a:gd name="connsiteY274" fmla="*/ 648534 h 1160647"/>
                <a:gd name="connsiteX275" fmla="*/ 1489618 w 12191999"/>
                <a:gd name="connsiteY275" fmla="*/ 648534 h 1160647"/>
                <a:gd name="connsiteX276" fmla="*/ 1489618 w 12191999"/>
                <a:gd name="connsiteY276" fmla="*/ 786887 h 1160647"/>
                <a:gd name="connsiteX277" fmla="*/ 1491139 w 12191999"/>
                <a:gd name="connsiteY277" fmla="*/ 786887 h 1160647"/>
                <a:gd name="connsiteX278" fmla="*/ 1501779 w 12191999"/>
                <a:gd name="connsiteY278" fmla="*/ 786887 h 1160647"/>
                <a:gd name="connsiteX279" fmla="*/ 1501779 w 12191999"/>
                <a:gd name="connsiteY279" fmla="*/ 773917 h 1160647"/>
                <a:gd name="connsiteX280" fmla="*/ 1505832 w 12191999"/>
                <a:gd name="connsiteY280" fmla="*/ 773917 h 1160647"/>
                <a:gd name="connsiteX281" fmla="*/ 1505832 w 12191999"/>
                <a:gd name="connsiteY281" fmla="*/ 786887 h 1160647"/>
                <a:gd name="connsiteX282" fmla="*/ 1536232 w 12191999"/>
                <a:gd name="connsiteY282" fmla="*/ 786887 h 1160647"/>
                <a:gd name="connsiteX283" fmla="*/ 1536232 w 12191999"/>
                <a:gd name="connsiteY283" fmla="*/ 756622 h 1160647"/>
                <a:gd name="connsiteX284" fmla="*/ 1548392 w 12191999"/>
                <a:gd name="connsiteY284" fmla="*/ 756622 h 1160647"/>
                <a:gd name="connsiteX285" fmla="*/ 1560553 w 12191999"/>
                <a:gd name="connsiteY285" fmla="*/ 754461 h 1160647"/>
                <a:gd name="connsiteX286" fmla="*/ 1564606 w 12191999"/>
                <a:gd name="connsiteY286" fmla="*/ 756622 h 1160647"/>
                <a:gd name="connsiteX287" fmla="*/ 1574740 w 12191999"/>
                <a:gd name="connsiteY287" fmla="*/ 756622 h 1160647"/>
                <a:gd name="connsiteX288" fmla="*/ 1574740 w 12191999"/>
                <a:gd name="connsiteY288" fmla="*/ 786887 h 1160647"/>
                <a:gd name="connsiteX289" fmla="*/ 1582846 w 12191999"/>
                <a:gd name="connsiteY289" fmla="*/ 786887 h 1160647"/>
                <a:gd name="connsiteX290" fmla="*/ 1582846 w 12191999"/>
                <a:gd name="connsiteY290" fmla="*/ 804182 h 1160647"/>
                <a:gd name="connsiteX291" fmla="*/ 1592182 w 12191999"/>
                <a:gd name="connsiteY291" fmla="*/ 805087 h 1160647"/>
                <a:gd name="connsiteX292" fmla="*/ 1605140 w 12191999"/>
                <a:gd name="connsiteY292" fmla="*/ 805087 h 1160647"/>
                <a:gd name="connsiteX293" fmla="*/ 1605140 w 12191999"/>
                <a:gd name="connsiteY293" fmla="*/ 789049 h 1160647"/>
                <a:gd name="connsiteX294" fmla="*/ 1673097 w 12191999"/>
                <a:gd name="connsiteY294" fmla="*/ 789049 h 1160647"/>
                <a:gd name="connsiteX295" fmla="*/ 1673097 w 12191999"/>
                <a:gd name="connsiteY295" fmla="*/ 703796 h 1160647"/>
                <a:gd name="connsiteX296" fmla="*/ 1745104 w 12191999"/>
                <a:gd name="connsiteY296" fmla="*/ 703796 h 1160647"/>
                <a:gd name="connsiteX297" fmla="*/ 1745104 w 12191999"/>
                <a:gd name="connsiteY297" fmla="*/ 782564 h 1160647"/>
                <a:gd name="connsiteX298" fmla="*/ 1747008 w 12191999"/>
                <a:gd name="connsiteY298" fmla="*/ 782564 h 1160647"/>
                <a:gd name="connsiteX299" fmla="*/ 1748251 w 12191999"/>
                <a:gd name="connsiteY299" fmla="*/ 805087 h 1160647"/>
                <a:gd name="connsiteX300" fmla="*/ 1757926 w 12191999"/>
                <a:gd name="connsiteY300" fmla="*/ 805087 h 1160647"/>
                <a:gd name="connsiteX301" fmla="*/ 1759168 w 12191999"/>
                <a:gd name="connsiteY301" fmla="*/ 782564 h 1160647"/>
                <a:gd name="connsiteX302" fmla="*/ 1765248 w 12191999"/>
                <a:gd name="connsiteY302" fmla="*/ 782564 h 1160647"/>
                <a:gd name="connsiteX303" fmla="*/ 1766490 w 12191999"/>
                <a:gd name="connsiteY303" fmla="*/ 805087 h 1160647"/>
                <a:gd name="connsiteX304" fmla="*/ 1817112 w 12191999"/>
                <a:gd name="connsiteY304" fmla="*/ 805087 h 1160647"/>
                <a:gd name="connsiteX305" fmla="*/ 1817112 w 12191999"/>
                <a:gd name="connsiteY305" fmla="*/ 642059 h 1160647"/>
                <a:gd name="connsiteX306" fmla="*/ 2014440 w 12191999"/>
                <a:gd name="connsiteY306" fmla="*/ 642059 h 1160647"/>
                <a:gd name="connsiteX307" fmla="*/ 2014440 w 12191999"/>
                <a:gd name="connsiteY307" fmla="*/ 805087 h 1160647"/>
                <a:gd name="connsiteX308" fmla="*/ 2033136 w 12191999"/>
                <a:gd name="connsiteY308" fmla="*/ 805087 h 1160647"/>
                <a:gd name="connsiteX309" fmla="*/ 2033136 w 12191999"/>
                <a:gd name="connsiteY309" fmla="*/ 722394 h 1160647"/>
                <a:gd name="connsiteX310" fmla="*/ 2128257 w 12191999"/>
                <a:gd name="connsiteY310" fmla="*/ 722394 h 1160647"/>
                <a:gd name="connsiteX311" fmla="*/ 2140186 w 12191999"/>
                <a:gd name="connsiteY311" fmla="*/ 404253 h 1160647"/>
                <a:gd name="connsiteX312" fmla="*/ 2128027 w 12191999"/>
                <a:gd name="connsiteY312" fmla="*/ 382635 h 1160647"/>
                <a:gd name="connsiteX313" fmla="*/ 2121946 w 12191999"/>
                <a:gd name="connsiteY313" fmla="*/ 378311 h 1160647"/>
                <a:gd name="connsiteX314" fmla="*/ 2130054 w 12191999"/>
                <a:gd name="connsiteY314" fmla="*/ 354532 h 1160647"/>
                <a:gd name="connsiteX315" fmla="*/ 2130054 w 12191999"/>
                <a:gd name="connsiteY315" fmla="*/ 337238 h 1160647"/>
                <a:gd name="connsiteX316" fmla="*/ 2144240 w 12191999"/>
                <a:gd name="connsiteY316" fmla="*/ 337238 h 1160647"/>
                <a:gd name="connsiteX317" fmla="*/ 2144240 w 12191999"/>
                <a:gd name="connsiteY317" fmla="*/ 315620 h 1160647"/>
                <a:gd name="connsiteX318" fmla="*/ 2146267 w 12191999"/>
                <a:gd name="connsiteY318" fmla="*/ 311296 h 1160647"/>
                <a:gd name="connsiteX319" fmla="*/ 2146267 w 12191999"/>
                <a:gd name="connsiteY319" fmla="*/ 233472 h 1160647"/>
                <a:gd name="connsiteX320" fmla="*/ 2144240 w 12191999"/>
                <a:gd name="connsiteY320" fmla="*/ 226987 h 1160647"/>
                <a:gd name="connsiteX321" fmla="*/ 2150321 w 12191999"/>
                <a:gd name="connsiteY321" fmla="*/ 220501 h 1160647"/>
                <a:gd name="connsiteX322" fmla="*/ 2150321 w 12191999"/>
                <a:gd name="connsiteY322" fmla="*/ 162133 h 1160647"/>
                <a:gd name="connsiteX323" fmla="*/ 2152347 w 12191999"/>
                <a:gd name="connsiteY323" fmla="*/ 157810 h 1160647"/>
                <a:gd name="connsiteX324" fmla="*/ 2152347 w 12191999"/>
                <a:gd name="connsiteY324" fmla="*/ 101604 h 1160647"/>
                <a:gd name="connsiteX325" fmla="*/ 2154373 w 12191999"/>
                <a:gd name="connsiteY325" fmla="*/ 82148 h 1160647"/>
                <a:gd name="connsiteX326" fmla="*/ 2158427 w 12191999"/>
                <a:gd name="connsiteY326" fmla="*/ 99442 h 1160647"/>
                <a:gd name="connsiteX327" fmla="*/ 2160454 w 12191999"/>
                <a:gd name="connsiteY327" fmla="*/ 157810 h 1160647"/>
                <a:gd name="connsiteX328" fmla="*/ 2162481 w 12191999"/>
                <a:gd name="connsiteY328" fmla="*/ 220501 h 1160647"/>
                <a:gd name="connsiteX329" fmla="*/ 2168560 w 12191999"/>
                <a:gd name="connsiteY329" fmla="*/ 226987 h 1160647"/>
                <a:gd name="connsiteX330" fmla="*/ 2166533 w 12191999"/>
                <a:gd name="connsiteY330" fmla="*/ 233472 h 1160647"/>
                <a:gd name="connsiteX331" fmla="*/ 2166533 w 12191999"/>
                <a:gd name="connsiteY331" fmla="*/ 311296 h 1160647"/>
                <a:gd name="connsiteX332" fmla="*/ 2168560 w 12191999"/>
                <a:gd name="connsiteY332" fmla="*/ 315620 h 1160647"/>
                <a:gd name="connsiteX333" fmla="*/ 2168560 w 12191999"/>
                <a:gd name="connsiteY333" fmla="*/ 337238 h 1160647"/>
                <a:gd name="connsiteX334" fmla="*/ 2182747 w 12191999"/>
                <a:gd name="connsiteY334" fmla="*/ 337238 h 1160647"/>
                <a:gd name="connsiteX335" fmla="*/ 2182747 w 12191999"/>
                <a:gd name="connsiteY335" fmla="*/ 354532 h 1160647"/>
                <a:gd name="connsiteX336" fmla="*/ 2190855 w 12191999"/>
                <a:gd name="connsiteY336" fmla="*/ 378311 h 1160647"/>
                <a:gd name="connsiteX337" fmla="*/ 2184775 w 12191999"/>
                <a:gd name="connsiteY337" fmla="*/ 382635 h 1160647"/>
                <a:gd name="connsiteX338" fmla="*/ 2172613 w 12191999"/>
                <a:gd name="connsiteY338" fmla="*/ 404253 h 1160647"/>
                <a:gd name="connsiteX339" fmla="*/ 2180720 w 12191999"/>
                <a:gd name="connsiteY339" fmla="*/ 657181 h 1160647"/>
                <a:gd name="connsiteX340" fmla="*/ 2245574 w 12191999"/>
                <a:gd name="connsiteY340" fmla="*/ 657181 h 1160647"/>
                <a:gd name="connsiteX341" fmla="*/ 2245574 w 12191999"/>
                <a:gd name="connsiteY341" fmla="*/ 732843 h 1160647"/>
                <a:gd name="connsiteX342" fmla="*/ 2253682 w 12191999"/>
                <a:gd name="connsiteY342" fmla="*/ 732843 h 1160647"/>
                <a:gd name="connsiteX343" fmla="*/ 2255708 w 12191999"/>
                <a:gd name="connsiteY343" fmla="*/ 726358 h 1160647"/>
                <a:gd name="connsiteX344" fmla="*/ 2261789 w 12191999"/>
                <a:gd name="connsiteY344" fmla="*/ 726358 h 1160647"/>
                <a:gd name="connsiteX345" fmla="*/ 2263816 w 12191999"/>
                <a:gd name="connsiteY345" fmla="*/ 735005 h 1160647"/>
                <a:gd name="connsiteX346" fmla="*/ 2275976 w 12191999"/>
                <a:gd name="connsiteY346" fmla="*/ 735005 h 1160647"/>
                <a:gd name="connsiteX347" fmla="*/ 2275976 w 12191999"/>
                <a:gd name="connsiteY347" fmla="*/ 728519 h 1160647"/>
                <a:gd name="connsiteX348" fmla="*/ 2298269 w 12191999"/>
                <a:gd name="connsiteY348" fmla="*/ 728519 h 1160647"/>
                <a:gd name="connsiteX349" fmla="*/ 2298269 w 12191999"/>
                <a:gd name="connsiteY349" fmla="*/ 735005 h 1160647"/>
                <a:gd name="connsiteX350" fmla="*/ 2318535 w 12191999"/>
                <a:gd name="connsiteY350" fmla="*/ 735005 h 1160647"/>
                <a:gd name="connsiteX351" fmla="*/ 2318535 w 12191999"/>
                <a:gd name="connsiteY351" fmla="*/ 780402 h 1160647"/>
                <a:gd name="connsiteX352" fmla="*/ 2332723 w 12191999"/>
                <a:gd name="connsiteY352" fmla="*/ 780402 h 1160647"/>
                <a:gd name="connsiteX353" fmla="*/ 2332723 w 12191999"/>
                <a:gd name="connsiteY353" fmla="*/ 767431 h 1160647"/>
                <a:gd name="connsiteX354" fmla="*/ 2348937 w 12191999"/>
                <a:gd name="connsiteY354" fmla="*/ 767431 h 1160647"/>
                <a:gd name="connsiteX355" fmla="*/ 2348937 w 12191999"/>
                <a:gd name="connsiteY355" fmla="*/ 588004 h 1160647"/>
                <a:gd name="connsiteX356" fmla="*/ 2355017 w 12191999"/>
                <a:gd name="connsiteY356" fmla="*/ 581518 h 1160647"/>
                <a:gd name="connsiteX357" fmla="*/ 2427978 w 12191999"/>
                <a:gd name="connsiteY357" fmla="*/ 581518 h 1160647"/>
                <a:gd name="connsiteX358" fmla="*/ 2427978 w 12191999"/>
                <a:gd name="connsiteY358" fmla="*/ 590166 h 1160647"/>
                <a:gd name="connsiteX359" fmla="*/ 2438110 w 12191999"/>
                <a:gd name="connsiteY359" fmla="*/ 590166 h 1160647"/>
                <a:gd name="connsiteX360" fmla="*/ 2438110 w 12191999"/>
                <a:gd name="connsiteY360" fmla="*/ 704740 h 1160647"/>
                <a:gd name="connsiteX361" fmla="*/ 2460405 w 12191999"/>
                <a:gd name="connsiteY361" fmla="*/ 704740 h 1160647"/>
                <a:gd name="connsiteX362" fmla="*/ 2460405 w 12191999"/>
                <a:gd name="connsiteY362" fmla="*/ 637725 h 1160647"/>
                <a:gd name="connsiteX363" fmla="*/ 2486752 w 12191999"/>
                <a:gd name="connsiteY363" fmla="*/ 637725 h 1160647"/>
                <a:gd name="connsiteX364" fmla="*/ 2490804 w 12191999"/>
                <a:gd name="connsiteY364" fmla="*/ 633401 h 1160647"/>
                <a:gd name="connsiteX365" fmla="*/ 2498911 w 12191999"/>
                <a:gd name="connsiteY365" fmla="*/ 633401 h 1160647"/>
                <a:gd name="connsiteX366" fmla="*/ 2502965 w 12191999"/>
                <a:gd name="connsiteY366" fmla="*/ 637725 h 1160647"/>
                <a:gd name="connsiteX367" fmla="*/ 2525259 w 12191999"/>
                <a:gd name="connsiteY367" fmla="*/ 637725 h 1160647"/>
                <a:gd name="connsiteX368" fmla="*/ 2525259 w 12191999"/>
                <a:gd name="connsiteY368" fmla="*/ 520989 h 1160647"/>
                <a:gd name="connsiteX369" fmla="*/ 2582006 w 12191999"/>
                <a:gd name="connsiteY369" fmla="*/ 510180 h 1160647"/>
                <a:gd name="connsiteX370" fmla="*/ 2582006 w 12191999"/>
                <a:gd name="connsiteY370" fmla="*/ 511261 h 1160647"/>
                <a:gd name="connsiteX371" fmla="*/ 2582006 w 12191999"/>
                <a:gd name="connsiteY371" fmla="*/ 518827 h 1160647"/>
                <a:gd name="connsiteX372" fmla="*/ 2608353 w 12191999"/>
                <a:gd name="connsiteY372" fmla="*/ 518827 h 1160647"/>
                <a:gd name="connsiteX373" fmla="*/ 2608353 w 12191999"/>
                <a:gd name="connsiteY373" fmla="*/ 773917 h 1160647"/>
                <a:gd name="connsiteX374" fmla="*/ 2630646 w 12191999"/>
                <a:gd name="connsiteY374" fmla="*/ 773917 h 1160647"/>
                <a:gd name="connsiteX375" fmla="*/ 2630646 w 12191999"/>
                <a:gd name="connsiteY375" fmla="*/ 769593 h 1160647"/>
                <a:gd name="connsiteX376" fmla="*/ 2642806 w 12191999"/>
                <a:gd name="connsiteY376" fmla="*/ 769593 h 1160647"/>
                <a:gd name="connsiteX377" fmla="*/ 2642806 w 12191999"/>
                <a:gd name="connsiteY377" fmla="*/ 773917 h 1160647"/>
                <a:gd name="connsiteX378" fmla="*/ 2667127 w 12191999"/>
                <a:gd name="connsiteY378" fmla="*/ 773917 h 1160647"/>
                <a:gd name="connsiteX379" fmla="*/ 2667127 w 12191999"/>
                <a:gd name="connsiteY379" fmla="*/ 760946 h 1160647"/>
                <a:gd name="connsiteX380" fmla="*/ 2695500 w 12191999"/>
                <a:gd name="connsiteY380" fmla="*/ 760946 h 1160647"/>
                <a:gd name="connsiteX381" fmla="*/ 2707661 w 12191999"/>
                <a:gd name="connsiteY381" fmla="*/ 756622 h 1160647"/>
                <a:gd name="connsiteX382" fmla="*/ 2727927 w 12191999"/>
                <a:gd name="connsiteY382" fmla="*/ 760946 h 1160647"/>
                <a:gd name="connsiteX383" fmla="*/ 2727927 w 12191999"/>
                <a:gd name="connsiteY383" fmla="*/ 743652 h 1160647"/>
                <a:gd name="connsiteX384" fmla="*/ 2736035 w 12191999"/>
                <a:gd name="connsiteY384" fmla="*/ 743652 h 1160647"/>
                <a:gd name="connsiteX385" fmla="*/ 2736035 w 12191999"/>
                <a:gd name="connsiteY385" fmla="*/ 730681 h 1160647"/>
                <a:gd name="connsiteX386" fmla="*/ 2792781 w 12191999"/>
                <a:gd name="connsiteY386" fmla="*/ 730681 h 1160647"/>
                <a:gd name="connsiteX387" fmla="*/ 2792781 w 12191999"/>
                <a:gd name="connsiteY387" fmla="*/ 700416 h 1160647"/>
                <a:gd name="connsiteX388" fmla="*/ 2811022 w 12191999"/>
                <a:gd name="connsiteY388" fmla="*/ 700416 h 1160647"/>
                <a:gd name="connsiteX389" fmla="*/ 2811022 w 12191999"/>
                <a:gd name="connsiteY389" fmla="*/ 693931 h 1160647"/>
                <a:gd name="connsiteX390" fmla="*/ 2823181 w 12191999"/>
                <a:gd name="connsiteY390" fmla="*/ 693931 h 1160647"/>
                <a:gd name="connsiteX391" fmla="*/ 2823181 w 12191999"/>
                <a:gd name="connsiteY391" fmla="*/ 700416 h 1160647"/>
                <a:gd name="connsiteX392" fmla="*/ 2839395 w 12191999"/>
                <a:gd name="connsiteY392" fmla="*/ 700416 h 1160647"/>
                <a:gd name="connsiteX393" fmla="*/ 2839395 w 12191999"/>
                <a:gd name="connsiteY393" fmla="*/ 750137 h 1160647"/>
                <a:gd name="connsiteX394" fmla="*/ 2871823 w 12191999"/>
                <a:gd name="connsiteY394" fmla="*/ 750137 h 1160647"/>
                <a:gd name="connsiteX395" fmla="*/ 2871823 w 12191999"/>
                <a:gd name="connsiteY395" fmla="*/ 724196 h 1160647"/>
                <a:gd name="connsiteX396" fmla="*/ 2910330 w 12191999"/>
                <a:gd name="connsiteY396" fmla="*/ 724196 h 1160647"/>
                <a:gd name="connsiteX397" fmla="*/ 2910330 w 12191999"/>
                <a:gd name="connsiteY397" fmla="*/ 693931 h 1160647"/>
                <a:gd name="connsiteX398" fmla="*/ 2958971 w 12191999"/>
                <a:gd name="connsiteY398" fmla="*/ 693931 h 1160647"/>
                <a:gd name="connsiteX399" fmla="*/ 2958971 w 12191999"/>
                <a:gd name="connsiteY399" fmla="*/ 805087 h 1160647"/>
                <a:gd name="connsiteX400" fmla="*/ 2958971 w 12191999"/>
                <a:gd name="connsiteY400" fmla="*/ 818866 h 1160647"/>
                <a:gd name="connsiteX401" fmla="*/ 3025292 w 12191999"/>
                <a:gd name="connsiteY401" fmla="*/ 818866 h 1160647"/>
                <a:gd name="connsiteX402" fmla="*/ 3024845 w 12191999"/>
                <a:gd name="connsiteY402" fmla="*/ 724196 h 1160647"/>
                <a:gd name="connsiteX403" fmla="*/ 3045111 w 12191999"/>
                <a:gd name="connsiteY403" fmla="*/ 724196 h 1160647"/>
                <a:gd name="connsiteX404" fmla="*/ 3045618 w 12191999"/>
                <a:gd name="connsiteY404" fmla="*/ 723115 h 1160647"/>
                <a:gd name="connsiteX405" fmla="*/ 3049165 w 12191999"/>
                <a:gd name="connsiteY405" fmla="*/ 715549 h 1160647"/>
                <a:gd name="connsiteX406" fmla="*/ 3050938 w 12191999"/>
                <a:gd name="connsiteY406" fmla="*/ 715819 h 1160647"/>
                <a:gd name="connsiteX407" fmla="*/ 3063352 w 12191999"/>
                <a:gd name="connsiteY407" fmla="*/ 717710 h 1160647"/>
                <a:gd name="connsiteX408" fmla="*/ 3063859 w 12191999"/>
                <a:gd name="connsiteY408" fmla="*/ 719062 h 1160647"/>
                <a:gd name="connsiteX409" fmla="*/ 3067404 w 12191999"/>
                <a:gd name="connsiteY409" fmla="*/ 728519 h 1160647"/>
                <a:gd name="connsiteX410" fmla="*/ 3093751 w 12191999"/>
                <a:gd name="connsiteY410" fmla="*/ 730681 h 1160647"/>
                <a:gd name="connsiteX411" fmla="*/ 3093751 w 12191999"/>
                <a:gd name="connsiteY411" fmla="*/ 607460 h 1160647"/>
                <a:gd name="connsiteX412" fmla="*/ 3095778 w 12191999"/>
                <a:gd name="connsiteY412" fmla="*/ 607460 h 1160647"/>
                <a:gd name="connsiteX413" fmla="*/ 3109965 w 12191999"/>
                <a:gd name="connsiteY413" fmla="*/ 607460 h 1160647"/>
                <a:gd name="connsiteX414" fmla="*/ 3109965 w 12191999"/>
                <a:gd name="connsiteY414" fmla="*/ 471268 h 1160647"/>
                <a:gd name="connsiteX415" fmla="*/ 3111739 w 12191999"/>
                <a:gd name="connsiteY415" fmla="*/ 471268 h 1160647"/>
                <a:gd name="connsiteX416" fmla="*/ 3124152 w 12191999"/>
                <a:gd name="connsiteY416" fmla="*/ 471268 h 1160647"/>
                <a:gd name="connsiteX417" fmla="*/ 3245754 w 12191999"/>
                <a:gd name="connsiteY417" fmla="*/ 471268 h 1160647"/>
                <a:gd name="connsiteX418" fmla="*/ 3248034 w 12191999"/>
                <a:gd name="connsiteY418" fmla="*/ 471268 h 1160647"/>
                <a:gd name="connsiteX419" fmla="*/ 3263995 w 12191999"/>
                <a:gd name="connsiteY419" fmla="*/ 471268 h 1160647"/>
                <a:gd name="connsiteX420" fmla="*/ 3263995 w 12191999"/>
                <a:gd name="connsiteY420" fmla="*/ 611783 h 1160647"/>
                <a:gd name="connsiteX421" fmla="*/ 3265514 w 12191999"/>
                <a:gd name="connsiteY421" fmla="*/ 611513 h 1160647"/>
                <a:gd name="connsiteX422" fmla="*/ 3276155 w 12191999"/>
                <a:gd name="connsiteY422" fmla="*/ 609622 h 1160647"/>
                <a:gd name="connsiteX423" fmla="*/ 3274128 w 12191999"/>
                <a:gd name="connsiteY423" fmla="*/ 698254 h 1160647"/>
                <a:gd name="connsiteX424" fmla="*/ 3275648 w 12191999"/>
                <a:gd name="connsiteY424" fmla="*/ 698525 h 1160647"/>
                <a:gd name="connsiteX425" fmla="*/ 3286288 w 12191999"/>
                <a:gd name="connsiteY425" fmla="*/ 700416 h 1160647"/>
                <a:gd name="connsiteX426" fmla="*/ 3286541 w 12191999"/>
                <a:gd name="connsiteY426" fmla="*/ 701227 h 1160647"/>
                <a:gd name="connsiteX427" fmla="*/ 3288315 w 12191999"/>
                <a:gd name="connsiteY427" fmla="*/ 706902 h 1160647"/>
                <a:gd name="connsiteX428" fmla="*/ 3289074 w 12191999"/>
                <a:gd name="connsiteY428" fmla="*/ 704470 h 1160647"/>
                <a:gd name="connsiteX429" fmla="*/ 3294394 w 12191999"/>
                <a:gd name="connsiteY429" fmla="*/ 687446 h 1160647"/>
                <a:gd name="connsiteX430" fmla="*/ 3296167 w 12191999"/>
                <a:gd name="connsiteY430" fmla="*/ 687446 h 1160647"/>
                <a:gd name="connsiteX431" fmla="*/ 3308581 w 12191999"/>
                <a:gd name="connsiteY431" fmla="*/ 687446 h 1160647"/>
                <a:gd name="connsiteX432" fmla="*/ 3308581 w 12191999"/>
                <a:gd name="connsiteY432" fmla="*/ 719872 h 1160647"/>
                <a:gd name="connsiteX433" fmla="*/ 3309594 w 12191999"/>
                <a:gd name="connsiteY433" fmla="*/ 720413 h 1160647"/>
                <a:gd name="connsiteX434" fmla="*/ 3316689 w 12191999"/>
                <a:gd name="connsiteY434" fmla="*/ 724196 h 1160647"/>
                <a:gd name="connsiteX435" fmla="*/ 3316689 w 12191999"/>
                <a:gd name="connsiteY435" fmla="*/ 725547 h 1160647"/>
                <a:gd name="connsiteX436" fmla="*/ 3316689 w 12191999"/>
                <a:gd name="connsiteY436" fmla="*/ 735005 h 1160647"/>
                <a:gd name="connsiteX437" fmla="*/ 3361276 w 12191999"/>
                <a:gd name="connsiteY437" fmla="*/ 735005 h 1160647"/>
                <a:gd name="connsiteX438" fmla="*/ 3361276 w 12191999"/>
                <a:gd name="connsiteY438" fmla="*/ 736086 h 1160647"/>
                <a:gd name="connsiteX439" fmla="*/ 3361276 w 12191999"/>
                <a:gd name="connsiteY439" fmla="*/ 743652 h 1160647"/>
                <a:gd name="connsiteX440" fmla="*/ 3363302 w 12191999"/>
                <a:gd name="connsiteY440" fmla="*/ 743652 h 1160647"/>
                <a:gd name="connsiteX441" fmla="*/ 3377488 w 12191999"/>
                <a:gd name="connsiteY441" fmla="*/ 743652 h 1160647"/>
                <a:gd name="connsiteX442" fmla="*/ 3377488 w 12191999"/>
                <a:gd name="connsiteY442" fmla="*/ 713387 h 1160647"/>
                <a:gd name="connsiteX443" fmla="*/ 3422076 w 12191999"/>
                <a:gd name="connsiteY443" fmla="*/ 713387 h 1160647"/>
                <a:gd name="connsiteX444" fmla="*/ 3422076 w 12191999"/>
                <a:gd name="connsiteY444" fmla="*/ 712036 h 1160647"/>
                <a:gd name="connsiteX445" fmla="*/ 3422076 w 12191999"/>
                <a:gd name="connsiteY445" fmla="*/ 702578 h 1160647"/>
                <a:gd name="connsiteX446" fmla="*/ 3423089 w 12191999"/>
                <a:gd name="connsiteY446" fmla="*/ 702578 h 1160647"/>
                <a:gd name="connsiteX447" fmla="*/ 3430182 w 12191999"/>
                <a:gd name="connsiteY447" fmla="*/ 702578 h 1160647"/>
                <a:gd name="connsiteX448" fmla="*/ 3430182 w 12191999"/>
                <a:gd name="connsiteY448" fmla="*/ 700687 h 1160647"/>
                <a:gd name="connsiteX449" fmla="*/ 3430182 w 12191999"/>
                <a:gd name="connsiteY449" fmla="*/ 687446 h 1160647"/>
                <a:gd name="connsiteX450" fmla="*/ 3430943 w 12191999"/>
                <a:gd name="connsiteY450" fmla="*/ 687446 h 1160647"/>
                <a:gd name="connsiteX451" fmla="*/ 3436263 w 12191999"/>
                <a:gd name="connsiteY451" fmla="*/ 687446 h 1160647"/>
                <a:gd name="connsiteX452" fmla="*/ 3436263 w 12191999"/>
                <a:gd name="connsiteY452" fmla="*/ 686365 h 1160647"/>
                <a:gd name="connsiteX453" fmla="*/ 3436263 w 12191999"/>
                <a:gd name="connsiteY453" fmla="*/ 678798 h 1160647"/>
                <a:gd name="connsiteX454" fmla="*/ 3438290 w 12191999"/>
                <a:gd name="connsiteY454" fmla="*/ 678798 h 1160647"/>
                <a:gd name="connsiteX455" fmla="*/ 3452477 w 12191999"/>
                <a:gd name="connsiteY455" fmla="*/ 678798 h 1160647"/>
                <a:gd name="connsiteX456" fmla="*/ 3452477 w 12191999"/>
                <a:gd name="connsiteY456" fmla="*/ 679879 h 1160647"/>
                <a:gd name="connsiteX457" fmla="*/ 3452477 w 12191999"/>
                <a:gd name="connsiteY457" fmla="*/ 687446 h 1160647"/>
                <a:gd name="connsiteX458" fmla="*/ 3474769 w 12191999"/>
                <a:gd name="connsiteY458" fmla="*/ 687446 h 1160647"/>
                <a:gd name="connsiteX459" fmla="*/ 3474769 w 12191999"/>
                <a:gd name="connsiteY459" fmla="*/ 685554 h 1160647"/>
                <a:gd name="connsiteX460" fmla="*/ 3474769 w 12191999"/>
                <a:gd name="connsiteY460" fmla="*/ 672313 h 1160647"/>
                <a:gd name="connsiteX461" fmla="*/ 3476544 w 12191999"/>
                <a:gd name="connsiteY461" fmla="*/ 672313 h 1160647"/>
                <a:gd name="connsiteX462" fmla="*/ 3488956 w 12191999"/>
                <a:gd name="connsiteY462" fmla="*/ 672313 h 1160647"/>
                <a:gd name="connsiteX463" fmla="*/ 3488956 w 12191999"/>
                <a:gd name="connsiteY463" fmla="*/ 696093 h 1160647"/>
                <a:gd name="connsiteX464" fmla="*/ 3489970 w 12191999"/>
                <a:gd name="connsiteY464" fmla="*/ 696093 h 1160647"/>
                <a:gd name="connsiteX465" fmla="*/ 3497064 w 12191999"/>
                <a:gd name="connsiteY465" fmla="*/ 696093 h 1160647"/>
                <a:gd name="connsiteX466" fmla="*/ 3497064 w 12191999"/>
                <a:gd name="connsiteY466" fmla="*/ 695012 h 1160647"/>
                <a:gd name="connsiteX467" fmla="*/ 3497064 w 12191999"/>
                <a:gd name="connsiteY467" fmla="*/ 687446 h 1160647"/>
                <a:gd name="connsiteX468" fmla="*/ 3498837 w 12191999"/>
                <a:gd name="connsiteY468" fmla="*/ 687446 h 1160647"/>
                <a:gd name="connsiteX469" fmla="*/ 3511251 w 12191999"/>
                <a:gd name="connsiteY469" fmla="*/ 687446 h 1160647"/>
                <a:gd name="connsiteX470" fmla="*/ 3511251 w 12191999"/>
                <a:gd name="connsiteY470" fmla="*/ 713387 h 1160647"/>
                <a:gd name="connsiteX471" fmla="*/ 3513278 w 12191999"/>
                <a:gd name="connsiteY471" fmla="*/ 713387 h 1160647"/>
                <a:gd name="connsiteX472" fmla="*/ 3527463 w 12191999"/>
                <a:gd name="connsiteY472" fmla="*/ 713387 h 1160647"/>
                <a:gd name="connsiteX473" fmla="*/ 3527463 w 12191999"/>
                <a:gd name="connsiteY473" fmla="*/ 715008 h 1160647"/>
                <a:gd name="connsiteX474" fmla="*/ 3527463 w 12191999"/>
                <a:gd name="connsiteY474" fmla="*/ 726358 h 1160647"/>
                <a:gd name="connsiteX475" fmla="*/ 3528224 w 12191999"/>
                <a:gd name="connsiteY475" fmla="*/ 726358 h 1160647"/>
                <a:gd name="connsiteX476" fmla="*/ 3533544 w 12191999"/>
                <a:gd name="connsiteY476" fmla="*/ 726358 h 1160647"/>
                <a:gd name="connsiteX477" fmla="*/ 3533544 w 12191999"/>
                <a:gd name="connsiteY477" fmla="*/ 725547 h 1160647"/>
                <a:gd name="connsiteX478" fmla="*/ 3533544 w 12191999"/>
                <a:gd name="connsiteY478" fmla="*/ 719872 h 1160647"/>
                <a:gd name="connsiteX479" fmla="*/ 3563945 w 12191999"/>
                <a:gd name="connsiteY479" fmla="*/ 719872 h 1160647"/>
                <a:gd name="connsiteX480" fmla="*/ 3563945 w 12191999"/>
                <a:gd name="connsiteY480" fmla="*/ 743652 h 1160647"/>
                <a:gd name="connsiteX481" fmla="*/ 3564957 w 12191999"/>
                <a:gd name="connsiteY481" fmla="*/ 743652 h 1160647"/>
                <a:gd name="connsiteX482" fmla="*/ 3572052 w 12191999"/>
                <a:gd name="connsiteY482" fmla="*/ 743652 h 1160647"/>
                <a:gd name="connsiteX483" fmla="*/ 3572052 w 12191999"/>
                <a:gd name="connsiteY483" fmla="*/ 744733 h 1160647"/>
                <a:gd name="connsiteX484" fmla="*/ 3572052 w 12191999"/>
                <a:gd name="connsiteY484" fmla="*/ 752299 h 1160647"/>
                <a:gd name="connsiteX485" fmla="*/ 3572811 w 12191999"/>
                <a:gd name="connsiteY485" fmla="*/ 752299 h 1160647"/>
                <a:gd name="connsiteX486" fmla="*/ 3578132 w 12191999"/>
                <a:gd name="connsiteY486" fmla="*/ 752299 h 1160647"/>
                <a:gd name="connsiteX487" fmla="*/ 3578132 w 12191999"/>
                <a:gd name="connsiteY487" fmla="*/ 750137 h 1160647"/>
                <a:gd name="connsiteX488" fmla="*/ 3578132 w 12191999"/>
                <a:gd name="connsiteY488" fmla="*/ 735005 h 1160647"/>
                <a:gd name="connsiteX489" fmla="*/ 3579144 w 12191999"/>
                <a:gd name="connsiteY489" fmla="*/ 735005 h 1160647"/>
                <a:gd name="connsiteX490" fmla="*/ 3586239 w 12191999"/>
                <a:gd name="connsiteY490" fmla="*/ 735005 h 1160647"/>
                <a:gd name="connsiteX491" fmla="*/ 3586239 w 12191999"/>
                <a:gd name="connsiteY491" fmla="*/ 736086 h 1160647"/>
                <a:gd name="connsiteX492" fmla="*/ 3586239 w 12191999"/>
                <a:gd name="connsiteY492" fmla="*/ 743652 h 1160647"/>
                <a:gd name="connsiteX493" fmla="*/ 3591559 w 12191999"/>
                <a:gd name="connsiteY493" fmla="*/ 741659 h 1160647"/>
                <a:gd name="connsiteX494" fmla="*/ 3592318 w 12191999"/>
                <a:gd name="connsiteY494" fmla="*/ 740679 h 1160647"/>
                <a:gd name="connsiteX495" fmla="*/ 3592318 w 12191999"/>
                <a:gd name="connsiteY495" fmla="*/ 735005 h 1160647"/>
                <a:gd name="connsiteX496" fmla="*/ 3630825 w 12191999"/>
                <a:gd name="connsiteY496" fmla="*/ 735005 h 1160647"/>
                <a:gd name="connsiteX497" fmla="*/ 3630825 w 12191999"/>
                <a:gd name="connsiteY497" fmla="*/ 758784 h 1160647"/>
                <a:gd name="connsiteX498" fmla="*/ 3632852 w 12191999"/>
                <a:gd name="connsiteY498" fmla="*/ 758784 h 1160647"/>
                <a:gd name="connsiteX499" fmla="*/ 3647039 w 12191999"/>
                <a:gd name="connsiteY499" fmla="*/ 758784 h 1160647"/>
                <a:gd name="connsiteX500" fmla="*/ 3647039 w 12191999"/>
                <a:gd name="connsiteY500" fmla="*/ 759865 h 1160647"/>
                <a:gd name="connsiteX501" fmla="*/ 3647039 w 12191999"/>
                <a:gd name="connsiteY501" fmla="*/ 767431 h 1160647"/>
                <a:gd name="connsiteX502" fmla="*/ 3648813 w 12191999"/>
                <a:gd name="connsiteY502" fmla="*/ 767431 h 1160647"/>
                <a:gd name="connsiteX503" fmla="*/ 3661226 w 12191999"/>
                <a:gd name="connsiteY503" fmla="*/ 767431 h 1160647"/>
                <a:gd name="connsiteX504" fmla="*/ 3661226 w 12191999"/>
                <a:gd name="connsiteY504" fmla="*/ 743652 h 1160647"/>
                <a:gd name="connsiteX505" fmla="*/ 3662239 w 12191999"/>
                <a:gd name="connsiteY505" fmla="*/ 743652 h 1160647"/>
                <a:gd name="connsiteX506" fmla="*/ 3669332 w 12191999"/>
                <a:gd name="connsiteY506" fmla="*/ 743652 h 1160647"/>
                <a:gd name="connsiteX507" fmla="*/ 3669332 w 12191999"/>
                <a:gd name="connsiteY507" fmla="*/ 711225 h 1160647"/>
                <a:gd name="connsiteX508" fmla="*/ 3670345 w 12191999"/>
                <a:gd name="connsiteY508" fmla="*/ 711225 h 1160647"/>
                <a:gd name="connsiteX509" fmla="*/ 3677440 w 12191999"/>
                <a:gd name="connsiteY509" fmla="*/ 711225 h 1160647"/>
                <a:gd name="connsiteX510" fmla="*/ 3677440 w 12191999"/>
                <a:gd name="connsiteY510" fmla="*/ 709334 h 1160647"/>
                <a:gd name="connsiteX511" fmla="*/ 3677440 w 12191999"/>
                <a:gd name="connsiteY511" fmla="*/ 696093 h 1160647"/>
                <a:gd name="connsiteX512" fmla="*/ 3676172 w 12191999"/>
                <a:gd name="connsiteY512" fmla="*/ 694471 h 1160647"/>
                <a:gd name="connsiteX513" fmla="*/ 3681492 w 12191999"/>
                <a:gd name="connsiteY513" fmla="*/ 683122 h 1160647"/>
                <a:gd name="connsiteX514" fmla="*/ 3689600 w 12191999"/>
                <a:gd name="connsiteY514" fmla="*/ 711225 h 1160647"/>
                <a:gd name="connsiteX515" fmla="*/ 3690359 w 12191999"/>
                <a:gd name="connsiteY515" fmla="*/ 711225 h 1160647"/>
                <a:gd name="connsiteX516" fmla="*/ 3695680 w 12191999"/>
                <a:gd name="connsiteY516" fmla="*/ 711225 h 1160647"/>
                <a:gd name="connsiteX517" fmla="*/ 3695680 w 12191999"/>
                <a:gd name="connsiteY517" fmla="*/ 605298 h 1160647"/>
                <a:gd name="connsiteX518" fmla="*/ 3697199 w 12191999"/>
                <a:gd name="connsiteY518" fmla="*/ 605298 h 1160647"/>
                <a:gd name="connsiteX519" fmla="*/ 3707840 w 12191999"/>
                <a:gd name="connsiteY519" fmla="*/ 605298 h 1160647"/>
                <a:gd name="connsiteX520" fmla="*/ 3707840 w 12191999"/>
                <a:gd name="connsiteY520" fmla="*/ 557739 h 1160647"/>
                <a:gd name="connsiteX521" fmla="*/ 3734187 w 12191999"/>
                <a:gd name="connsiteY521" fmla="*/ 557739 h 1160647"/>
                <a:gd name="connsiteX522" fmla="*/ 3734187 w 12191999"/>
                <a:gd name="connsiteY522" fmla="*/ 536121 h 1160647"/>
                <a:gd name="connsiteX523" fmla="*/ 3768640 w 12191999"/>
                <a:gd name="connsiteY523" fmla="*/ 536121 h 1160647"/>
                <a:gd name="connsiteX524" fmla="*/ 3768640 w 12191999"/>
                <a:gd name="connsiteY524" fmla="*/ 538553 h 1160647"/>
                <a:gd name="connsiteX525" fmla="*/ 3768640 w 12191999"/>
                <a:gd name="connsiteY525" fmla="*/ 555577 h 1160647"/>
                <a:gd name="connsiteX526" fmla="*/ 3770921 w 12191999"/>
                <a:gd name="connsiteY526" fmla="*/ 555577 h 1160647"/>
                <a:gd name="connsiteX527" fmla="*/ 3786881 w 12191999"/>
                <a:gd name="connsiteY527" fmla="*/ 555577 h 1160647"/>
                <a:gd name="connsiteX528" fmla="*/ 3786881 w 12191999"/>
                <a:gd name="connsiteY528" fmla="*/ 603136 h 1160647"/>
                <a:gd name="connsiteX529" fmla="*/ 3787894 w 12191999"/>
                <a:gd name="connsiteY529" fmla="*/ 603136 h 1160647"/>
                <a:gd name="connsiteX530" fmla="*/ 3794988 w 12191999"/>
                <a:gd name="connsiteY530" fmla="*/ 603136 h 1160647"/>
                <a:gd name="connsiteX531" fmla="*/ 3809175 w 12191999"/>
                <a:gd name="connsiteY531" fmla="*/ 607460 h 1160647"/>
                <a:gd name="connsiteX532" fmla="*/ 3809175 w 12191999"/>
                <a:gd name="connsiteY532" fmla="*/ 646372 h 1160647"/>
                <a:gd name="connsiteX533" fmla="*/ 3810187 w 12191999"/>
                <a:gd name="connsiteY533" fmla="*/ 646372 h 1160647"/>
                <a:gd name="connsiteX534" fmla="*/ 3817281 w 12191999"/>
                <a:gd name="connsiteY534" fmla="*/ 646372 h 1160647"/>
                <a:gd name="connsiteX535" fmla="*/ 3817281 w 12191999"/>
                <a:gd name="connsiteY535" fmla="*/ 647993 h 1160647"/>
                <a:gd name="connsiteX536" fmla="*/ 3817281 w 12191999"/>
                <a:gd name="connsiteY536" fmla="*/ 659342 h 1160647"/>
                <a:gd name="connsiteX537" fmla="*/ 3819307 w 12191999"/>
                <a:gd name="connsiteY537" fmla="*/ 659342 h 1160647"/>
                <a:gd name="connsiteX538" fmla="*/ 3833494 w 12191999"/>
                <a:gd name="connsiteY538" fmla="*/ 659342 h 1160647"/>
                <a:gd name="connsiteX539" fmla="*/ 3839574 w 12191999"/>
                <a:gd name="connsiteY539" fmla="*/ 665828 h 1160647"/>
                <a:gd name="connsiteX540" fmla="*/ 3839574 w 12191999"/>
                <a:gd name="connsiteY540" fmla="*/ 687446 h 1160647"/>
                <a:gd name="connsiteX541" fmla="*/ 3841855 w 12191999"/>
                <a:gd name="connsiteY541" fmla="*/ 687446 h 1160647"/>
                <a:gd name="connsiteX542" fmla="*/ 3857815 w 12191999"/>
                <a:gd name="connsiteY542" fmla="*/ 687446 h 1160647"/>
                <a:gd name="connsiteX543" fmla="*/ 3857815 w 12191999"/>
                <a:gd name="connsiteY543" fmla="*/ 688526 h 1160647"/>
                <a:gd name="connsiteX544" fmla="*/ 3857815 w 12191999"/>
                <a:gd name="connsiteY544" fmla="*/ 696093 h 1160647"/>
                <a:gd name="connsiteX545" fmla="*/ 3859081 w 12191999"/>
                <a:gd name="connsiteY545" fmla="*/ 696093 h 1160647"/>
                <a:gd name="connsiteX546" fmla="*/ 3867948 w 12191999"/>
                <a:gd name="connsiteY546" fmla="*/ 696093 h 1160647"/>
                <a:gd name="connsiteX547" fmla="*/ 3867948 w 12191999"/>
                <a:gd name="connsiteY547" fmla="*/ 698254 h 1160647"/>
                <a:gd name="connsiteX548" fmla="*/ 3867948 w 12191999"/>
                <a:gd name="connsiteY548" fmla="*/ 713387 h 1160647"/>
                <a:gd name="connsiteX549" fmla="*/ 3872002 w 12191999"/>
                <a:gd name="connsiteY549" fmla="*/ 711495 h 1160647"/>
                <a:gd name="connsiteX550" fmla="*/ 3872002 w 12191999"/>
                <a:gd name="connsiteY550" fmla="*/ 698254 h 1160647"/>
                <a:gd name="connsiteX551" fmla="*/ 3873015 w 12191999"/>
                <a:gd name="connsiteY551" fmla="*/ 698254 h 1160647"/>
                <a:gd name="connsiteX552" fmla="*/ 3880108 w 12191999"/>
                <a:gd name="connsiteY552" fmla="*/ 698254 h 1160647"/>
                <a:gd name="connsiteX553" fmla="*/ 3880108 w 12191999"/>
                <a:gd name="connsiteY553" fmla="*/ 699876 h 1160647"/>
                <a:gd name="connsiteX554" fmla="*/ 3880108 w 12191999"/>
                <a:gd name="connsiteY554" fmla="*/ 711225 h 1160647"/>
                <a:gd name="connsiteX555" fmla="*/ 3880869 w 12191999"/>
                <a:gd name="connsiteY555" fmla="*/ 711225 h 1160647"/>
                <a:gd name="connsiteX556" fmla="*/ 3886189 w 12191999"/>
                <a:gd name="connsiteY556" fmla="*/ 711225 h 1160647"/>
                <a:gd name="connsiteX557" fmla="*/ 3934828 w 12191999"/>
                <a:gd name="connsiteY557" fmla="*/ 706902 h 1160647"/>
                <a:gd name="connsiteX558" fmla="*/ 3934828 w 12191999"/>
                <a:gd name="connsiteY558" fmla="*/ 708253 h 1160647"/>
                <a:gd name="connsiteX559" fmla="*/ 3934828 w 12191999"/>
                <a:gd name="connsiteY559" fmla="*/ 717710 h 1160647"/>
                <a:gd name="connsiteX560" fmla="*/ 3935589 w 12191999"/>
                <a:gd name="connsiteY560" fmla="*/ 717710 h 1160647"/>
                <a:gd name="connsiteX561" fmla="*/ 3940909 w 12191999"/>
                <a:gd name="connsiteY561" fmla="*/ 717710 h 1160647"/>
                <a:gd name="connsiteX562" fmla="*/ 3940909 w 12191999"/>
                <a:gd name="connsiteY562" fmla="*/ 719872 h 1160647"/>
                <a:gd name="connsiteX563" fmla="*/ 3940909 w 12191999"/>
                <a:gd name="connsiteY563" fmla="*/ 735005 h 1160647"/>
                <a:gd name="connsiteX564" fmla="*/ 3942936 w 12191999"/>
                <a:gd name="connsiteY564" fmla="*/ 733654 h 1160647"/>
                <a:gd name="connsiteX565" fmla="*/ 3957123 w 12191999"/>
                <a:gd name="connsiteY565" fmla="*/ 724196 h 1160647"/>
                <a:gd name="connsiteX566" fmla="*/ 3963202 w 12191999"/>
                <a:gd name="connsiteY566" fmla="*/ 683122 h 1160647"/>
                <a:gd name="connsiteX567" fmla="*/ 3963963 w 12191999"/>
                <a:gd name="connsiteY567" fmla="*/ 682852 h 1160647"/>
                <a:gd name="connsiteX568" fmla="*/ 3969283 w 12191999"/>
                <a:gd name="connsiteY568" fmla="*/ 680960 h 1160647"/>
                <a:gd name="connsiteX569" fmla="*/ 3971310 w 12191999"/>
                <a:gd name="connsiteY569" fmla="*/ 611783 h 1160647"/>
                <a:gd name="connsiteX570" fmla="*/ 3973337 w 12191999"/>
                <a:gd name="connsiteY570" fmla="*/ 680960 h 1160647"/>
                <a:gd name="connsiteX571" fmla="*/ 3974096 w 12191999"/>
                <a:gd name="connsiteY571" fmla="*/ 681230 h 1160647"/>
                <a:gd name="connsiteX572" fmla="*/ 3979416 w 12191999"/>
                <a:gd name="connsiteY572" fmla="*/ 683122 h 1160647"/>
                <a:gd name="connsiteX573" fmla="*/ 3979416 w 12191999"/>
                <a:gd name="connsiteY573" fmla="*/ 596651 h 1160647"/>
                <a:gd name="connsiteX574" fmla="*/ 3983470 w 12191999"/>
                <a:gd name="connsiteY574" fmla="*/ 564224 h 1160647"/>
                <a:gd name="connsiteX575" fmla="*/ 4021977 w 12191999"/>
                <a:gd name="connsiteY575" fmla="*/ 564224 h 1160647"/>
                <a:gd name="connsiteX576" fmla="*/ 4021977 w 12191999"/>
                <a:gd name="connsiteY576" fmla="*/ 596651 h 1160647"/>
                <a:gd name="connsiteX577" fmla="*/ 4022736 w 12191999"/>
                <a:gd name="connsiteY577" fmla="*/ 596651 h 1160647"/>
                <a:gd name="connsiteX578" fmla="*/ 4028057 w 12191999"/>
                <a:gd name="connsiteY578" fmla="*/ 596651 h 1160647"/>
                <a:gd name="connsiteX579" fmla="*/ 4028057 w 12191999"/>
                <a:gd name="connsiteY579" fmla="*/ 514503 h 1160647"/>
                <a:gd name="connsiteX580" fmla="*/ 4029830 w 12191999"/>
                <a:gd name="connsiteY580" fmla="*/ 514503 h 1160647"/>
                <a:gd name="connsiteX581" fmla="*/ 4042244 w 12191999"/>
                <a:gd name="connsiteY581" fmla="*/ 514503 h 1160647"/>
                <a:gd name="connsiteX582" fmla="*/ 4042244 w 12191999"/>
                <a:gd name="connsiteY582" fmla="*/ 512612 h 1160647"/>
                <a:gd name="connsiteX583" fmla="*/ 4042244 w 12191999"/>
                <a:gd name="connsiteY583" fmla="*/ 499371 h 1160647"/>
                <a:gd name="connsiteX584" fmla="*/ 4064537 w 12191999"/>
                <a:gd name="connsiteY584" fmla="*/ 499371 h 1160647"/>
                <a:gd name="connsiteX585" fmla="*/ 4064537 w 12191999"/>
                <a:gd name="connsiteY585" fmla="*/ 498290 h 1160647"/>
                <a:gd name="connsiteX586" fmla="*/ 4064537 w 12191999"/>
                <a:gd name="connsiteY586" fmla="*/ 490724 h 1160647"/>
                <a:gd name="connsiteX587" fmla="*/ 4066310 w 12191999"/>
                <a:gd name="connsiteY587" fmla="*/ 490724 h 1160647"/>
                <a:gd name="connsiteX588" fmla="*/ 4078724 w 12191999"/>
                <a:gd name="connsiteY588" fmla="*/ 490724 h 1160647"/>
                <a:gd name="connsiteX589" fmla="*/ 4078724 w 12191999"/>
                <a:gd name="connsiteY589" fmla="*/ 491805 h 1160647"/>
                <a:gd name="connsiteX590" fmla="*/ 4078724 w 12191999"/>
                <a:gd name="connsiteY590" fmla="*/ 499371 h 1160647"/>
                <a:gd name="connsiteX591" fmla="*/ 4079485 w 12191999"/>
                <a:gd name="connsiteY591" fmla="*/ 499371 h 1160647"/>
                <a:gd name="connsiteX592" fmla="*/ 4084805 w 12191999"/>
                <a:gd name="connsiteY592" fmla="*/ 499371 h 1160647"/>
                <a:gd name="connsiteX593" fmla="*/ 4094938 w 12191999"/>
                <a:gd name="connsiteY593" fmla="*/ 495047 h 1160647"/>
                <a:gd name="connsiteX594" fmla="*/ 4098990 w 12191999"/>
                <a:gd name="connsiteY594" fmla="*/ 498290 h 1160647"/>
                <a:gd name="connsiteX595" fmla="*/ 4098990 w 12191999"/>
                <a:gd name="connsiteY595" fmla="*/ 490724 h 1160647"/>
                <a:gd name="connsiteX596" fmla="*/ 4101271 w 12191999"/>
                <a:gd name="connsiteY596" fmla="*/ 490724 h 1160647"/>
                <a:gd name="connsiteX597" fmla="*/ 4117231 w 12191999"/>
                <a:gd name="connsiteY597" fmla="*/ 490724 h 1160647"/>
                <a:gd name="connsiteX598" fmla="*/ 4117231 w 12191999"/>
                <a:gd name="connsiteY598" fmla="*/ 491805 h 1160647"/>
                <a:gd name="connsiteX599" fmla="*/ 4117231 w 12191999"/>
                <a:gd name="connsiteY599" fmla="*/ 499371 h 1160647"/>
                <a:gd name="connsiteX600" fmla="*/ 4147632 w 12191999"/>
                <a:gd name="connsiteY600" fmla="*/ 499371 h 1160647"/>
                <a:gd name="connsiteX601" fmla="*/ 4147632 w 12191999"/>
                <a:gd name="connsiteY601" fmla="*/ 500992 h 1160647"/>
                <a:gd name="connsiteX602" fmla="*/ 4147632 w 12191999"/>
                <a:gd name="connsiteY602" fmla="*/ 512342 h 1160647"/>
                <a:gd name="connsiteX603" fmla="*/ 4173978 w 12191999"/>
                <a:gd name="connsiteY603" fmla="*/ 512342 h 1160647"/>
                <a:gd name="connsiteX604" fmla="*/ 4173978 w 12191999"/>
                <a:gd name="connsiteY604" fmla="*/ 542606 h 1160647"/>
                <a:gd name="connsiteX605" fmla="*/ 4174739 w 12191999"/>
                <a:gd name="connsiteY605" fmla="*/ 542606 h 1160647"/>
                <a:gd name="connsiteX606" fmla="*/ 4180058 w 12191999"/>
                <a:gd name="connsiteY606" fmla="*/ 542606 h 1160647"/>
                <a:gd name="connsiteX607" fmla="*/ 4180058 w 12191999"/>
                <a:gd name="connsiteY607" fmla="*/ 543687 h 1160647"/>
                <a:gd name="connsiteX608" fmla="*/ 4180058 w 12191999"/>
                <a:gd name="connsiteY608" fmla="*/ 551254 h 1160647"/>
                <a:gd name="connsiteX609" fmla="*/ 4184113 w 12191999"/>
                <a:gd name="connsiteY609" fmla="*/ 581518 h 1160647"/>
                <a:gd name="connsiteX610" fmla="*/ 4184872 w 12191999"/>
                <a:gd name="connsiteY610" fmla="*/ 581518 h 1160647"/>
                <a:gd name="connsiteX611" fmla="*/ 4190192 w 12191999"/>
                <a:gd name="connsiteY611" fmla="*/ 581518 h 1160647"/>
                <a:gd name="connsiteX612" fmla="*/ 4190192 w 12191999"/>
                <a:gd name="connsiteY612" fmla="*/ 582329 h 1160647"/>
                <a:gd name="connsiteX613" fmla="*/ 4190192 w 12191999"/>
                <a:gd name="connsiteY613" fmla="*/ 588004 h 1160647"/>
                <a:gd name="connsiteX614" fmla="*/ 4191206 w 12191999"/>
                <a:gd name="connsiteY614" fmla="*/ 588004 h 1160647"/>
                <a:gd name="connsiteX615" fmla="*/ 4198298 w 12191999"/>
                <a:gd name="connsiteY615" fmla="*/ 588004 h 1160647"/>
                <a:gd name="connsiteX616" fmla="*/ 4198298 w 12191999"/>
                <a:gd name="connsiteY616" fmla="*/ 618269 h 1160647"/>
                <a:gd name="connsiteX617" fmla="*/ 4200325 w 12191999"/>
                <a:gd name="connsiteY617" fmla="*/ 618269 h 1160647"/>
                <a:gd name="connsiteX618" fmla="*/ 4214512 w 12191999"/>
                <a:gd name="connsiteY618" fmla="*/ 618269 h 1160647"/>
                <a:gd name="connsiteX619" fmla="*/ 4214512 w 12191999"/>
                <a:gd name="connsiteY619" fmla="*/ 642048 h 1160647"/>
                <a:gd name="connsiteX620" fmla="*/ 4216539 w 12191999"/>
                <a:gd name="connsiteY620" fmla="*/ 643669 h 1160647"/>
                <a:gd name="connsiteX621" fmla="*/ 4216539 w 12191999"/>
                <a:gd name="connsiteY621" fmla="*/ 655019 h 1160647"/>
                <a:gd name="connsiteX622" fmla="*/ 4217299 w 12191999"/>
                <a:gd name="connsiteY622" fmla="*/ 655019 h 1160647"/>
                <a:gd name="connsiteX623" fmla="*/ 4222619 w 12191999"/>
                <a:gd name="connsiteY623" fmla="*/ 655019 h 1160647"/>
                <a:gd name="connsiteX624" fmla="*/ 4222619 w 12191999"/>
                <a:gd name="connsiteY624" fmla="*/ 678798 h 1160647"/>
                <a:gd name="connsiteX625" fmla="*/ 4223886 w 12191999"/>
                <a:gd name="connsiteY625" fmla="*/ 678798 h 1160647"/>
                <a:gd name="connsiteX626" fmla="*/ 4232752 w 12191999"/>
                <a:gd name="connsiteY626" fmla="*/ 678798 h 1160647"/>
                <a:gd name="connsiteX627" fmla="*/ 4234779 w 12191999"/>
                <a:gd name="connsiteY627" fmla="*/ 682852 h 1160647"/>
                <a:gd name="connsiteX628" fmla="*/ 4234779 w 12191999"/>
                <a:gd name="connsiteY628" fmla="*/ 696093 h 1160647"/>
                <a:gd name="connsiteX629" fmla="*/ 4236299 w 12191999"/>
                <a:gd name="connsiteY629" fmla="*/ 694201 h 1160647"/>
                <a:gd name="connsiteX630" fmla="*/ 4246939 w 12191999"/>
                <a:gd name="connsiteY630" fmla="*/ 680960 h 1160647"/>
                <a:gd name="connsiteX631" fmla="*/ 4275314 w 12191999"/>
                <a:gd name="connsiteY631" fmla="*/ 680960 h 1160647"/>
                <a:gd name="connsiteX632" fmla="*/ 4275314 w 12191999"/>
                <a:gd name="connsiteY632" fmla="*/ 767431 h 1160647"/>
                <a:gd name="connsiteX633" fmla="*/ 4276073 w 12191999"/>
                <a:gd name="connsiteY633" fmla="*/ 767431 h 1160647"/>
                <a:gd name="connsiteX634" fmla="*/ 4281393 w 12191999"/>
                <a:gd name="connsiteY634" fmla="*/ 767431 h 1160647"/>
                <a:gd name="connsiteX635" fmla="*/ 4282153 w 12191999"/>
                <a:gd name="connsiteY635" fmla="*/ 766080 h 1160647"/>
                <a:gd name="connsiteX636" fmla="*/ 4287473 w 12191999"/>
                <a:gd name="connsiteY636" fmla="*/ 756622 h 1160647"/>
                <a:gd name="connsiteX637" fmla="*/ 4287473 w 12191999"/>
                <a:gd name="connsiteY637" fmla="*/ 758514 h 1160647"/>
                <a:gd name="connsiteX638" fmla="*/ 4287473 w 12191999"/>
                <a:gd name="connsiteY638" fmla="*/ 771755 h 1160647"/>
                <a:gd name="connsiteX639" fmla="*/ 4291526 w 12191999"/>
                <a:gd name="connsiteY639" fmla="*/ 726358 h 1160647"/>
                <a:gd name="connsiteX640" fmla="*/ 4292286 w 12191999"/>
                <a:gd name="connsiteY640" fmla="*/ 726358 h 1160647"/>
                <a:gd name="connsiteX641" fmla="*/ 4297606 w 12191999"/>
                <a:gd name="connsiteY641" fmla="*/ 726358 h 1160647"/>
                <a:gd name="connsiteX642" fmla="*/ 4297606 w 12191999"/>
                <a:gd name="connsiteY642" fmla="*/ 661504 h 1160647"/>
                <a:gd name="connsiteX643" fmla="*/ 4298620 w 12191999"/>
                <a:gd name="connsiteY643" fmla="*/ 661504 h 1160647"/>
                <a:gd name="connsiteX644" fmla="*/ 4305713 w 12191999"/>
                <a:gd name="connsiteY644" fmla="*/ 661504 h 1160647"/>
                <a:gd name="connsiteX645" fmla="*/ 4317873 w 12191999"/>
                <a:gd name="connsiteY645" fmla="*/ 618269 h 1160647"/>
                <a:gd name="connsiteX646" fmla="*/ 4319140 w 12191999"/>
                <a:gd name="connsiteY646" fmla="*/ 618269 h 1160647"/>
                <a:gd name="connsiteX647" fmla="*/ 4328007 w 12191999"/>
                <a:gd name="connsiteY647" fmla="*/ 618269 h 1160647"/>
                <a:gd name="connsiteX648" fmla="*/ 4338140 w 12191999"/>
                <a:gd name="connsiteY648" fmla="*/ 661504 h 1160647"/>
                <a:gd name="connsiteX649" fmla="*/ 4339153 w 12191999"/>
                <a:gd name="connsiteY649" fmla="*/ 661504 h 1160647"/>
                <a:gd name="connsiteX650" fmla="*/ 4346247 w 12191999"/>
                <a:gd name="connsiteY650" fmla="*/ 661504 h 1160647"/>
                <a:gd name="connsiteX651" fmla="*/ 4346247 w 12191999"/>
                <a:gd name="connsiteY651" fmla="*/ 700416 h 1160647"/>
                <a:gd name="connsiteX652" fmla="*/ 4348020 w 12191999"/>
                <a:gd name="connsiteY652" fmla="*/ 700416 h 1160647"/>
                <a:gd name="connsiteX653" fmla="*/ 4360434 w 12191999"/>
                <a:gd name="connsiteY653" fmla="*/ 700416 h 1160647"/>
                <a:gd name="connsiteX654" fmla="*/ 4360434 w 12191999"/>
                <a:gd name="connsiteY654" fmla="*/ 702578 h 1160647"/>
                <a:gd name="connsiteX655" fmla="*/ 4360434 w 12191999"/>
                <a:gd name="connsiteY655" fmla="*/ 717710 h 1160647"/>
                <a:gd name="connsiteX656" fmla="*/ 4364487 w 12191999"/>
                <a:gd name="connsiteY656" fmla="*/ 715549 h 1160647"/>
                <a:gd name="connsiteX657" fmla="*/ 4364487 w 12191999"/>
                <a:gd name="connsiteY657" fmla="*/ 700416 h 1160647"/>
                <a:gd name="connsiteX658" fmla="*/ 4366007 w 12191999"/>
                <a:gd name="connsiteY658" fmla="*/ 700416 h 1160647"/>
                <a:gd name="connsiteX659" fmla="*/ 4376647 w 12191999"/>
                <a:gd name="connsiteY659" fmla="*/ 700416 h 1160647"/>
                <a:gd name="connsiteX660" fmla="*/ 4376647 w 12191999"/>
                <a:gd name="connsiteY660" fmla="*/ 702037 h 1160647"/>
                <a:gd name="connsiteX661" fmla="*/ 4376647 w 12191999"/>
                <a:gd name="connsiteY661" fmla="*/ 713387 h 1160647"/>
                <a:gd name="connsiteX662" fmla="*/ 4407048 w 12191999"/>
                <a:gd name="connsiteY662" fmla="*/ 713387 h 1160647"/>
                <a:gd name="connsiteX663" fmla="*/ 4407048 w 12191999"/>
                <a:gd name="connsiteY663" fmla="*/ 676637 h 1160647"/>
                <a:gd name="connsiteX664" fmla="*/ 4408314 w 12191999"/>
                <a:gd name="connsiteY664" fmla="*/ 676637 h 1160647"/>
                <a:gd name="connsiteX665" fmla="*/ 4417181 w 12191999"/>
                <a:gd name="connsiteY665" fmla="*/ 676637 h 1160647"/>
                <a:gd name="connsiteX666" fmla="*/ 4417181 w 12191999"/>
                <a:gd name="connsiteY666" fmla="*/ 698254 h 1160647"/>
                <a:gd name="connsiteX667" fmla="*/ 4419208 w 12191999"/>
                <a:gd name="connsiteY667" fmla="*/ 665828 h 1160647"/>
                <a:gd name="connsiteX668" fmla="*/ 4441501 w 12191999"/>
                <a:gd name="connsiteY668" fmla="*/ 665828 h 1160647"/>
                <a:gd name="connsiteX669" fmla="*/ 4441501 w 12191999"/>
                <a:gd name="connsiteY669" fmla="*/ 664206 h 1160647"/>
                <a:gd name="connsiteX670" fmla="*/ 4441501 w 12191999"/>
                <a:gd name="connsiteY670" fmla="*/ 652857 h 1160647"/>
                <a:gd name="connsiteX671" fmla="*/ 4442262 w 12191999"/>
                <a:gd name="connsiteY671" fmla="*/ 652857 h 1160647"/>
                <a:gd name="connsiteX672" fmla="*/ 4447582 w 12191999"/>
                <a:gd name="connsiteY672" fmla="*/ 652857 h 1160647"/>
                <a:gd name="connsiteX673" fmla="*/ 4447582 w 12191999"/>
                <a:gd name="connsiteY673" fmla="*/ 650966 h 1160647"/>
                <a:gd name="connsiteX674" fmla="*/ 4447582 w 12191999"/>
                <a:gd name="connsiteY674" fmla="*/ 637725 h 1160647"/>
                <a:gd name="connsiteX675" fmla="*/ 4451635 w 12191999"/>
                <a:gd name="connsiteY675" fmla="*/ 644210 h 1160647"/>
                <a:gd name="connsiteX676" fmla="*/ 4453915 w 12191999"/>
                <a:gd name="connsiteY676" fmla="*/ 644210 h 1160647"/>
                <a:gd name="connsiteX677" fmla="*/ 4469875 w 12191999"/>
                <a:gd name="connsiteY677" fmla="*/ 644210 h 1160647"/>
                <a:gd name="connsiteX678" fmla="*/ 4469875 w 12191999"/>
                <a:gd name="connsiteY678" fmla="*/ 643399 h 1160647"/>
                <a:gd name="connsiteX679" fmla="*/ 4469875 w 12191999"/>
                <a:gd name="connsiteY679" fmla="*/ 637725 h 1160647"/>
                <a:gd name="connsiteX680" fmla="*/ 4470636 w 12191999"/>
                <a:gd name="connsiteY680" fmla="*/ 637725 h 1160647"/>
                <a:gd name="connsiteX681" fmla="*/ 4475956 w 12191999"/>
                <a:gd name="connsiteY681" fmla="*/ 637725 h 1160647"/>
                <a:gd name="connsiteX682" fmla="*/ 4475956 w 12191999"/>
                <a:gd name="connsiteY682" fmla="*/ 639076 h 1160647"/>
                <a:gd name="connsiteX683" fmla="*/ 4475956 w 12191999"/>
                <a:gd name="connsiteY683" fmla="*/ 648534 h 1160647"/>
                <a:gd name="connsiteX684" fmla="*/ 4514462 w 12191999"/>
                <a:gd name="connsiteY684" fmla="*/ 648534 h 1160647"/>
                <a:gd name="connsiteX685" fmla="*/ 4514462 w 12191999"/>
                <a:gd name="connsiteY685" fmla="*/ 786887 h 1160647"/>
                <a:gd name="connsiteX686" fmla="*/ 4515982 w 12191999"/>
                <a:gd name="connsiteY686" fmla="*/ 786887 h 1160647"/>
                <a:gd name="connsiteX687" fmla="*/ 4526622 w 12191999"/>
                <a:gd name="connsiteY687" fmla="*/ 786887 h 1160647"/>
                <a:gd name="connsiteX688" fmla="*/ 4526622 w 12191999"/>
                <a:gd name="connsiteY688" fmla="*/ 773917 h 1160647"/>
                <a:gd name="connsiteX689" fmla="*/ 4530676 w 12191999"/>
                <a:gd name="connsiteY689" fmla="*/ 773917 h 1160647"/>
                <a:gd name="connsiteX690" fmla="*/ 4530676 w 12191999"/>
                <a:gd name="connsiteY690" fmla="*/ 786887 h 1160647"/>
                <a:gd name="connsiteX691" fmla="*/ 4561076 w 12191999"/>
                <a:gd name="connsiteY691" fmla="*/ 786887 h 1160647"/>
                <a:gd name="connsiteX692" fmla="*/ 4561076 w 12191999"/>
                <a:gd name="connsiteY692" fmla="*/ 756622 h 1160647"/>
                <a:gd name="connsiteX693" fmla="*/ 4573236 w 12191999"/>
                <a:gd name="connsiteY693" fmla="*/ 756622 h 1160647"/>
                <a:gd name="connsiteX694" fmla="*/ 4585396 w 12191999"/>
                <a:gd name="connsiteY694" fmla="*/ 754461 h 1160647"/>
                <a:gd name="connsiteX695" fmla="*/ 4589450 w 12191999"/>
                <a:gd name="connsiteY695" fmla="*/ 756622 h 1160647"/>
                <a:gd name="connsiteX696" fmla="*/ 4599583 w 12191999"/>
                <a:gd name="connsiteY696" fmla="*/ 756622 h 1160647"/>
                <a:gd name="connsiteX697" fmla="*/ 4599583 w 12191999"/>
                <a:gd name="connsiteY697" fmla="*/ 786887 h 1160647"/>
                <a:gd name="connsiteX698" fmla="*/ 4607690 w 12191999"/>
                <a:gd name="connsiteY698" fmla="*/ 786887 h 1160647"/>
                <a:gd name="connsiteX699" fmla="*/ 4607690 w 12191999"/>
                <a:gd name="connsiteY699" fmla="*/ 804182 h 1160647"/>
                <a:gd name="connsiteX700" fmla="*/ 4617026 w 12191999"/>
                <a:gd name="connsiteY700" fmla="*/ 805087 h 1160647"/>
                <a:gd name="connsiteX701" fmla="*/ 4629984 w 12191999"/>
                <a:gd name="connsiteY701" fmla="*/ 805087 h 1160647"/>
                <a:gd name="connsiteX702" fmla="*/ 4629984 w 12191999"/>
                <a:gd name="connsiteY702" fmla="*/ 789049 h 1160647"/>
                <a:gd name="connsiteX703" fmla="*/ 4697940 w 12191999"/>
                <a:gd name="connsiteY703" fmla="*/ 789049 h 1160647"/>
                <a:gd name="connsiteX704" fmla="*/ 4697940 w 12191999"/>
                <a:gd name="connsiteY704" fmla="*/ 703796 h 1160647"/>
                <a:gd name="connsiteX705" fmla="*/ 4769948 w 12191999"/>
                <a:gd name="connsiteY705" fmla="*/ 703796 h 1160647"/>
                <a:gd name="connsiteX706" fmla="*/ 4769948 w 12191999"/>
                <a:gd name="connsiteY706" fmla="*/ 782564 h 1160647"/>
                <a:gd name="connsiteX707" fmla="*/ 4771852 w 12191999"/>
                <a:gd name="connsiteY707" fmla="*/ 782564 h 1160647"/>
                <a:gd name="connsiteX708" fmla="*/ 4773094 w 12191999"/>
                <a:gd name="connsiteY708" fmla="*/ 805087 h 1160647"/>
                <a:gd name="connsiteX709" fmla="*/ 4782770 w 12191999"/>
                <a:gd name="connsiteY709" fmla="*/ 805087 h 1160647"/>
                <a:gd name="connsiteX710" fmla="*/ 4784012 w 12191999"/>
                <a:gd name="connsiteY710" fmla="*/ 782564 h 1160647"/>
                <a:gd name="connsiteX711" fmla="*/ 4790092 w 12191999"/>
                <a:gd name="connsiteY711" fmla="*/ 782564 h 1160647"/>
                <a:gd name="connsiteX712" fmla="*/ 4791334 w 12191999"/>
                <a:gd name="connsiteY712" fmla="*/ 805087 h 1160647"/>
                <a:gd name="connsiteX713" fmla="*/ 4841956 w 12191999"/>
                <a:gd name="connsiteY713" fmla="*/ 805087 h 1160647"/>
                <a:gd name="connsiteX714" fmla="*/ 4841956 w 12191999"/>
                <a:gd name="connsiteY714" fmla="*/ 642059 h 1160647"/>
                <a:gd name="connsiteX715" fmla="*/ 5039284 w 12191999"/>
                <a:gd name="connsiteY715" fmla="*/ 642059 h 1160647"/>
                <a:gd name="connsiteX716" fmla="*/ 5039284 w 12191999"/>
                <a:gd name="connsiteY716" fmla="*/ 805087 h 1160647"/>
                <a:gd name="connsiteX717" fmla="*/ 5057980 w 12191999"/>
                <a:gd name="connsiteY717" fmla="*/ 805087 h 1160647"/>
                <a:gd name="connsiteX718" fmla="*/ 5057980 w 12191999"/>
                <a:gd name="connsiteY718" fmla="*/ 722394 h 1160647"/>
                <a:gd name="connsiteX719" fmla="*/ 5153101 w 12191999"/>
                <a:gd name="connsiteY719" fmla="*/ 722394 h 1160647"/>
                <a:gd name="connsiteX720" fmla="*/ 5205564 w 12191999"/>
                <a:gd name="connsiteY720" fmla="*/ 657181 h 1160647"/>
                <a:gd name="connsiteX721" fmla="*/ 5270418 w 12191999"/>
                <a:gd name="connsiteY721" fmla="*/ 657181 h 1160647"/>
                <a:gd name="connsiteX722" fmla="*/ 5270418 w 12191999"/>
                <a:gd name="connsiteY722" fmla="*/ 732843 h 1160647"/>
                <a:gd name="connsiteX723" fmla="*/ 5278525 w 12191999"/>
                <a:gd name="connsiteY723" fmla="*/ 732843 h 1160647"/>
                <a:gd name="connsiteX724" fmla="*/ 5280552 w 12191999"/>
                <a:gd name="connsiteY724" fmla="*/ 726358 h 1160647"/>
                <a:gd name="connsiteX725" fmla="*/ 5286632 w 12191999"/>
                <a:gd name="connsiteY725" fmla="*/ 726358 h 1160647"/>
                <a:gd name="connsiteX726" fmla="*/ 5288659 w 12191999"/>
                <a:gd name="connsiteY726" fmla="*/ 735005 h 1160647"/>
                <a:gd name="connsiteX727" fmla="*/ 5300819 w 12191999"/>
                <a:gd name="connsiteY727" fmla="*/ 735005 h 1160647"/>
                <a:gd name="connsiteX728" fmla="*/ 5300819 w 12191999"/>
                <a:gd name="connsiteY728" fmla="*/ 728519 h 1160647"/>
                <a:gd name="connsiteX729" fmla="*/ 5323112 w 12191999"/>
                <a:gd name="connsiteY729" fmla="*/ 728519 h 1160647"/>
                <a:gd name="connsiteX730" fmla="*/ 5323112 w 12191999"/>
                <a:gd name="connsiteY730" fmla="*/ 735005 h 1160647"/>
                <a:gd name="connsiteX731" fmla="*/ 5343379 w 12191999"/>
                <a:gd name="connsiteY731" fmla="*/ 735005 h 1160647"/>
                <a:gd name="connsiteX732" fmla="*/ 5343379 w 12191999"/>
                <a:gd name="connsiteY732" fmla="*/ 780402 h 1160647"/>
                <a:gd name="connsiteX733" fmla="*/ 5357566 w 12191999"/>
                <a:gd name="connsiteY733" fmla="*/ 780402 h 1160647"/>
                <a:gd name="connsiteX734" fmla="*/ 5357566 w 12191999"/>
                <a:gd name="connsiteY734" fmla="*/ 767431 h 1160647"/>
                <a:gd name="connsiteX735" fmla="*/ 5373781 w 12191999"/>
                <a:gd name="connsiteY735" fmla="*/ 767431 h 1160647"/>
                <a:gd name="connsiteX736" fmla="*/ 5373781 w 12191999"/>
                <a:gd name="connsiteY736" fmla="*/ 588004 h 1160647"/>
                <a:gd name="connsiteX737" fmla="*/ 5379860 w 12191999"/>
                <a:gd name="connsiteY737" fmla="*/ 581518 h 1160647"/>
                <a:gd name="connsiteX738" fmla="*/ 5452821 w 12191999"/>
                <a:gd name="connsiteY738" fmla="*/ 581518 h 1160647"/>
                <a:gd name="connsiteX739" fmla="*/ 5452821 w 12191999"/>
                <a:gd name="connsiteY739" fmla="*/ 590166 h 1160647"/>
                <a:gd name="connsiteX740" fmla="*/ 5462954 w 12191999"/>
                <a:gd name="connsiteY740" fmla="*/ 590166 h 1160647"/>
                <a:gd name="connsiteX741" fmla="*/ 5462954 w 12191999"/>
                <a:gd name="connsiteY741" fmla="*/ 704740 h 1160647"/>
                <a:gd name="connsiteX742" fmla="*/ 5485248 w 12191999"/>
                <a:gd name="connsiteY742" fmla="*/ 704740 h 1160647"/>
                <a:gd name="connsiteX743" fmla="*/ 5485248 w 12191999"/>
                <a:gd name="connsiteY743" fmla="*/ 637725 h 1160647"/>
                <a:gd name="connsiteX744" fmla="*/ 5511595 w 12191999"/>
                <a:gd name="connsiteY744" fmla="*/ 637725 h 1160647"/>
                <a:gd name="connsiteX745" fmla="*/ 5515648 w 12191999"/>
                <a:gd name="connsiteY745" fmla="*/ 633401 h 1160647"/>
                <a:gd name="connsiteX746" fmla="*/ 5523755 w 12191999"/>
                <a:gd name="connsiteY746" fmla="*/ 633401 h 1160647"/>
                <a:gd name="connsiteX747" fmla="*/ 5527809 w 12191999"/>
                <a:gd name="connsiteY747" fmla="*/ 637725 h 1160647"/>
                <a:gd name="connsiteX748" fmla="*/ 5550102 w 12191999"/>
                <a:gd name="connsiteY748" fmla="*/ 637725 h 1160647"/>
                <a:gd name="connsiteX749" fmla="*/ 5550102 w 12191999"/>
                <a:gd name="connsiteY749" fmla="*/ 520989 h 1160647"/>
                <a:gd name="connsiteX750" fmla="*/ 5606849 w 12191999"/>
                <a:gd name="connsiteY750" fmla="*/ 510180 h 1160647"/>
                <a:gd name="connsiteX751" fmla="*/ 5606849 w 12191999"/>
                <a:gd name="connsiteY751" fmla="*/ 511261 h 1160647"/>
                <a:gd name="connsiteX752" fmla="*/ 5606849 w 12191999"/>
                <a:gd name="connsiteY752" fmla="*/ 518827 h 1160647"/>
                <a:gd name="connsiteX753" fmla="*/ 5633197 w 12191999"/>
                <a:gd name="connsiteY753" fmla="*/ 518827 h 1160647"/>
                <a:gd name="connsiteX754" fmla="*/ 5633197 w 12191999"/>
                <a:gd name="connsiteY754" fmla="*/ 773917 h 1160647"/>
                <a:gd name="connsiteX755" fmla="*/ 5655490 w 12191999"/>
                <a:gd name="connsiteY755" fmla="*/ 773917 h 1160647"/>
                <a:gd name="connsiteX756" fmla="*/ 5655490 w 12191999"/>
                <a:gd name="connsiteY756" fmla="*/ 769593 h 1160647"/>
                <a:gd name="connsiteX757" fmla="*/ 5667650 w 12191999"/>
                <a:gd name="connsiteY757" fmla="*/ 769593 h 1160647"/>
                <a:gd name="connsiteX758" fmla="*/ 5667650 w 12191999"/>
                <a:gd name="connsiteY758" fmla="*/ 773917 h 1160647"/>
                <a:gd name="connsiteX759" fmla="*/ 5691970 w 12191999"/>
                <a:gd name="connsiteY759" fmla="*/ 773917 h 1160647"/>
                <a:gd name="connsiteX760" fmla="*/ 5691970 w 12191999"/>
                <a:gd name="connsiteY760" fmla="*/ 760946 h 1160647"/>
                <a:gd name="connsiteX761" fmla="*/ 5720344 w 12191999"/>
                <a:gd name="connsiteY761" fmla="*/ 760946 h 1160647"/>
                <a:gd name="connsiteX762" fmla="*/ 5732504 w 12191999"/>
                <a:gd name="connsiteY762" fmla="*/ 756622 h 1160647"/>
                <a:gd name="connsiteX763" fmla="*/ 5752772 w 12191999"/>
                <a:gd name="connsiteY763" fmla="*/ 760946 h 1160647"/>
                <a:gd name="connsiteX764" fmla="*/ 5752772 w 12191999"/>
                <a:gd name="connsiteY764" fmla="*/ 743652 h 1160647"/>
                <a:gd name="connsiteX765" fmla="*/ 5760878 w 12191999"/>
                <a:gd name="connsiteY765" fmla="*/ 743652 h 1160647"/>
                <a:gd name="connsiteX766" fmla="*/ 5760878 w 12191999"/>
                <a:gd name="connsiteY766" fmla="*/ 730681 h 1160647"/>
                <a:gd name="connsiteX767" fmla="*/ 5817625 w 12191999"/>
                <a:gd name="connsiteY767" fmla="*/ 730681 h 1160647"/>
                <a:gd name="connsiteX768" fmla="*/ 5817625 w 12191999"/>
                <a:gd name="connsiteY768" fmla="*/ 700416 h 1160647"/>
                <a:gd name="connsiteX769" fmla="*/ 5835865 w 12191999"/>
                <a:gd name="connsiteY769" fmla="*/ 700416 h 1160647"/>
                <a:gd name="connsiteX770" fmla="*/ 5835865 w 12191999"/>
                <a:gd name="connsiteY770" fmla="*/ 693931 h 1160647"/>
                <a:gd name="connsiteX771" fmla="*/ 5848025 w 12191999"/>
                <a:gd name="connsiteY771" fmla="*/ 693931 h 1160647"/>
                <a:gd name="connsiteX772" fmla="*/ 5848025 w 12191999"/>
                <a:gd name="connsiteY772" fmla="*/ 700416 h 1160647"/>
                <a:gd name="connsiteX773" fmla="*/ 5864239 w 12191999"/>
                <a:gd name="connsiteY773" fmla="*/ 700416 h 1160647"/>
                <a:gd name="connsiteX774" fmla="*/ 5864239 w 12191999"/>
                <a:gd name="connsiteY774" fmla="*/ 750137 h 1160647"/>
                <a:gd name="connsiteX775" fmla="*/ 5896666 w 12191999"/>
                <a:gd name="connsiteY775" fmla="*/ 750137 h 1160647"/>
                <a:gd name="connsiteX776" fmla="*/ 5896666 w 12191999"/>
                <a:gd name="connsiteY776" fmla="*/ 724196 h 1160647"/>
                <a:gd name="connsiteX777" fmla="*/ 5935174 w 12191999"/>
                <a:gd name="connsiteY777" fmla="*/ 724196 h 1160647"/>
                <a:gd name="connsiteX778" fmla="*/ 5935174 w 12191999"/>
                <a:gd name="connsiteY778" fmla="*/ 693931 h 1160647"/>
                <a:gd name="connsiteX779" fmla="*/ 5983814 w 12191999"/>
                <a:gd name="connsiteY779" fmla="*/ 693931 h 1160647"/>
                <a:gd name="connsiteX780" fmla="*/ 5983814 w 12191999"/>
                <a:gd name="connsiteY780" fmla="*/ 805087 h 1160647"/>
                <a:gd name="connsiteX781" fmla="*/ 5983814 w 12191999"/>
                <a:gd name="connsiteY781" fmla="*/ 818866 h 1160647"/>
                <a:gd name="connsiteX782" fmla="*/ 6047612 w 12191999"/>
                <a:gd name="connsiteY782" fmla="*/ 818866 h 1160647"/>
                <a:gd name="connsiteX783" fmla="*/ 6047164 w 12191999"/>
                <a:gd name="connsiteY783" fmla="*/ 724196 h 1160647"/>
                <a:gd name="connsiteX784" fmla="*/ 6067431 w 12191999"/>
                <a:gd name="connsiteY784" fmla="*/ 724196 h 1160647"/>
                <a:gd name="connsiteX785" fmla="*/ 6067938 w 12191999"/>
                <a:gd name="connsiteY785" fmla="*/ 723115 h 1160647"/>
                <a:gd name="connsiteX786" fmla="*/ 6071484 w 12191999"/>
                <a:gd name="connsiteY786" fmla="*/ 715549 h 1160647"/>
                <a:gd name="connsiteX787" fmla="*/ 6073258 w 12191999"/>
                <a:gd name="connsiteY787" fmla="*/ 715819 h 1160647"/>
                <a:gd name="connsiteX788" fmla="*/ 6085671 w 12191999"/>
                <a:gd name="connsiteY788" fmla="*/ 717710 h 1160647"/>
                <a:gd name="connsiteX789" fmla="*/ 6086178 w 12191999"/>
                <a:gd name="connsiteY789" fmla="*/ 719062 h 1160647"/>
                <a:gd name="connsiteX790" fmla="*/ 6089724 w 12191999"/>
                <a:gd name="connsiteY790" fmla="*/ 728519 h 1160647"/>
                <a:gd name="connsiteX791" fmla="*/ 6116071 w 12191999"/>
                <a:gd name="connsiteY791" fmla="*/ 730681 h 1160647"/>
                <a:gd name="connsiteX792" fmla="*/ 6116071 w 12191999"/>
                <a:gd name="connsiteY792" fmla="*/ 607460 h 1160647"/>
                <a:gd name="connsiteX793" fmla="*/ 6118098 w 12191999"/>
                <a:gd name="connsiteY793" fmla="*/ 607460 h 1160647"/>
                <a:gd name="connsiteX794" fmla="*/ 6132285 w 12191999"/>
                <a:gd name="connsiteY794" fmla="*/ 607460 h 1160647"/>
                <a:gd name="connsiteX795" fmla="*/ 6132285 w 12191999"/>
                <a:gd name="connsiteY795" fmla="*/ 471268 h 1160647"/>
                <a:gd name="connsiteX796" fmla="*/ 6134058 w 12191999"/>
                <a:gd name="connsiteY796" fmla="*/ 471268 h 1160647"/>
                <a:gd name="connsiteX797" fmla="*/ 6146472 w 12191999"/>
                <a:gd name="connsiteY797" fmla="*/ 471268 h 1160647"/>
                <a:gd name="connsiteX798" fmla="*/ 6268073 w 12191999"/>
                <a:gd name="connsiteY798" fmla="*/ 471268 h 1160647"/>
                <a:gd name="connsiteX799" fmla="*/ 6270353 w 12191999"/>
                <a:gd name="connsiteY799" fmla="*/ 471268 h 1160647"/>
                <a:gd name="connsiteX800" fmla="*/ 6286314 w 12191999"/>
                <a:gd name="connsiteY800" fmla="*/ 471268 h 1160647"/>
                <a:gd name="connsiteX801" fmla="*/ 6286314 w 12191999"/>
                <a:gd name="connsiteY801" fmla="*/ 611783 h 1160647"/>
                <a:gd name="connsiteX802" fmla="*/ 6287834 w 12191999"/>
                <a:gd name="connsiteY802" fmla="*/ 611513 h 1160647"/>
                <a:gd name="connsiteX803" fmla="*/ 6298474 w 12191999"/>
                <a:gd name="connsiteY803" fmla="*/ 609622 h 1160647"/>
                <a:gd name="connsiteX804" fmla="*/ 6296447 w 12191999"/>
                <a:gd name="connsiteY804" fmla="*/ 698254 h 1160647"/>
                <a:gd name="connsiteX805" fmla="*/ 6297967 w 12191999"/>
                <a:gd name="connsiteY805" fmla="*/ 698525 h 1160647"/>
                <a:gd name="connsiteX806" fmla="*/ 6308607 w 12191999"/>
                <a:gd name="connsiteY806" fmla="*/ 700416 h 1160647"/>
                <a:gd name="connsiteX807" fmla="*/ 6308860 w 12191999"/>
                <a:gd name="connsiteY807" fmla="*/ 701227 h 1160647"/>
                <a:gd name="connsiteX808" fmla="*/ 6310634 w 12191999"/>
                <a:gd name="connsiteY808" fmla="*/ 706902 h 1160647"/>
                <a:gd name="connsiteX809" fmla="*/ 6311394 w 12191999"/>
                <a:gd name="connsiteY809" fmla="*/ 704470 h 1160647"/>
                <a:gd name="connsiteX810" fmla="*/ 6316714 w 12191999"/>
                <a:gd name="connsiteY810" fmla="*/ 687446 h 1160647"/>
                <a:gd name="connsiteX811" fmla="*/ 6318487 w 12191999"/>
                <a:gd name="connsiteY811" fmla="*/ 687446 h 1160647"/>
                <a:gd name="connsiteX812" fmla="*/ 6330901 w 12191999"/>
                <a:gd name="connsiteY812" fmla="*/ 687446 h 1160647"/>
                <a:gd name="connsiteX813" fmla="*/ 6330901 w 12191999"/>
                <a:gd name="connsiteY813" fmla="*/ 719872 h 1160647"/>
                <a:gd name="connsiteX814" fmla="*/ 6331914 w 12191999"/>
                <a:gd name="connsiteY814" fmla="*/ 720413 h 1160647"/>
                <a:gd name="connsiteX815" fmla="*/ 6339008 w 12191999"/>
                <a:gd name="connsiteY815" fmla="*/ 724196 h 1160647"/>
                <a:gd name="connsiteX816" fmla="*/ 6339008 w 12191999"/>
                <a:gd name="connsiteY816" fmla="*/ 725547 h 1160647"/>
                <a:gd name="connsiteX817" fmla="*/ 6339008 w 12191999"/>
                <a:gd name="connsiteY817" fmla="*/ 735005 h 1160647"/>
                <a:gd name="connsiteX818" fmla="*/ 6383595 w 12191999"/>
                <a:gd name="connsiteY818" fmla="*/ 735005 h 1160647"/>
                <a:gd name="connsiteX819" fmla="*/ 6383595 w 12191999"/>
                <a:gd name="connsiteY819" fmla="*/ 736086 h 1160647"/>
                <a:gd name="connsiteX820" fmla="*/ 6383595 w 12191999"/>
                <a:gd name="connsiteY820" fmla="*/ 743652 h 1160647"/>
                <a:gd name="connsiteX821" fmla="*/ 6385621 w 12191999"/>
                <a:gd name="connsiteY821" fmla="*/ 743652 h 1160647"/>
                <a:gd name="connsiteX822" fmla="*/ 6399808 w 12191999"/>
                <a:gd name="connsiteY822" fmla="*/ 743652 h 1160647"/>
                <a:gd name="connsiteX823" fmla="*/ 6399808 w 12191999"/>
                <a:gd name="connsiteY823" fmla="*/ 713387 h 1160647"/>
                <a:gd name="connsiteX824" fmla="*/ 6444395 w 12191999"/>
                <a:gd name="connsiteY824" fmla="*/ 713387 h 1160647"/>
                <a:gd name="connsiteX825" fmla="*/ 6444395 w 12191999"/>
                <a:gd name="connsiteY825" fmla="*/ 712036 h 1160647"/>
                <a:gd name="connsiteX826" fmla="*/ 6444395 w 12191999"/>
                <a:gd name="connsiteY826" fmla="*/ 702578 h 1160647"/>
                <a:gd name="connsiteX827" fmla="*/ 6445409 w 12191999"/>
                <a:gd name="connsiteY827" fmla="*/ 702578 h 1160647"/>
                <a:gd name="connsiteX828" fmla="*/ 6452502 w 12191999"/>
                <a:gd name="connsiteY828" fmla="*/ 702578 h 1160647"/>
                <a:gd name="connsiteX829" fmla="*/ 6452502 w 12191999"/>
                <a:gd name="connsiteY829" fmla="*/ 700687 h 1160647"/>
                <a:gd name="connsiteX830" fmla="*/ 6452502 w 12191999"/>
                <a:gd name="connsiteY830" fmla="*/ 687446 h 1160647"/>
                <a:gd name="connsiteX831" fmla="*/ 6453262 w 12191999"/>
                <a:gd name="connsiteY831" fmla="*/ 687446 h 1160647"/>
                <a:gd name="connsiteX832" fmla="*/ 6458582 w 12191999"/>
                <a:gd name="connsiteY832" fmla="*/ 687446 h 1160647"/>
                <a:gd name="connsiteX833" fmla="*/ 6458582 w 12191999"/>
                <a:gd name="connsiteY833" fmla="*/ 686365 h 1160647"/>
                <a:gd name="connsiteX834" fmla="*/ 6458582 w 12191999"/>
                <a:gd name="connsiteY834" fmla="*/ 678798 h 1160647"/>
                <a:gd name="connsiteX835" fmla="*/ 6460609 w 12191999"/>
                <a:gd name="connsiteY835" fmla="*/ 678798 h 1160647"/>
                <a:gd name="connsiteX836" fmla="*/ 6474796 w 12191999"/>
                <a:gd name="connsiteY836" fmla="*/ 678798 h 1160647"/>
                <a:gd name="connsiteX837" fmla="*/ 6474796 w 12191999"/>
                <a:gd name="connsiteY837" fmla="*/ 679879 h 1160647"/>
                <a:gd name="connsiteX838" fmla="*/ 6474796 w 12191999"/>
                <a:gd name="connsiteY838" fmla="*/ 687446 h 1160647"/>
                <a:gd name="connsiteX839" fmla="*/ 6497089 w 12191999"/>
                <a:gd name="connsiteY839" fmla="*/ 687446 h 1160647"/>
                <a:gd name="connsiteX840" fmla="*/ 6497089 w 12191999"/>
                <a:gd name="connsiteY840" fmla="*/ 685554 h 1160647"/>
                <a:gd name="connsiteX841" fmla="*/ 6497089 w 12191999"/>
                <a:gd name="connsiteY841" fmla="*/ 672313 h 1160647"/>
                <a:gd name="connsiteX842" fmla="*/ 6498863 w 12191999"/>
                <a:gd name="connsiteY842" fmla="*/ 672313 h 1160647"/>
                <a:gd name="connsiteX843" fmla="*/ 6511276 w 12191999"/>
                <a:gd name="connsiteY843" fmla="*/ 672313 h 1160647"/>
                <a:gd name="connsiteX844" fmla="*/ 6511276 w 12191999"/>
                <a:gd name="connsiteY844" fmla="*/ 696093 h 1160647"/>
                <a:gd name="connsiteX845" fmla="*/ 6512290 w 12191999"/>
                <a:gd name="connsiteY845" fmla="*/ 696093 h 1160647"/>
                <a:gd name="connsiteX846" fmla="*/ 6519383 w 12191999"/>
                <a:gd name="connsiteY846" fmla="*/ 696093 h 1160647"/>
                <a:gd name="connsiteX847" fmla="*/ 6519383 w 12191999"/>
                <a:gd name="connsiteY847" fmla="*/ 695012 h 1160647"/>
                <a:gd name="connsiteX848" fmla="*/ 6519383 w 12191999"/>
                <a:gd name="connsiteY848" fmla="*/ 687446 h 1160647"/>
                <a:gd name="connsiteX849" fmla="*/ 6521156 w 12191999"/>
                <a:gd name="connsiteY849" fmla="*/ 687446 h 1160647"/>
                <a:gd name="connsiteX850" fmla="*/ 6533570 w 12191999"/>
                <a:gd name="connsiteY850" fmla="*/ 687446 h 1160647"/>
                <a:gd name="connsiteX851" fmla="*/ 6533570 w 12191999"/>
                <a:gd name="connsiteY851" fmla="*/ 713387 h 1160647"/>
                <a:gd name="connsiteX852" fmla="*/ 6535597 w 12191999"/>
                <a:gd name="connsiteY852" fmla="*/ 713387 h 1160647"/>
                <a:gd name="connsiteX853" fmla="*/ 6549783 w 12191999"/>
                <a:gd name="connsiteY853" fmla="*/ 713387 h 1160647"/>
                <a:gd name="connsiteX854" fmla="*/ 6549783 w 12191999"/>
                <a:gd name="connsiteY854" fmla="*/ 715008 h 1160647"/>
                <a:gd name="connsiteX855" fmla="*/ 6549783 w 12191999"/>
                <a:gd name="connsiteY855" fmla="*/ 726358 h 1160647"/>
                <a:gd name="connsiteX856" fmla="*/ 6550543 w 12191999"/>
                <a:gd name="connsiteY856" fmla="*/ 726358 h 1160647"/>
                <a:gd name="connsiteX857" fmla="*/ 6555864 w 12191999"/>
                <a:gd name="connsiteY857" fmla="*/ 726358 h 1160647"/>
                <a:gd name="connsiteX858" fmla="*/ 6555864 w 12191999"/>
                <a:gd name="connsiteY858" fmla="*/ 725547 h 1160647"/>
                <a:gd name="connsiteX859" fmla="*/ 6555864 w 12191999"/>
                <a:gd name="connsiteY859" fmla="*/ 719872 h 1160647"/>
                <a:gd name="connsiteX860" fmla="*/ 6586264 w 12191999"/>
                <a:gd name="connsiteY860" fmla="*/ 719872 h 1160647"/>
                <a:gd name="connsiteX861" fmla="*/ 6586264 w 12191999"/>
                <a:gd name="connsiteY861" fmla="*/ 743652 h 1160647"/>
                <a:gd name="connsiteX862" fmla="*/ 6587277 w 12191999"/>
                <a:gd name="connsiteY862" fmla="*/ 743652 h 1160647"/>
                <a:gd name="connsiteX863" fmla="*/ 6594371 w 12191999"/>
                <a:gd name="connsiteY863" fmla="*/ 743652 h 1160647"/>
                <a:gd name="connsiteX864" fmla="*/ 6594371 w 12191999"/>
                <a:gd name="connsiteY864" fmla="*/ 744733 h 1160647"/>
                <a:gd name="connsiteX865" fmla="*/ 6594371 w 12191999"/>
                <a:gd name="connsiteY865" fmla="*/ 752299 h 1160647"/>
                <a:gd name="connsiteX866" fmla="*/ 6595131 w 12191999"/>
                <a:gd name="connsiteY866" fmla="*/ 752299 h 1160647"/>
                <a:gd name="connsiteX867" fmla="*/ 6600451 w 12191999"/>
                <a:gd name="connsiteY867" fmla="*/ 752299 h 1160647"/>
                <a:gd name="connsiteX868" fmla="*/ 6600451 w 12191999"/>
                <a:gd name="connsiteY868" fmla="*/ 750137 h 1160647"/>
                <a:gd name="connsiteX869" fmla="*/ 6600451 w 12191999"/>
                <a:gd name="connsiteY869" fmla="*/ 735005 h 1160647"/>
                <a:gd name="connsiteX870" fmla="*/ 6601464 w 12191999"/>
                <a:gd name="connsiteY870" fmla="*/ 735005 h 1160647"/>
                <a:gd name="connsiteX871" fmla="*/ 6608558 w 12191999"/>
                <a:gd name="connsiteY871" fmla="*/ 735005 h 1160647"/>
                <a:gd name="connsiteX872" fmla="*/ 6608558 w 12191999"/>
                <a:gd name="connsiteY872" fmla="*/ 736086 h 1160647"/>
                <a:gd name="connsiteX873" fmla="*/ 6608558 w 12191999"/>
                <a:gd name="connsiteY873" fmla="*/ 743652 h 1160647"/>
                <a:gd name="connsiteX874" fmla="*/ 6613878 w 12191999"/>
                <a:gd name="connsiteY874" fmla="*/ 741659 h 1160647"/>
                <a:gd name="connsiteX875" fmla="*/ 6614638 w 12191999"/>
                <a:gd name="connsiteY875" fmla="*/ 740679 h 1160647"/>
                <a:gd name="connsiteX876" fmla="*/ 6614638 w 12191999"/>
                <a:gd name="connsiteY876" fmla="*/ 735005 h 1160647"/>
                <a:gd name="connsiteX877" fmla="*/ 6653145 w 12191999"/>
                <a:gd name="connsiteY877" fmla="*/ 735005 h 1160647"/>
                <a:gd name="connsiteX878" fmla="*/ 6653145 w 12191999"/>
                <a:gd name="connsiteY878" fmla="*/ 758784 h 1160647"/>
                <a:gd name="connsiteX879" fmla="*/ 6655171 w 12191999"/>
                <a:gd name="connsiteY879" fmla="*/ 758784 h 1160647"/>
                <a:gd name="connsiteX880" fmla="*/ 6669358 w 12191999"/>
                <a:gd name="connsiteY880" fmla="*/ 758784 h 1160647"/>
                <a:gd name="connsiteX881" fmla="*/ 6669358 w 12191999"/>
                <a:gd name="connsiteY881" fmla="*/ 759865 h 1160647"/>
                <a:gd name="connsiteX882" fmla="*/ 6669358 w 12191999"/>
                <a:gd name="connsiteY882" fmla="*/ 767431 h 1160647"/>
                <a:gd name="connsiteX883" fmla="*/ 6671132 w 12191999"/>
                <a:gd name="connsiteY883" fmla="*/ 767431 h 1160647"/>
                <a:gd name="connsiteX884" fmla="*/ 6683545 w 12191999"/>
                <a:gd name="connsiteY884" fmla="*/ 767431 h 1160647"/>
                <a:gd name="connsiteX885" fmla="*/ 6683545 w 12191999"/>
                <a:gd name="connsiteY885" fmla="*/ 743652 h 1160647"/>
                <a:gd name="connsiteX886" fmla="*/ 6684558 w 12191999"/>
                <a:gd name="connsiteY886" fmla="*/ 743652 h 1160647"/>
                <a:gd name="connsiteX887" fmla="*/ 6691652 w 12191999"/>
                <a:gd name="connsiteY887" fmla="*/ 743652 h 1160647"/>
                <a:gd name="connsiteX888" fmla="*/ 6691652 w 12191999"/>
                <a:gd name="connsiteY888" fmla="*/ 711225 h 1160647"/>
                <a:gd name="connsiteX889" fmla="*/ 6692665 w 12191999"/>
                <a:gd name="connsiteY889" fmla="*/ 711225 h 1160647"/>
                <a:gd name="connsiteX890" fmla="*/ 6699759 w 12191999"/>
                <a:gd name="connsiteY890" fmla="*/ 711225 h 1160647"/>
                <a:gd name="connsiteX891" fmla="*/ 6699759 w 12191999"/>
                <a:gd name="connsiteY891" fmla="*/ 709334 h 1160647"/>
                <a:gd name="connsiteX892" fmla="*/ 6699759 w 12191999"/>
                <a:gd name="connsiteY892" fmla="*/ 696093 h 1160647"/>
                <a:gd name="connsiteX893" fmla="*/ 6698492 w 12191999"/>
                <a:gd name="connsiteY893" fmla="*/ 694471 h 1160647"/>
                <a:gd name="connsiteX894" fmla="*/ 6703812 w 12191999"/>
                <a:gd name="connsiteY894" fmla="*/ 683122 h 1160647"/>
                <a:gd name="connsiteX895" fmla="*/ 6711919 w 12191999"/>
                <a:gd name="connsiteY895" fmla="*/ 711225 h 1160647"/>
                <a:gd name="connsiteX896" fmla="*/ 6712679 w 12191999"/>
                <a:gd name="connsiteY896" fmla="*/ 711225 h 1160647"/>
                <a:gd name="connsiteX897" fmla="*/ 6717999 w 12191999"/>
                <a:gd name="connsiteY897" fmla="*/ 711225 h 1160647"/>
                <a:gd name="connsiteX898" fmla="*/ 6717999 w 12191999"/>
                <a:gd name="connsiteY898" fmla="*/ 605298 h 1160647"/>
                <a:gd name="connsiteX899" fmla="*/ 6719519 w 12191999"/>
                <a:gd name="connsiteY899" fmla="*/ 605298 h 1160647"/>
                <a:gd name="connsiteX900" fmla="*/ 6730159 w 12191999"/>
                <a:gd name="connsiteY900" fmla="*/ 605298 h 1160647"/>
                <a:gd name="connsiteX901" fmla="*/ 6730159 w 12191999"/>
                <a:gd name="connsiteY901" fmla="*/ 557739 h 1160647"/>
                <a:gd name="connsiteX902" fmla="*/ 6756506 w 12191999"/>
                <a:gd name="connsiteY902" fmla="*/ 557739 h 1160647"/>
                <a:gd name="connsiteX903" fmla="*/ 6756506 w 12191999"/>
                <a:gd name="connsiteY903" fmla="*/ 536121 h 1160647"/>
                <a:gd name="connsiteX904" fmla="*/ 6790960 w 12191999"/>
                <a:gd name="connsiteY904" fmla="*/ 536121 h 1160647"/>
                <a:gd name="connsiteX905" fmla="*/ 6790960 w 12191999"/>
                <a:gd name="connsiteY905" fmla="*/ 538553 h 1160647"/>
                <a:gd name="connsiteX906" fmla="*/ 6790960 w 12191999"/>
                <a:gd name="connsiteY906" fmla="*/ 555577 h 1160647"/>
                <a:gd name="connsiteX907" fmla="*/ 6793240 w 12191999"/>
                <a:gd name="connsiteY907" fmla="*/ 555577 h 1160647"/>
                <a:gd name="connsiteX908" fmla="*/ 6809200 w 12191999"/>
                <a:gd name="connsiteY908" fmla="*/ 555577 h 1160647"/>
                <a:gd name="connsiteX909" fmla="*/ 6809200 w 12191999"/>
                <a:gd name="connsiteY909" fmla="*/ 603136 h 1160647"/>
                <a:gd name="connsiteX910" fmla="*/ 6810213 w 12191999"/>
                <a:gd name="connsiteY910" fmla="*/ 603136 h 1160647"/>
                <a:gd name="connsiteX911" fmla="*/ 6817307 w 12191999"/>
                <a:gd name="connsiteY911" fmla="*/ 603136 h 1160647"/>
                <a:gd name="connsiteX912" fmla="*/ 6831494 w 12191999"/>
                <a:gd name="connsiteY912" fmla="*/ 607460 h 1160647"/>
                <a:gd name="connsiteX913" fmla="*/ 6831494 w 12191999"/>
                <a:gd name="connsiteY913" fmla="*/ 646372 h 1160647"/>
                <a:gd name="connsiteX914" fmla="*/ 6832507 w 12191999"/>
                <a:gd name="connsiteY914" fmla="*/ 646372 h 1160647"/>
                <a:gd name="connsiteX915" fmla="*/ 6839600 w 12191999"/>
                <a:gd name="connsiteY915" fmla="*/ 646372 h 1160647"/>
                <a:gd name="connsiteX916" fmla="*/ 6839600 w 12191999"/>
                <a:gd name="connsiteY916" fmla="*/ 647993 h 1160647"/>
                <a:gd name="connsiteX917" fmla="*/ 6839600 w 12191999"/>
                <a:gd name="connsiteY917" fmla="*/ 659342 h 1160647"/>
                <a:gd name="connsiteX918" fmla="*/ 6841627 w 12191999"/>
                <a:gd name="connsiteY918" fmla="*/ 659342 h 1160647"/>
                <a:gd name="connsiteX919" fmla="*/ 6855814 w 12191999"/>
                <a:gd name="connsiteY919" fmla="*/ 659342 h 1160647"/>
                <a:gd name="connsiteX920" fmla="*/ 6861894 w 12191999"/>
                <a:gd name="connsiteY920" fmla="*/ 665828 h 1160647"/>
                <a:gd name="connsiteX921" fmla="*/ 6861894 w 12191999"/>
                <a:gd name="connsiteY921" fmla="*/ 687446 h 1160647"/>
                <a:gd name="connsiteX922" fmla="*/ 6864174 w 12191999"/>
                <a:gd name="connsiteY922" fmla="*/ 687446 h 1160647"/>
                <a:gd name="connsiteX923" fmla="*/ 6880134 w 12191999"/>
                <a:gd name="connsiteY923" fmla="*/ 687446 h 1160647"/>
                <a:gd name="connsiteX924" fmla="*/ 6880134 w 12191999"/>
                <a:gd name="connsiteY924" fmla="*/ 688526 h 1160647"/>
                <a:gd name="connsiteX925" fmla="*/ 6880134 w 12191999"/>
                <a:gd name="connsiteY925" fmla="*/ 696093 h 1160647"/>
                <a:gd name="connsiteX926" fmla="*/ 6881401 w 12191999"/>
                <a:gd name="connsiteY926" fmla="*/ 696093 h 1160647"/>
                <a:gd name="connsiteX927" fmla="*/ 6890268 w 12191999"/>
                <a:gd name="connsiteY927" fmla="*/ 696093 h 1160647"/>
                <a:gd name="connsiteX928" fmla="*/ 6890268 w 12191999"/>
                <a:gd name="connsiteY928" fmla="*/ 698254 h 1160647"/>
                <a:gd name="connsiteX929" fmla="*/ 6890268 w 12191999"/>
                <a:gd name="connsiteY929" fmla="*/ 713387 h 1160647"/>
                <a:gd name="connsiteX930" fmla="*/ 6894321 w 12191999"/>
                <a:gd name="connsiteY930" fmla="*/ 711495 h 1160647"/>
                <a:gd name="connsiteX931" fmla="*/ 6894321 w 12191999"/>
                <a:gd name="connsiteY931" fmla="*/ 698254 h 1160647"/>
                <a:gd name="connsiteX932" fmla="*/ 6895334 w 12191999"/>
                <a:gd name="connsiteY932" fmla="*/ 698254 h 1160647"/>
                <a:gd name="connsiteX933" fmla="*/ 6902428 w 12191999"/>
                <a:gd name="connsiteY933" fmla="*/ 698254 h 1160647"/>
                <a:gd name="connsiteX934" fmla="*/ 6902428 w 12191999"/>
                <a:gd name="connsiteY934" fmla="*/ 699876 h 1160647"/>
                <a:gd name="connsiteX935" fmla="*/ 6902428 w 12191999"/>
                <a:gd name="connsiteY935" fmla="*/ 711225 h 1160647"/>
                <a:gd name="connsiteX936" fmla="*/ 6903188 w 12191999"/>
                <a:gd name="connsiteY936" fmla="*/ 711225 h 1160647"/>
                <a:gd name="connsiteX937" fmla="*/ 6908508 w 12191999"/>
                <a:gd name="connsiteY937" fmla="*/ 711225 h 1160647"/>
                <a:gd name="connsiteX938" fmla="*/ 6957148 w 12191999"/>
                <a:gd name="connsiteY938" fmla="*/ 706902 h 1160647"/>
                <a:gd name="connsiteX939" fmla="*/ 6957148 w 12191999"/>
                <a:gd name="connsiteY939" fmla="*/ 708253 h 1160647"/>
                <a:gd name="connsiteX940" fmla="*/ 6957148 w 12191999"/>
                <a:gd name="connsiteY940" fmla="*/ 717710 h 1160647"/>
                <a:gd name="connsiteX941" fmla="*/ 6957908 w 12191999"/>
                <a:gd name="connsiteY941" fmla="*/ 717710 h 1160647"/>
                <a:gd name="connsiteX942" fmla="*/ 6963229 w 12191999"/>
                <a:gd name="connsiteY942" fmla="*/ 717710 h 1160647"/>
                <a:gd name="connsiteX943" fmla="*/ 6963229 w 12191999"/>
                <a:gd name="connsiteY943" fmla="*/ 719872 h 1160647"/>
                <a:gd name="connsiteX944" fmla="*/ 6963229 w 12191999"/>
                <a:gd name="connsiteY944" fmla="*/ 735005 h 1160647"/>
                <a:gd name="connsiteX945" fmla="*/ 6965255 w 12191999"/>
                <a:gd name="connsiteY945" fmla="*/ 733654 h 1160647"/>
                <a:gd name="connsiteX946" fmla="*/ 6979442 w 12191999"/>
                <a:gd name="connsiteY946" fmla="*/ 724196 h 1160647"/>
                <a:gd name="connsiteX947" fmla="*/ 6985522 w 12191999"/>
                <a:gd name="connsiteY947" fmla="*/ 683122 h 1160647"/>
                <a:gd name="connsiteX948" fmla="*/ 6986282 w 12191999"/>
                <a:gd name="connsiteY948" fmla="*/ 682852 h 1160647"/>
                <a:gd name="connsiteX949" fmla="*/ 6991602 w 12191999"/>
                <a:gd name="connsiteY949" fmla="*/ 680960 h 1160647"/>
                <a:gd name="connsiteX950" fmla="*/ 6993629 w 12191999"/>
                <a:gd name="connsiteY950" fmla="*/ 611783 h 1160647"/>
                <a:gd name="connsiteX951" fmla="*/ 6995656 w 12191999"/>
                <a:gd name="connsiteY951" fmla="*/ 680960 h 1160647"/>
                <a:gd name="connsiteX952" fmla="*/ 6996416 w 12191999"/>
                <a:gd name="connsiteY952" fmla="*/ 681230 h 1160647"/>
                <a:gd name="connsiteX953" fmla="*/ 7001736 w 12191999"/>
                <a:gd name="connsiteY953" fmla="*/ 683122 h 1160647"/>
                <a:gd name="connsiteX954" fmla="*/ 7001736 w 12191999"/>
                <a:gd name="connsiteY954" fmla="*/ 596651 h 1160647"/>
                <a:gd name="connsiteX955" fmla="*/ 7005789 w 12191999"/>
                <a:gd name="connsiteY955" fmla="*/ 564224 h 1160647"/>
                <a:gd name="connsiteX956" fmla="*/ 7044296 w 12191999"/>
                <a:gd name="connsiteY956" fmla="*/ 564224 h 1160647"/>
                <a:gd name="connsiteX957" fmla="*/ 7044296 w 12191999"/>
                <a:gd name="connsiteY957" fmla="*/ 596651 h 1160647"/>
                <a:gd name="connsiteX958" fmla="*/ 7045056 w 12191999"/>
                <a:gd name="connsiteY958" fmla="*/ 596651 h 1160647"/>
                <a:gd name="connsiteX959" fmla="*/ 7050376 w 12191999"/>
                <a:gd name="connsiteY959" fmla="*/ 596651 h 1160647"/>
                <a:gd name="connsiteX960" fmla="*/ 7050376 w 12191999"/>
                <a:gd name="connsiteY960" fmla="*/ 514503 h 1160647"/>
                <a:gd name="connsiteX961" fmla="*/ 7052150 w 12191999"/>
                <a:gd name="connsiteY961" fmla="*/ 514503 h 1160647"/>
                <a:gd name="connsiteX962" fmla="*/ 7064563 w 12191999"/>
                <a:gd name="connsiteY962" fmla="*/ 514503 h 1160647"/>
                <a:gd name="connsiteX963" fmla="*/ 7064563 w 12191999"/>
                <a:gd name="connsiteY963" fmla="*/ 512612 h 1160647"/>
                <a:gd name="connsiteX964" fmla="*/ 7064563 w 12191999"/>
                <a:gd name="connsiteY964" fmla="*/ 499371 h 1160647"/>
                <a:gd name="connsiteX965" fmla="*/ 7086857 w 12191999"/>
                <a:gd name="connsiteY965" fmla="*/ 499371 h 1160647"/>
                <a:gd name="connsiteX966" fmla="*/ 7086857 w 12191999"/>
                <a:gd name="connsiteY966" fmla="*/ 498290 h 1160647"/>
                <a:gd name="connsiteX967" fmla="*/ 7086857 w 12191999"/>
                <a:gd name="connsiteY967" fmla="*/ 490724 h 1160647"/>
                <a:gd name="connsiteX968" fmla="*/ 7088630 w 12191999"/>
                <a:gd name="connsiteY968" fmla="*/ 490724 h 1160647"/>
                <a:gd name="connsiteX969" fmla="*/ 7101044 w 12191999"/>
                <a:gd name="connsiteY969" fmla="*/ 490724 h 1160647"/>
                <a:gd name="connsiteX970" fmla="*/ 7101044 w 12191999"/>
                <a:gd name="connsiteY970" fmla="*/ 491805 h 1160647"/>
                <a:gd name="connsiteX971" fmla="*/ 7101044 w 12191999"/>
                <a:gd name="connsiteY971" fmla="*/ 499371 h 1160647"/>
                <a:gd name="connsiteX972" fmla="*/ 7101804 w 12191999"/>
                <a:gd name="connsiteY972" fmla="*/ 499371 h 1160647"/>
                <a:gd name="connsiteX973" fmla="*/ 7107124 w 12191999"/>
                <a:gd name="connsiteY973" fmla="*/ 499371 h 1160647"/>
                <a:gd name="connsiteX974" fmla="*/ 7117257 w 12191999"/>
                <a:gd name="connsiteY974" fmla="*/ 495047 h 1160647"/>
                <a:gd name="connsiteX975" fmla="*/ 7121310 w 12191999"/>
                <a:gd name="connsiteY975" fmla="*/ 498290 h 1160647"/>
                <a:gd name="connsiteX976" fmla="*/ 7121310 w 12191999"/>
                <a:gd name="connsiteY976" fmla="*/ 490724 h 1160647"/>
                <a:gd name="connsiteX977" fmla="*/ 7123590 w 12191999"/>
                <a:gd name="connsiteY977" fmla="*/ 490724 h 1160647"/>
                <a:gd name="connsiteX978" fmla="*/ 7139551 w 12191999"/>
                <a:gd name="connsiteY978" fmla="*/ 490724 h 1160647"/>
                <a:gd name="connsiteX979" fmla="*/ 7139551 w 12191999"/>
                <a:gd name="connsiteY979" fmla="*/ 491805 h 1160647"/>
                <a:gd name="connsiteX980" fmla="*/ 7139551 w 12191999"/>
                <a:gd name="connsiteY980" fmla="*/ 499371 h 1160647"/>
                <a:gd name="connsiteX981" fmla="*/ 7169951 w 12191999"/>
                <a:gd name="connsiteY981" fmla="*/ 499371 h 1160647"/>
                <a:gd name="connsiteX982" fmla="*/ 7169951 w 12191999"/>
                <a:gd name="connsiteY982" fmla="*/ 500992 h 1160647"/>
                <a:gd name="connsiteX983" fmla="*/ 7169951 w 12191999"/>
                <a:gd name="connsiteY983" fmla="*/ 512342 h 1160647"/>
                <a:gd name="connsiteX984" fmla="*/ 7196298 w 12191999"/>
                <a:gd name="connsiteY984" fmla="*/ 512342 h 1160647"/>
                <a:gd name="connsiteX985" fmla="*/ 7196298 w 12191999"/>
                <a:gd name="connsiteY985" fmla="*/ 542606 h 1160647"/>
                <a:gd name="connsiteX986" fmla="*/ 7197058 w 12191999"/>
                <a:gd name="connsiteY986" fmla="*/ 542606 h 1160647"/>
                <a:gd name="connsiteX987" fmla="*/ 7202378 w 12191999"/>
                <a:gd name="connsiteY987" fmla="*/ 542606 h 1160647"/>
                <a:gd name="connsiteX988" fmla="*/ 7202378 w 12191999"/>
                <a:gd name="connsiteY988" fmla="*/ 543687 h 1160647"/>
                <a:gd name="connsiteX989" fmla="*/ 7202378 w 12191999"/>
                <a:gd name="connsiteY989" fmla="*/ 551254 h 1160647"/>
                <a:gd name="connsiteX990" fmla="*/ 7206432 w 12191999"/>
                <a:gd name="connsiteY990" fmla="*/ 581518 h 1160647"/>
                <a:gd name="connsiteX991" fmla="*/ 7207192 w 12191999"/>
                <a:gd name="connsiteY991" fmla="*/ 581518 h 1160647"/>
                <a:gd name="connsiteX992" fmla="*/ 7212512 w 12191999"/>
                <a:gd name="connsiteY992" fmla="*/ 581518 h 1160647"/>
                <a:gd name="connsiteX993" fmla="*/ 7212512 w 12191999"/>
                <a:gd name="connsiteY993" fmla="*/ 582329 h 1160647"/>
                <a:gd name="connsiteX994" fmla="*/ 7212512 w 12191999"/>
                <a:gd name="connsiteY994" fmla="*/ 588004 h 1160647"/>
                <a:gd name="connsiteX995" fmla="*/ 7213525 w 12191999"/>
                <a:gd name="connsiteY995" fmla="*/ 588004 h 1160647"/>
                <a:gd name="connsiteX996" fmla="*/ 7220618 w 12191999"/>
                <a:gd name="connsiteY996" fmla="*/ 588004 h 1160647"/>
                <a:gd name="connsiteX997" fmla="*/ 7220618 w 12191999"/>
                <a:gd name="connsiteY997" fmla="*/ 618269 h 1160647"/>
                <a:gd name="connsiteX998" fmla="*/ 7222645 w 12191999"/>
                <a:gd name="connsiteY998" fmla="*/ 618269 h 1160647"/>
                <a:gd name="connsiteX999" fmla="*/ 7236832 w 12191999"/>
                <a:gd name="connsiteY999" fmla="*/ 618269 h 1160647"/>
                <a:gd name="connsiteX1000" fmla="*/ 7236832 w 12191999"/>
                <a:gd name="connsiteY1000" fmla="*/ 642048 h 1160647"/>
                <a:gd name="connsiteX1001" fmla="*/ 7238859 w 12191999"/>
                <a:gd name="connsiteY1001" fmla="*/ 643669 h 1160647"/>
                <a:gd name="connsiteX1002" fmla="*/ 7238859 w 12191999"/>
                <a:gd name="connsiteY1002" fmla="*/ 655019 h 1160647"/>
                <a:gd name="connsiteX1003" fmla="*/ 7239619 w 12191999"/>
                <a:gd name="connsiteY1003" fmla="*/ 655019 h 1160647"/>
                <a:gd name="connsiteX1004" fmla="*/ 7244939 w 12191999"/>
                <a:gd name="connsiteY1004" fmla="*/ 655019 h 1160647"/>
                <a:gd name="connsiteX1005" fmla="*/ 7244939 w 12191999"/>
                <a:gd name="connsiteY1005" fmla="*/ 678798 h 1160647"/>
                <a:gd name="connsiteX1006" fmla="*/ 7246205 w 12191999"/>
                <a:gd name="connsiteY1006" fmla="*/ 678798 h 1160647"/>
                <a:gd name="connsiteX1007" fmla="*/ 7255072 w 12191999"/>
                <a:gd name="connsiteY1007" fmla="*/ 678798 h 1160647"/>
                <a:gd name="connsiteX1008" fmla="*/ 7257099 w 12191999"/>
                <a:gd name="connsiteY1008" fmla="*/ 682852 h 1160647"/>
                <a:gd name="connsiteX1009" fmla="*/ 7257099 w 12191999"/>
                <a:gd name="connsiteY1009" fmla="*/ 696093 h 1160647"/>
                <a:gd name="connsiteX1010" fmla="*/ 7258619 w 12191999"/>
                <a:gd name="connsiteY1010" fmla="*/ 694201 h 1160647"/>
                <a:gd name="connsiteX1011" fmla="*/ 7269259 w 12191999"/>
                <a:gd name="connsiteY1011" fmla="*/ 680960 h 1160647"/>
                <a:gd name="connsiteX1012" fmla="*/ 7297633 w 12191999"/>
                <a:gd name="connsiteY1012" fmla="*/ 680960 h 1160647"/>
                <a:gd name="connsiteX1013" fmla="*/ 7297633 w 12191999"/>
                <a:gd name="connsiteY1013" fmla="*/ 767431 h 1160647"/>
                <a:gd name="connsiteX1014" fmla="*/ 7298393 w 12191999"/>
                <a:gd name="connsiteY1014" fmla="*/ 767431 h 1160647"/>
                <a:gd name="connsiteX1015" fmla="*/ 7303713 w 12191999"/>
                <a:gd name="connsiteY1015" fmla="*/ 767431 h 1160647"/>
                <a:gd name="connsiteX1016" fmla="*/ 7304473 w 12191999"/>
                <a:gd name="connsiteY1016" fmla="*/ 766080 h 1160647"/>
                <a:gd name="connsiteX1017" fmla="*/ 7309793 w 12191999"/>
                <a:gd name="connsiteY1017" fmla="*/ 756622 h 1160647"/>
                <a:gd name="connsiteX1018" fmla="*/ 7309793 w 12191999"/>
                <a:gd name="connsiteY1018" fmla="*/ 758514 h 1160647"/>
                <a:gd name="connsiteX1019" fmla="*/ 7309793 w 12191999"/>
                <a:gd name="connsiteY1019" fmla="*/ 771755 h 1160647"/>
                <a:gd name="connsiteX1020" fmla="*/ 7313846 w 12191999"/>
                <a:gd name="connsiteY1020" fmla="*/ 726358 h 1160647"/>
                <a:gd name="connsiteX1021" fmla="*/ 7314606 w 12191999"/>
                <a:gd name="connsiteY1021" fmla="*/ 726358 h 1160647"/>
                <a:gd name="connsiteX1022" fmla="*/ 7319926 w 12191999"/>
                <a:gd name="connsiteY1022" fmla="*/ 726358 h 1160647"/>
                <a:gd name="connsiteX1023" fmla="*/ 7319926 w 12191999"/>
                <a:gd name="connsiteY1023" fmla="*/ 661504 h 1160647"/>
                <a:gd name="connsiteX1024" fmla="*/ 7320940 w 12191999"/>
                <a:gd name="connsiteY1024" fmla="*/ 661504 h 1160647"/>
                <a:gd name="connsiteX1025" fmla="*/ 7328033 w 12191999"/>
                <a:gd name="connsiteY1025" fmla="*/ 661504 h 1160647"/>
                <a:gd name="connsiteX1026" fmla="*/ 7340193 w 12191999"/>
                <a:gd name="connsiteY1026" fmla="*/ 618269 h 1160647"/>
                <a:gd name="connsiteX1027" fmla="*/ 7341460 w 12191999"/>
                <a:gd name="connsiteY1027" fmla="*/ 618269 h 1160647"/>
                <a:gd name="connsiteX1028" fmla="*/ 7350327 w 12191999"/>
                <a:gd name="connsiteY1028" fmla="*/ 618269 h 1160647"/>
                <a:gd name="connsiteX1029" fmla="*/ 7360460 w 12191999"/>
                <a:gd name="connsiteY1029" fmla="*/ 661504 h 1160647"/>
                <a:gd name="connsiteX1030" fmla="*/ 7361473 w 12191999"/>
                <a:gd name="connsiteY1030" fmla="*/ 661504 h 1160647"/>
                <a:gd name="connsiteX1031" fmla="*/ 7368567 w 12191999"/>
                <a:gd name="connsiteY1031" fmla="*/ 661504 h 1160647"/>
                <a:gd name="connsiteX1032" fmla="*/ 7368567 w 12191999"/>
                <a:gd name="connsiteY1032" fmla="*/ 700416 h 1160647"/>
                <a:gd name="connsiteX1033" fmla="*/ 7370340 w 12191999"/>
                <a:gd name="connsiteY1033" fmla="*/ 700416 h 1160647"/>
                <a:gd name="connsiteX1034" fmla="*/ 7382754 w 12191999"/>
                <a:gd name="connsiteY1034" fmla="*/ 700416 h 1160647"/>
                <a:gd name="connsiteX1035" fmla="*/ 7382754 w 12191999"/>
                <a:gd name="connsiteY1035" fmla="*/ 702578 h 1160647"/>
                <a:gd name="connsiteX1036" fmla="*/ 7382754 w 12191999"/>
                <a:gd name="connsiteY1036" fmla="*/ 717710 h 1160647"/>
                <a:gd name="connsiteX1037" fmla="*/ 7386807 w 12191999"/>
                <a:gd name="connsiteY1037" fmla="*/ 715549 h 1160647"/>
                <a:gd name="connsiteX1038" fmla="*/ 7386807 w 12191999"/>
                <a:gd name="connsiteY1038" fmla="*/ 700416 h 1160647"/>
                <a:gd name="connsiteX1039" fmla="*/ 7388327 w 12191999"/>
                <a:gd name="connsiteY1039" fmla="*/ 700416 h 1160647"/>
                <a:gd name="connsiteX1040" fmla="*/ 7398967 w 12191999"/>
                <a:gd name="connsiteY1040" fmla="*/ 700416 h 1160647"/>
                <a:gd name="connsiteX1041" fmla="*/ 7398967 w 12191999"/>
                <a:gd name="connsiteY1041" fmla="*/ 702037 h 1160647"/>
                <a:gd name="connsiteX1042" fmla="*/ 7398967 w 12191999"/>
                <a:gd name="connsiteY1042" fmla="*/ 713387 h 1160647"/>
                <a:gd name="connsiteX1043" fmla="*/ 7429368 w 12191999"/>
                <a:gd name="connsiteY1043" fmla="*/ 713387 h 1160647"/>
                <a:gd name="connsiteX1044" fmla="*/ 7429368 w 12191999"/>
                <a:gd name="connsiteY1044" fmla="*/ 676637 h 1160647"/>
                <a:gd name="connsiteX1045" fmla="*/ 7430634 w 12191999"/>
                <a:gd name="connsiteY1045" fmla="*/ 676637 h 1160647"/>
                <a:gd name="connsiteX1046" fmla="*/ 7439501 w 12191999"/>
                <a:gd name="connsiteY1046" fmla="*/ 676637 h 1160647"/>
                <a:gd name="connsiteX1047" fmla="*/ 7439501 w 12191999"/>
                <a:gd name="connsiteY1047" fmla="*/ 698254 h 1160647"/>
                <a:gd name="connsiteX1048" fmla="*/ 7441528 w 12191999"/>
                <a:gd name="connsiteY1048" fmla="*/ 665828 h 1160647"/>
                <a:gd name="connsiteX1049" fmla="*/ 7463821 w 12191999"/>
                <a:gd name="connsiteY1049" fmla="*/ 665828 h 1160647"/>
                <a:gd name="connsiteX1050" fmla="*/ 7463821 w 12191999"/>
                <a:gd name="connsiteY1050" fmla="*/ 664206 h 1160647"/>
                <a:gd name="connsiteX1051" fmla="*/ 7463821 w 12191999"/>
                <a:gd name="connsiteY1051" fmla="*/ 652857 h 1160647"/>
                <a:gd name="connsiteX1052" fmla="*/ 7464581 w 12191999"/>
                <a:gd name="connsiteY1052" fmla="*/ 652857 h 1160647"/>
                <a:gd name="connsiteX1053" fmla="*/ 7469901 w 12191999"/>
                <a:gd name="connsiteY1053" fmla="*/ 652857 h 1160647"/>
                <a:gd name="connsiteX1054" fmla="*/ 7469901 w 12191999"/>
                <a:gd name="connsiteY1054" fmla="*/ 650966 h 1160647"/>
                <a:gd name="connsiteX1055" fmla="*/ 7469901 w 12191999"/>
                <a:gd name="connsiteY1055" fmla="*/ 637725 h 1160647"/>
                <a:gd name="connsiteX1056" fmla="*/ 7473955 w 12191999"/>
                <a:gd name="connsiteY1056" fmla="*/ 644210 h 1160647"/>
                <a:gd name="connsiteX1057" fmla="*/ 7476235 w 12191999"/>
                <a:gd name="connsiteY1057" fmla="*/ 644210 h 1160647"/>
                <a:gd name="connsiteX1058" fmla="*/ 7492195 w 12191999"/>
                <a:gd name="connsiteY1058" fmla="*/ 644210 h 1160647"/>
                <a:gd name="connsiteX1059" fmla="*/ 7492195 w 12191999"/>
                <a:gd name="connsiteY1059" fmla="*/ 643399 h 1160647"/>
                <a:gd name="connsiteX1060" fmla="*/ 7492195 w 12191999"/>
                <a:gd name="connsiteY1060" fmla="*/ 637725 h 1160647"/>
                <a:gd name="connsiteX1061" fmla="*/ 7492955 w 12191999"/>
                <a:gd name="connsiteY1061" fmla="*/ 637725 h 1160647"/>
                <a:gd name="connsiteX1062" fmla="*/ 7498275 w 12191999"/>
                <a:gd name="connsiteY1062" fmla="*/ 637725 h 1160647"/>
                <a:gd name="connsiteX1063" fmla="*/ 7498275 w 12191999"/>
                <a:gd name="connsiteY1063" fmla="*/ 639076 h 1160647"/>
                <a:gd name="connsiteX1064" fmla="*/ 7498275 w 12191999"/>
                <a:gd name="connsiteY1064" fmla="*/ 648534 h 1160647"/>
                <a:gd name="connsiteX1065" fmla="*/ 7536782 w 12191999"/>
                <a:gd name="connsiteY1065" fmla="*/ 648534 h 1160647"/>
                <a:gd name="connsiteX1066" fmla="*/ 7536782 w 12191999"/>
                <a:gd name="connsiteY1066" fmla="*/ 786887 h 1160647"/>
                <a:gd name="connsiteX1067" fmla="*/ 7538302 w 12191999"/>
                <a:gd name="connsiteY1067" fmla="*/ 786887 h 1160647"/>
                <a:gd name="connsiteX1068" fmla="*/ 7548942 w 12191999"/>
                <a:gd name="connsiteY1068" fmla="*/ 786887 h 1160647"/>
                <a:gd name="connsiteX1069" fmla="*/ 7548942 w 12191999"/>
                <a:gd name="connsiteY1069" fmla="*/ 773917 h 1160647"/>
                <a:gd name="connsiteX1070" fmla="*/ 7552996 w 12191999"/>
                <a:gd name="connsiteY1070" fmla="*/ 773917 h 1160647"/>
                <a:gd name="connsiteX1071" fmla="*/ 7552996 w 12191999"/>
                <a:gd name="connsiteY1071" fmla="*/ 786887 h 1160647"/>
                <a:gd name="connsiteX1072" fmla="*/ 7583396 w 12191999"/>
                <a:gd name="connsiteY1072" fmla="*/ 786887 h 1160647"/>
                <a:gd name="connsiteX1073" fmla="*/ 7583396 w 12191999"/>
                <a:gd name="connsiteY1073" fmla="*/ 756622 h 1160647"/>
                <a:gd name="connsiteX1074" fmla="*/ 7595556 w 12191999"/>
                <a:gd name="connsiteY1074" fmla="*/ 756622 h 1160647"/>
                <a:gd name="connsiteX1075" fmla="*/ 7607716 w 12191999"/>
                <a:gd name="connsiteY1075" fmla="*/ 754461 h 1160647"/>
                <a:gd name="connsiteX1076" fmla="*/ 7611770 w 12191999"/>
                <a:gd name="connsiteY1076" fmla="*/ 756622 h 1160647"/>
                <a:gd name="connsiteX1077" fmla="*/ 7621903 w 12191999"/>
                <a:gd name="connsiteY1077" fmla="*/ 756622 h 1160647"/>
                <a:gd name="connsiteX1078" fmla="*/ 7621903 w 12191999"/>
                <a:gd name="connsiteY1078" fmla="*/ 786887 h 1160647"/>
                <a:gd name="connsiteX1079" fmla="*/ 7630010 w 12191999"/>
                <a:gd name="connsiteY1079" fmla="*/ 786887 h 1160647"/>
                <a:gd name="connsiteX1080" fmla="*/ 7630010 w 12191999"/>
                <a:gd name="connsiteY1080" fmla="*/ 804182 h 1160647"/>
                <a:gd name="connsiteX1081" fmla="*/ 7639346 w 12191999"/>
                <a:gd name="connsiteY1081" fmla="*/ 805087 h 1160647"/>
                <a:gd name="connsiteX1082" fmla="*/ 7652304 w 12191999"/>
                <a:gd name="connsiteY1082" fmla="*/ 805087 h 1160647"/>
                <a:gd name="connsiteX1083" fmla="*/ 7652304 w 12191999"/>
                <a:gd name="connsiteY1083" fmla="*/ 789049 h 1160647"/>
                <a:gd name="connsiteX1084" fmla="*/ 7720260 w 12191999"/>
                <a:gd name="connsiteY1084" fmla="*/ 789049 h 1160647"/>
                <a:gd name="connsiteX1085" fmla="*/ 7720260 w 12191999"/>
                <a:gd name="connsiteY1085" fmla="*/ 703796 h 1160647"/>
                <a:gd name="connsiteX1086" fmla="*/ 7792268 w 12191999"/>
                <a:gd name="connsiteY1086" fmla="*/ 703796 h 1160647"/>
                <a:gd name="connsiteX1087" fmla="*/ 7792268 w 12191999"/>
                <a:gd name="connsiteY1087" fmla="*/ 782564 h 1160647"/>
                <a:gd name="connsiteX1088" fmla="*/ 7794172 w 12191999"/>
                <a:gd name="connsiteY1088" fmla="*/ 782564 h 1160647"/>
                <a:gd name="connsiteX1089" fmla="*/ 7795414 w 12191999"/>
                <a:gd name="connsiteY1089" fmla="*/ 805087 h 1160647"/>
                <a:gd name="connsiteX1090" fmla="*/ 7805090 w 12191999"/>
                <a:gd name="connsiteY1090" fmla="*/ 805087 h 1160647"/>
                <a:gd name="connsiteX1091" fmla="*/ 7806332 w 12191999"/>
                <a:gd name="connsiteY1091" fmla="*/ 782564 h 1160647"/>
                <a:gd name="connsiteX1092" fmla="*/ 7812412 w 12191999"/>
                <a:gd name="connsiteY1092" fmla="*/ 782564 h 1160647"/>
                <a:gd name="connsiteX1093" fmla="*/ 7813654 w 12191999"/>
                <a:gd name="connsiteY1093" fmla="*/ 805087 h 1160647"/>
                <a:gd name="connsiteX1094" fmla="*/ 7864276 w 12191999"/>
                <a:gd name="connsiteY1094" fmla="*/ 805087 h 1160647"/>
                <a:gd name="connsiteX1095" fmla="*/ 7864276 w 12191999"/>
                <a:gd name="connsiteY1095" fmla="*/ 642059 h 1160647"/>
                <a:gd name="connsiteX1096" fmla="*/ 8061603 w 12191999"/>
                <a:gd name="connsiteY1096" fmla="*/ 642059 h 1160647"/>
                <a:gd name="connsiteX1097" fmla="*/ 8061603 w 12191999"/>
                <a:gd name="connsiteY1097" fmla="*/ 805087 h 1160647"/>
                <a:gd name="connsiteX1098" fmla="*/ 8080300 w 12191999"/>
                <a:gd name="connsiteY1098" fmla="*/ 805087 h 1160647"/>
                <a:gd name="connsiteX1099" fmla="*/ 8080300 w 12191999"/>
                <a:gd name="connsiteY1099" fmla="*/ 722394 h 1160647"/>
                <a:gd name="connsiteX1100" fmla="*/ 8175420 w 12191999"/>
                <a:gd name="connsiteY1100" fmla="*/ 722394 h 1160647"/>
                <a:gd name="connsiteX1101" fmla="*/ 8227884 w 12191999"/>
                <a:gd name="connsiteY1101" fmla="*/ 657181 h 1160647"/>
                <a:gd name="connsiteX1102" fmla="*/ 8292738 w 12191999"/>
                <a:gd name="connsiteY1102" fmla="*/ 657181 h 1160647"/>
                <a:gd name="connsiteX1103" fmla="*/ 8292738 w 12191999"/>
                <a:gd name="connsiteY1103" fmla="*/ 732843 h 1160647"/>
                <a:gd name="connsiteX1104" fmla="*/ 8300845 w 12191999"/>
                <a:gd name="connsiteY1104" fmla="*/ 732843 h 1160647"/>
                <a:gd name="connsiteX1105" fmla="*/ 8302872 w 12191999"/>
                <a:gd name="connsiteY1105" fmla="*/ 726358 h 1160647"/>
                <a:gd name="connsiteX1106" fmla="*/ 8308952 w 12191999"/>
                <a:gd name="connsiteY1106" fmla="*/ 726358 h 1160647"/>
                <a:gd name="connsiteX1107" fmla="*/ 8310979 w 12191999"/>
                <a:gd name="connsiteY1107" fmla="*/ 735005 h 1160647"/>
                <a:gd name="connsiteX1108" fmla="*/ 8323139 w 12191999"/>
                <a:gd name="connsiteY1108" fmla="*/ 735005 h 1160647"/>
                <a:gd name="connsiteX1109" fmla="*/ 8323139 w 12191999"/>
                <a:gd name="connsiteY1109" fmla="*/ 728519 h 1160647"/>
                <a:gd name="connsiteX1110" fmla="*/ 8345432 w 12191999"/>
                <a:gd name="connsiteY1110" fmla="*/ 728519 h 1160647"/>
                <a:gd name="connsiteX1111" fmla="*/ 8345432 w 12191999"/>
                <a:gd name="connsiteY1111" fmla="*/ 735005 h 1160647"/>
                <a:gd name="connsiteX1112" fmla="*/ 8365699 w 12191999"/>
                <a:gd name="connsiteY1112" fmla="*/ 735005 h 1160647"/>
                <a:gd name="connsiteX1113" fmla="*/ 8365699 w 12191999"/>
                <a:gd name="connsiteY1113" fmla="*/ 780402 h 1160647"/>
                <a:gd name="connsiteX1114" fmla="*/ 8379886 w 12191999"/>
                <a:gd name="connsiteY1114" fmla="*/ 780402 h 1160647"/>
                <a:gd name="connsiteX1115" fmla="*/ 8379886 w 12191999"/>
                <a:gd name="connsiteY1115" fmla="*/ 767431 h 1160647"/>
                <a:gd name="connsiteX1116" fmla="*/ 8396100 w 12191999"/>
                <a:gd name="connsiteY1116" fmla="*/ 767431 h 1160647"/>
                <a:gd name="connsiteX1117" fmla="*/ 8396100 w 12191999"/>
                <a:gd name="connsiteY1117" fmla="*/ 588004 h 1160647"/>
                <a:gd name="connsiteX1118" fmla="*/ 8402180 w 12191999"/>
                <a:gd name="connsiteY1118" fmla="*/ 581518 h 1160647"/>
                <a:gd name="connsiteX1119" fmla="*/ 8475141 w 12191999"/>
                <a:gd name="connsiteY1119" fmla="*/ 581518 h 1160647"/>
                <a:gd name="connsiteX1120" fmla="*/ 8475141 w 12191999"/>
                <a:gd name="connsiteY1120" fmla="*/ 590166 h 1160647"/>
                <a:gd name="connsiteX1121" fmla="*/ 8485274 w 12191999"/>
                <a:gd name="connsiteY1121" fmla="*/ 590166 h 1160647"/>
                <a:gd name="connsiteX1122" fmla="*/ 8485274 w 12191999"/>
                <a:gd name="connsiteY1122" fmla="*/ 704740 h 1160647"/>
                <a:gd name="connsiteX1123" fmla="*/ 8507568 w 12191999"/>
                <a:gd name="connsiteY1123" fmla="*/ 704740 h 1160647"/>
                <a:gd name="connsiteX1124" fmla="*/ 8507568 w 12191999"/>
                <a:gd name="connsiteY1124" fmla="*/ 637725 h 1160647"/>
                <a:gd name="connsiteX1125" fmla="*/ 8533915 w 12191999"/>
                <a:gd name="connsiteY1125" fmla="*/ 637725 h 1160647"/>
                <a:gd name="connsiteX1126" fmla="*/ 8537968 w 12191999"/>
                <a:gd name="connsiteY1126" fmla="*/ 633401 h 1160647"/>
                <a:gd name="connsiteX1127" fmla="*/ 8546075 w 12191999"/>
                <a:gd name="connsiteY1127" fmla="*/ 633401 h 1160647"/>
                <a:gd name="connsiteX1128" fmla="*/ 8550128 w 12191999"/>
                <a:gd name="connsiteY1128" fmla="*/ 637725 h 1160647"/>
                <a:gd name="connsiteX1129" fmla="*/ 8572422 w 12191999"/>
                <a:gd name="connsiteY1129" fmla="*/ 637725 h 1160647"/>
                <a:gd name="connsiteX1130" fmla="*/ 8572422 w 12191999"/>
                <a:gd name="connsiteY1130" fmla="*/ 520989 h 1160647"/>
                <a:gd name="connsiteX1131" fmla="*/ 8629169 w 12191999"/>
                <a:gd name="connsiteY1131" fmla="*/ 510180 h 1160647"/>
                <a:gd name="connsiteX1132" fmla="*/ 8629169 w 12191999"/>
                <a:gd name="connsiteY1132" fmla="*/ 511261 h 1160647"/>
                <a:gd name="connsiteX1133" fmla="*/ 8629169 w 12191999"/>
                <a:gd name="connsiteY1133" fmla="*/ 518827 h 1160647"/>
                <a:gd name="connsiteX1134" fmla="*/ 8655516 w 12191999"/>
                <a:gd name="connsiteY1134" fmla="*/ 518827 h 1160647"/>
                <a:gd name="connsiteX1135" fmla="*/ 8655516 w 12191999"/>
                <a:gd name="connsiteY1135" fmla="*/ 773917 h 1160647"/>
                <a:gd name="connsiteX1136" fmla="*/ 8677810 w 12191999"/>
                <a:gd name="connsiteY1136" fmla="*/ 773917 h 1160647"/>
                <a:gd name="connsiteX1137" fmla="*/ 8677810 w 12191999"/>
                <a:gd name="connsiteY1137" fmla="*/ 769593 h 1160647"/>
                <a:gd name="connsiteX1138" fmla="*/ 8689970 w 12191999"/>
                <a:gd name="connsiteY1138" fmla="*/ 769593 h 1160647"/>
                <a:gd name="connsiteX1139" fmla="*/ 8689970 w 12191999"/>
                <a:gd name="connsiteY1139" fmla="*/ 773917 h 1160647"/>
                <a:gd name="connsiteX1140" fmla="*/ 8714290 w 12191999"/>
                <a:gd name="connsiteY1140" fmla="*/ 773917 h 1160647"/>
                <a:gd name="connsiteX1141" fmla="*/ 8714290 w 12191999"/>
                <a:gd name="connsiteY1141" fmla="*/ 760946 h 1160647"/>
                <a:gd name="connsiteX1142" fmla="*/ 8742664 w 12191999"/>
                <a:gd name="connsiteY1142" fmla="*/ 760946 h 1160647"/>
                <a:gd name="connsiteX1143" fmla="*/ 8754824 w 12191999"/>
                <a:gd name="connsiteY1143" fmla="*/ 756622 h 1160647"/>
                <a:gd name="connsiteX1144" fmla="*/ 8775091 w 12191999"/>
                <a:gd name="connsiteY1144" fmla="*/ 760946 h 1160647"/>
                <a:gd name="connsiteX1145" fmla="*/ 8775091 w 12191999"/>
                <a:gd name="connsiteY1145" fmla="*/ 743652 h 1160647"/>
                <a:gd name="connsiteX1146" fmla="*/ 8783198 w 12191999"/>
                <a:gd name="connsiteY1146" fmla="*/ 743652 h 1160647"/>
                <a:gd name="connsiteX1147" fmla="*/ 8783198 w 12191999"/>
                <a:gd name="connsiteY1147" fmla="*/ 730681 h 1160647"/>
                <a:gd name="connsiteX1148" fmla="*/ 8839945 w 12191999"/>
                <a:gd name="connsiteY1148" fmla="*/ 730681 h 1160647"/>
                <a:gd name="connsiteX1149" fmla="*/ 8839945 w 12191999"/>
                <a:gd name="connsiteY1149" fmla="*/ 700416 h 1160647"/>
                <a:gd name="connsiteX1150" fmla="*/ 8858185 w 12191999"/>
                <a:gd name="connsiteY1150" fmla="*/ 700416 h 1160647"/>
                <a:gd name="connsiteX1151" fmla="*/ 8858185 w 12191999"/>
                <a:gd name="connsiteY1151" fmla="*/ 693931 h 1160647"/>
                <a:gd name="connsiteX1152" fmla="*/ 8870345 w 12191999"/>
                <a:gd name="connsiteY1152" fmla="*/ 693931 h 1160647"/>
                <a:gd name="connsiteX1153" fmla="*/ 8870345 w 12191999"/>
                <a:gd name="connsiteY1153" fmla="*/ 700416 h 1160647"/>
                <a:gd name="connsiteX1154" fmla="*/ 8886559 w 12191999"/>
                <a:gd name="connsiteY1154" fmla="*/ 700416 h 1160647"/>
                <a:gd name="connsiteX1155" fmla="*/ 8886559 w 12191999"/>
                <a:gd name="connsiteY1155" fmla="*/ 750137 h 1160647"/>
                <a:gd name="connsiteX1156" fmla="*/ 8918986 w 12191999"/>
                <a:gd name="connsiteY1156" fmla="*/ 750137 h 1160647"/>
                <a:gd name="connsiteX1157" fmla="*/ 8918986 w 12191999"/>
                <a:gd name="connsiteY1157" fmla="*/ 724196 h 1160647"/>
                <a:gd name="connsiteX1158" fmla="*/ 8957493 w 12191999"/>
                <a:gd name="connsiteY1158" fmla="*/ 724196 h 1160647"/>
                <a:gd name="connsiteX1159" fmla="*/ 8957493 w 12191999"/>
                <a:gd name="connsiteY1159" fmla="*/ 693931 h 1160647"/>
                <a:gd name="connsiteX1160" fmla="*/ 9006134 w 12191999"/>
                <a:gd name="connsiteY1160" fmla="*/ 693931 h 1160647"/>
                <a:gd name="connsiteX1161" fmla="*/ 9006294 w 12191999"/>
                <a:gd name="connsiteY1161" fmla="*/ 724196 h 1160647"/>
                <a:gd name="connsiteX1162" fmla="*/ 9016478 w 12191999"/>
                <a:gd name="connsiteY1162" fmla="*/ 724196 h 1160647"/>
                <a:gd name="connsiteX1163" fmla="*/ 9016985 w 12191999"/>
                <a:gd name="connsiteY1163" fmla="*/ 723115 h 1160647"/>
                <a:gd name="connsiteX1164" fmla="*/ 9020531 w 12191999"/>
                <a:gd name="connsiteY1164" fmla="*/ 715549 h 1160647"/>
                <a:gd name="connsiteX1165" fmla="*/ 9022305 w 12191999"/>
                <a:gd name="connsiteY1165" fmla="*/ 715819 h 1160647"/>
                <a:gd name="connsiteX1166" fmla="*/ 9034718 w 12191999"/>
                <a:gd name="connsiteY1166" fmla="*/ 717710 h 1160647"/>
                <a:gd name="connsiteX1167" fmla="*/ 9035225 w 12191999"/>
                <a:gd name="connsiteY1167" fmla="*/ 719062 h 1160647"/>
                <a:gd name="connsiteX1168" fmla="*/ 9038771 w 12191999"/>
                <a:gd name="connsiteY1168" fmla="*/ 728519 h 1160647"/>
                <a:gd name="connsiteX1169" fmla="*/ 9065118 w 12191999"/>
                <a:gd name="connsiteY1169" fmla="*/ 730681 h 1160647"/>
                <a:gd name="connsiteX1170" fmla="*/ 9065118 w 12191999"/>
                <a:gd name="connsiteY1170" fmla="*/ 607460 h 1160647"/>
                <a:gd name="connsiteX1171" fmla="*/ 9067145 w 12191999"/>
                <a:gd name="connsiteY1171" fmla="*/ 607460 h 1160647"/>
                <a:gd name="connsiteX1172" fmla="*/ 9081332 w 12191999"/>
                <a:gd name="connsiteY1172" fmla="*/ 607460 h 1160647"/>
                <a:gd name="connsiteX1173" fmla="*/ 9081332 w 12191999"/>
                <a:gd name="connsiteY1173" fmla="*/ 471268 h 1160647"/>
                <a:gd name="connsiteX1174" fmla="*/ 9083105 w 12191999"/>
                <a:gd name="connsiteY1174" fmla="*/ 471268 h 1160647"/>
                <a:gd name="connsiteX1175" fmla="*/ 9095519 w 12191999"/>
                <a:gd name="connsiteY1175" fmla="*/ 471268 h 1160647"/>
                <a:gd name="connsiteX1176" fmla="*/ 9095519 w 12191999"/>
                <a:gd name="connsiteY1176" fmla="*/ 356694 h 1160647"/>
                <a:gd name="connsiteX1177" fmla="*/ 9099572 w 12191999"/>
                <a:gd name="connsiteY1177" fmla="*/ 328590 h 1160647"/>
                <a:gd name="connsiteX1178" fmla="*/ 9101599 w 12191999"/>
                <a:gd name="connsiteY1178" fmla="*/ 328590 h 1160647"/>
                <a:gd name="connsiteX1179" fmla="*/ 9115786 w 12191999"/>
                <a:gd name="connsiteY1179" fmla="*/ 328590 h 1160647"/>
                <a:gd name="connsiteX1180" fmla="*/ 9152266 w 12191999"/>
                <a:gd name="connsiteY1180" fmla="*/ 246443 h 1160647"/>
                <a:gd name="connsiteX1181" fmla="*/ 9156320 w 12191999"/>
                <a:gd name="connsiteY1181" fmla="*/ 0 h 1160647"/>
                <a:gd name="connsiteX1182" fmla="*/ 9158346 w 12191999"/>
                <a:gd name="connsiteY1182" fmla="*/ 246443 h 1160647"/>
                <a:gd name="connsiteX1183" fmla="*/ 9196853 w 12191999"/>
                <a:gd name="connsiteY1183" fmla="*/ 326429 h 1160647"/>
                <a:gd name="connsiteX1184" fmla="*/ 9198880 w 12191999"/>
                <a:gd name="connsiteY1184" fmla="*/ 326429 h 1160647"/>
                <a:gd name="connsiteX1185" fmla="*/ 9213067 w 12191999"/>
                <a:gd name="connsiteY1185" fmla="*/ 326429 h 1160647"/>
                <a:gd name="connsiteX1186" fmla="*/ 9213067 w 12191999"/>
                <a:gd name="connsiteY1186" fmla="*/ 350208 h 1160647"/>
                <a:gd name="connsiteX1187" fmla="*/ 9213574 w 12191999"/>
                <a:gd name="connsiteY1187" fmla="*/ 351019 h 1160647"/>
                <a:gd name="connsiteX1188" fmla="*/ 9217120 w 12191999"/>
                <a:gd name="connsiteY1188" fmla="*/ 356694 h 1160647"/>
                <a:gd name="connsiteX1189" fmla="*/ 9217120 w 12191999"/>
                <a:gd name="connsiteY1189" fmla="*/ 471268 h 1160647"/>
                <a:gd name="connsiteX1190" fmla="*/ 9219400 w 12191999"/>
                <a:gd name="connsiteY1190" fmla="*/ 471268 h 1160647"/>
                <a:gd name="connsiteX1191" fmla="*/ 9235361 w 12191999"/>
                <a:gd name="connsiteY1191" fmla="*/ 471268 h 1160647"/>
                <a:gd name="connsiteX1192" fmla="*/ 9235361 w 12191999"/>
                <a:gd name="connsiteY1192" fmla="*/ 611783 h 1160647"/>
                <a:gd name="connsiteX1193" fmla="*/ 9236881 w 12191999"/>
                <a:gd name="connsiteY1193" fmla="*/ 611513 h 1160647"/>
                <a:gd name="connsiteX1194" fmla="*/ 9247521 w 12191999"/>
                <a:gd name="connsiteY1194" fmla="*/ 609622 h 1160647"/>
                <a:gd name="connsiteX1195" fmla="*/ 9245494 w 12191999"/>
                <a:gd name="connsiteY1195" fmla="*/ 698254 h 1160647"/>
                <a:gd name="connsiteX1196" fmla="*/ 9247014 w 12191999"/>
                <a:gd name="connsiteY1196" fmla="*/ 698525 h 1160647"/>
                <a:gd name="connsiteX1197" fmla="*/ 9257654 w 12191999"/>
                <a:gd name="connsiteY1197" fmla="*/ 700416 h 1160647"/>
                <a:gd name="connsiteX1198" fmla="*/ 9257907 w 12191999"/>
                <a:gd name="connsiteY1198" fmla="*/ 701227 h 1160647"/>
                <a:gd name="connsiteX1199" fmla="*/ 9259681 w 12191999"/>
                <a:gd name="connsiteY1199" fmla="*/ 706902 h 1160647"/>
                <a:gd name="connsiteX1200" fmla="*/ 9260441 w 12191999"/>
                <a:gd name="connsiteY1200" fmla="*/ 704470 h 1160647"/>
                <a:gd name="connsiteX1201" fmla="*/ 9265761 w 12191999"/>
                <a:gd name="connsiteY1201" fmla="*/ 687446 h 1160647"/>
                <a:gd name="connsiteX1202" fmla="*/ 9267534 w 12191999"/>
                <a:gd name="connsiteY1202" fmla="*/ 687446 h 1160647"/>
                <a:gd name="connsiteX1203" fmla="*/ 9279948 w 12191999"/>
                <a:gd name="connsiteY1203" fmla="*/ 687446 h 1160647"/>
                <a:gd name="connsiteX1204" fmla="*/ 9279948 w 12191999"/>
                <a:gd name="connsiteY1204" fmla="*/ 719872 h 1160647"/>
                <a:gd name="connsiteX1205" fmla="*/ 9280961 w 12191999"/>
                <a:gd name="connsiteY1205" fmla="*/ 720413 h 1160647"/>
                <a:gd name="connsiteX1206" fmla="*/ 9288055 w 12191999"/>
                <a:gd name="connsiteY1206" fmla="*/ 724196 h 1160647"/>
                <a:gd name="connsiteX1207" fmla="*/ 9288055 w 12191999"/>
                <a:gd name="connsiteY1207" fmla="*/ 725547 h 1160647"/>
                <a:gd name="connsiteX1208" fmla="*/ 9288055 w 12191999"/>
                <a:gd name="connsiteY1208" fmla="*/ 735005 h 1160647"/>
                <a:gd name="connsiteX1209" fmla="*/ 9332642 w 12191999"/>
                <a:gd name="connsiteY1209" fmla="*/ 735005 h 1160647"/>
                <a:gd name="connsiteX1210" fmla="*/ 9332642 w 12191999"/>
                <a:gd name="connsiteY1210" fmla="*/ 736086 h 1160647"/>
                <a:gd name="connsiteX1211" fmla="*/ 9332642 w 12191999"/>
                <a:gd name="connsiteY1211" fmla="*/ 743652 h 1160647"/>
                <a:gd name="connsiteX1212" fmla="*/ 9334668 w 12191999"/>
                <a:gd name="connsiteY1212" fmla="*/ 743652 h 1160647"/>
                <a:gd name="connsiteX1213" fmla="*/ 9348855 w 12191999"/>
                <a:gd name="connsiteY1213" fmla="*/ 743652 h 1160647"/>
                <a:gd name="connsiteX1214" fmla="*/ 9348855 w 12191999"/>
                <a:gd name="connsiteY1214" fmla="*/ 713387 h 1160647"/>
                <a:gd name="connsiteX1215" fmla="*/ 9393442 w 12191999"/>
                <a:gd name="connsiteY1215" fmla="*/ 713387 h 1160647"/>
                <a:gd name="connsiteX1216" fmla="*/ 9393442 w 12191999"/>
                <a:gd name="connsiteY1216" fmla="*/ 712036 h 1160647"/>
                <a:gd name="connsiteX1217" fmla="*/ 9393442 w 12191999"/>
                <a:gd name="connsiteY1217" fmla="*/ 702578 h 1160647"/>
                <a:gd name="connsiteX1218" fmla="*/ 9394456 w 12191999"/>
                <a:gd name="connsiteY1218" fmla="*/ 702578 h 1160647"/>
                <a:gd name="connsiteX1219" fmla="*/ 9401549 w 12191999"/>
                <a:gd name="connsiteY1219" fmla="*/ 702578 h 1160647"/>
                <a:gd name="connsiteX1220" fmla="*/ 9401549 w 12191999"/>
                <a:gd name="connsiteY1220" fmla="*/ 700687 h 1160647"/>
                <a:gd name="connsiteX1221" fmla="*/ 9401549 w 12191999"/>
                <a:gd name="connsiteY1221" fmla="*/ 687446 h 1160647"/>
                <a:gd name="connsiteX1222" fmla="*/ 9402309 w 12191999"/>
                <a:gd name="connsiteY1222" fmla="*/ 687446 h 1160647"/>
                <a:gd name="connsiteX1223" fmla="*/ 9407629 w 12191999"/>
                <a:gd name="connsiteY1223" fmla="*/ 687446 h 1160647"/>
                <a:gd name="connsiteX1224" fmla="*/ 9407629 w 12191999"/>
                <a:gd name="connsiteY1224" fmla="*/ 686365 h 1160647"/>
                <a:gd name="connsiteX1225" fmla="*/ 9407629 w 12191999"/>
                <a:gd name="connsiteY1225" fmla="*/ 678798 h 1160647"/>
                <a:gd name="connsiteX1226" fmla="*/ 9409656 w 12191999"/>
                <a:gd name="connsiteY1226" fmla="*/ 678798 h 1160647"/>
                <a:gd name="connsiteX1227" fmla="*/ 9423843 w 12191999"/>
                <a:gd name="connsiteY1227" fmla="*/ 678798 h 1160647"/>
                <a:gd name="connsiteX1228" fmla="*/ 9423843 w 12191999"/>
                <a:gd name="connsiteY1228" fmla="*/ 679879 h 1160647"/>
                <a:gd name="connsiteX1229" fmla="*/ 9423843 w 12191999"/>
                <a:gd name="connsiteY1229" fmla="*/ 687446 h 1160647"/>
                <a:gd name="connsiteX1230" fmla="*/ 9446136 w 12191999"/>
                <a:gd name="connsiteY1230" fmla="*/ 687446 h 1160647"/>
                <a:gd name="connsiteX1231" fmla="*/ 9446136 w 12191999"/>
                <a:gd name="connsiteY1231" fmla="*/ 685554 h 1160647"/>
                <a:gd name="connsiteX1232" fmla="*/ 9446136 w 12191999"/>
                <a:gd name="connsiteY1232" fmla="*/ 672313 h 1160647"/>
                <a:gd name="connsiteX1233" fmla="*/ 9447910 w 12191999"/>
                <a:gd name="connsiteY1233" fmla="*/ 672313 h 1160647"/>
                <a:gd name="connsiteX1234" fmla="*/ 9460323 w 12191999"/>
                <a:gd name="connsiteY1234" fmla="*/ 672313 h 1160647"/>
                <a:gd name="connsiteX1235" fmla="*/ 9460323 w 12191999"/>
                <a:gd name="connsiteY1235" fmla="*/ 696093 h 1160647"/>
                <a:gd name="connsiteX1236" fmla="*/ 9461337 w 12191999"/>
                <a:gd name="connsiteY1236" fmla="*/ 696093 h 1160647"/>
                <a:gd name="connsiteX1237" fmla="*/ 9468430 w 12191999"/>
                <a:gd name="connsiteY1237" fmla="*/ 696093 h 1160647"/>
                <a:gd name="connsiteX1238" fmla="*/ 9468430 w 12191999"/>
                <a:gd name="connsiteY1238" fmla="*/ 695012 h 1160647"/>
                <a:gd name="connsiteX1239" fmla="*/ 9468430 w 12191999"/>
                <a:gd name="connsiteY1239" fmla="*/ 687446 h 1160647"/>
                <a:gd name="connsiteX1240" fmla="*/ 9470203 w 12191999"/>
                <a:gd name="connsiteY1240" fmla="*/ 687446 h 1160647"/>
                <a:gd name="connsiteX1241" fmla="*/ 9482617 w 12191999"/>
                <a:gd name="connsiteY1241" fmla="*/ 687446 h 1160647"/>
                <a:gd name="connsiteX1242" fmla="*/ 9482617 w 12191999"/>
                <a:gd name="connsiteY1242" fmla="*/ 713387 h 1160647"/>
                <a:gd name="connsiteX1243" fmla="*/ 9484644 w 12191999"/>
                <a:gd name="connsiteY1243" fmla="*/ 713387 h 1160647"/>
                <a:gd name="connsiteX1244" fmla="*/ 9498830 w 12191999"/>
                <a:gd name="connsiteY1244" fmla="*/ 713387 h 1160647"/>
                <a:gd name="connsiteX1245" fmla="*/ 9498830 w 12191999"/>
                <a:gd name="connsiteY1245" fmla="*/ 715008 h 1160647"/>
                <a:gd name="connsiteX1246" fmla="*/ 9498830 w 12191999"/>
                <a:gd name="connsiteY1246" fmla="*/ 726358 h 1160647"/>
                <a:gd name="connsiteX1247" fmla="*/ 9499590 w 12191999"/>
                <a:gd name="connsiteY1247" fmla="*/ 726358 h 1160647"/>
                <a:gd name="connsiteX1248" fmla="*/ 9504911 w 12191999"/>
                <a:gd name="connsiteY1248" fmla="*/ 726358 h 1160647"/>
                <a:gd name="connsiteX1249" fmla="*/ 9504911 w 12191999"/>
                <a:gd name="connsiteY1249" fmla="*/ 725547 h 1160647"/>
                <a:gd name="connsiteX1250" fmla="*/ 9504911 w 12191999"/>
                <a:gd name="connsiteY1250" fmla="*/ 719872 h 1160647"/>
                <a:gd name="connsiteX1251" fmla="*/ 9535311 w 12191999"/>
                <a:gd name="connsiteY1251" fmla="*/ 719872 h 1160647"/>
                <a:gd name="connsiteX1252" fmla="*/ 9535311 w 12191999"/>
                <a:gd name="connsiteY1252" fmla="*/ 743652 h 1160647"/>
                <a:gd name="connsiteX1253" fmla="*/ 9536324 w 12191999"/>
                <a:gd name="connsiteY1253" fmla="*/ 743652 h 1160647"/>
                <a:gd name="connsiteX1254" fmla="*/ 9543418 w 12191999"/>
                <a:gd name="connsiteY1254" fmla="*/ 743652 h 1160647"/>
                <a:gd name="connsiteX1255" fmla="*/ 9543418 w 12191999"/>
                <a:gd name="connsiteY1255" fmla="*/ 744733 h 1160647"/>
                <a:gd name="connsiteX1256" fmla="*/ 9543418 w 12191999"/>
                <a:gd name="connsiteY1256" fmla="*/ 752299 h 1160647"/>
                <a:gd name="connsiteX1257" fmla="*/ 9544178 w 12191999"/>
                <a:gd name="connsiteY1257" fmla="*/ 752299 h 1160647"/>
                <a:gd name="connsiteX1258" fmla="*/ 9549498 w 12191999"/>
                <a:gd name="connsiteY1258" fmla="*/ 752299 h 1160647"/>
                <a:gd name="connsiteX1259" fmla="*/ 9549498 w 12191999"/>
                <a:gd name="connsiteY1259" fmla="*/ 750137 h 1160647"/>
                <a:gd name="connsiteX1260" fmla="*/ 9549498 w 12191999"/>
                <a:gd name="connsiteY1260" fmla="*/ 735005 h 1160647"/>
                <a:gd name="connsiteX1261" fmla="*/ 9550511 w 12191999"/>
                <a:gd name="connsiteY1261" fmla="*/ 735005 h 1160647"/>
                <a:gd name="connsiteX1262" fmla="*/ 9557605 w 12191999"/>
                <a:gd name="connsiteY1262" fmla="*/ 735005 h 1160647"/>
                <a:gd name="connsiteX1263" fmla="*/ 9557605 w 12191999"/>
                <a:gd name="connsiteY1263" fmla="*/ 736086 h 1160647"/>
                <a:gd name="connsiteX1264" fmla="*/ 9557605 w 12191999"/>
                <a:gd name="connsiteY1264" fmla="*/ 743652 h 1160647"/>
                <a:gd name="connsiteX1265" fmla="*/ 9562925 w 12191999"/>
                <a:gd name="connsiteY1265" fmla="*/ 741659 h 1160647"/>
                <a:gd name="connsiteX1266" fmla="*/ 9563685 w 12191999"/>
                <a:gd name="connsiteY1266" fmla="*/ 740679 h 1160647"/>
                <a:gd name="connsiteX1267" fmla="*/ 9563685 w 12191999"/>
                <a:gd name="connsiteY1267" fmla="*/ 735005 h 1160647"/>
                <a:gd name="connsiteX1268" fmla="*/ 9602192 w 12191999"/>
                <a:gd name="connsiteY1268" fmla="*/ 735005 h 1160647"/>
                <a:gd name="connsiteX1269" fmla="*/ 9602192 w 12191999"/>
                <a:gd name="connsiteY1269" fmla="*/ 758784 h 1160647"/>
                <a:gd name="connsiteX1270" fmla="*/ 9604218 w 12191999"/>
                <a:gd name="connsiteY1270" fmla="*/ 758784 h 1160647"/>
                <a:gd name="connsiteX1271" fmla="*/ 9618405 w 12191999"/>
                <a:gd name="connsiteY1271" fmla="*/ 758784 h 1160647"/>
                <a:gd name="connsiteX1272" fmla="*/ 9618405 w 12191999"/>
                <a:gd name="connsiteY1272" fmla="*/ 759865 h 1160647"/>
                <a:gd name="connsiteX1273" fmla="*/ 9618405 w 12191999"/>
                <a:gd name="connsiteY1273" fmla="*/ 767431 h 1160647"/>
                <a:gd name="connsiteX1274" fmla="*/ 9620179 w 12191999"/>
                <a:gd name="connsiteY1274" fmla="*/ 767431 h 1160647"/>
                <a:gd name="connsiteX1275" fmla="*/ 9632592 w 12191999"/>
                <a:gd name="connsiteY1275" fmla="*/ 767431 h 1160647"/>
                <a:gd name="connsiteX1276" fmla="*/ 9632592 w 12191999"/>
                <a:gd name="connsiteY1276" fmla="*/ 743652 h 1160647"/>
                <a:gd name="connsiteX1277" fmla="*/ 9633605 w 12191999"/>
                <a:gd name="connsiteY1277" fmla="*/ 743652 h 1160647"/>
                <a:gd name="connsiteX1278" fmla="*/ 9640699 w 12191999"/>
                <a:gd name="connsiteY1278" fmla="*/ 743652 h 1160647"/>
                <a:gd name="connsiteX1279" fmla="*/ 9640699 w 12191999"/>
                <a:gd name="connsiteY1279" fmla="*/ 711225 h 1160647"/>
                <a:gd name="connsiteX1280" fmla="*/ 9641712 w 12191999"/>
                <a:gd name="connsiteY1280" fmla="*/ 711225 h 1160647"/>
                <a:gd name="connsiteX1281" fmla="*/ 9648806 w 12191999"/>
                <a:gd name="connsiteY1281" fmla="*/ 711225 h 1160647"/>
                <a:gd name="connsiteX1282" fmla="*/ 9648806 w 12191999"/>
                <a:gd name="connsiteY1282" fmla="*/ 709334 h 1160647"/>
                <a:gd name="connsiteX1283" fmla="*/ 9648806 w 12191999"/>
                <a:gd name="connsiteY1283" fmla="*/ 696093 h 1160647"/>
                <a:gd name="connsiteX1284" fmla="*/ 9647539 w 12191999"/>
                <a:gd name="connsiteY1284" fmla="*/ 694471 h 1160647"/>
                <a:gd name="connsiteX1285" fmla="*/ 9652859 w 12191999"/>
                <a:gd name="connsiteY1285" fmla="*/ 683122 h 1160647"/>
                <a:gd name="connsiteX1286" fmla="*/ 9660966 w 12191999"/>
                <a:gd name="connsiteY1286" fmla="*/ 711225 h 1160647"/>
                <a:gd name="connsiteX1287" fmla="*/ 9661726 w 12191999"/>
                <a:gd name="connsiteY1287" fmla="*/ 711225 h 1160647"/>
                <a:gd name="connsiteX1288" fmla="*/ 9667046 w 12191999"/>
                <a:gd name="connsiteY1288" fmla="*/ 711225 h 1160647"/>
                <a:gd name="connsiteX1289" fmla="*/ 9667046 w 12191999"/>
                <a:gd name="connsiteY1289" fmla="*/ 605298 h 1160647"/>
                <a:gd name="connsiteX1290" fmla="*/ 9668566 w 12191999"/>
                <a:gd name="connsiteY1290" fmla="*/ 605298 h 1160647"/>
                <a:gd name="connsiteX1291" fmla="*/ 9679206 w 12191999"/>
                <a:gd name="connsiteY1291" fmla="*/ 605298 h 1160647"/>
                <a:gd name="connsiteX1292" fmla="*/ 9679206 w 12191999"/>
                <a:gd name="connsiteY1292" fmla="*/ 557739 h 1160647"/>
                <a:gd name="connsiteX1293" fmla="*/ 9705553 w 12191999"/>
                <a:gd name="connsiteY1293" fmla="*/ 557739 h 1160647"/>
                <a:gd name="connsiteX1294" fmla="*/ 9705553 w 12191999"/>
                <a:gd name="connsiteY1294" fmla="*/ 536121 h 1160647"/>
                <a:gd name="connsiteX1295" fmla="*/ 9740007 w 12191999"/>
                <a:gd name="connsiteY1295" fmla="*/ 536121 h 1160647"/>
                <a:gd name="connsiteX1296" fmla="*/ 9740007 w 12191999"/>
                <a:gd name="connsiteY1296" fmla="*/ 538553 h 1160647"/>
                <a:gd name="connsiteX1297" fmla="*/ 9740007 w 12191999"/>
                <a:gd name="connsiteY1297" fmla="*/ 555577 h 1160647"/>
                <a:gd name="connsiteX1298" fmla="*/ 9742287 w 12191999"/>
                <a:gd name="connsiteY1298" fmla="*/ 555577 h 1160647"/>
                <a:gd name="connsiteX1299" fmla="*/ 9758247 w 12191999"/>
                <a:gd name="connsiteY1299" fmla="*/ 555577 h 1160647"/>
                <a:gd name="connsiteX1300" fmla="*/ 9758247 w 12191999"/>
                <a:gd name="connsiteY1300" fmla="*/ 603136 h 1160647"/>
                <a:gd name="connsiteX1301" fmla="*/ 9759260 w 12191999"/>
                <a:gd name="connsiteY1301" fmla="*/ 603136 h 1160647"/>
                <a:gd name="connsiteX1302" fmla="*/ 9766354 w 12191999"/>
                <a:gd name="connsiteY1302" fmla="*/ 603136 h 1160647"/>
                <a:gd name="connsiteX1303" fmla="*/ 9780541 w 12191999"/>
                <a:gd name="connsiteY1303" fmla="*/ 607460 h 1160647"/>
                <a:gd name="connsiteX1304" fmla="*/ 9780541 w 12191999"/>
                <a:gd name="connsiteY1304" fmla="*/ 646372 h 1160647"/>
                <a:gd name="connsiteX1305" fmla="*/ 9781554 w 12191999"/>
                <a:gd name="connsiteY1305" fmla="*/ 646372 h 1160647"/>
                <a:gd name="connsiteX1306" fmla="*/ 9788647 w 12191999"/>
                <a:gd name="connsiteY1306" fmla="*/ 646372 h 1160647"/>
                <a:gd name="connsiteX1307" fmla="*/ 9788647 w 12191999"/>
                <a:gd name="connsiteY1307" fmla="*/ 647993 h 1160647"/>
                <a:gd name="connsiteX1308" fmla="*/ 9788647 w 12191999"/>
                <a:gd name="connsiteY1308" fmla="*/ 659342 h 1160647"/>
                <a:gd name="connsiteX1309" fmla="*/ 9790674 w 12191999"/>
                <a:gd name="connsiteY1309" fmla="*/ 659342 h 1160647"/>
                <a:gd name="connsiteX1310" fmla="*/ 9804861 w 12191999"/>
                <a:gd name="connsiteY1310" fmla="*/ 659342 h 1160647"/>
                <a:gd name="connsiteX1311" fmla="*/ 9810941 w 12191999"/>
                <a:gd name="connsiteY1311" fmla="*/ 665828 h 1160647"/>
                <a:gd name="connsiteX1312" fmla="*/ 9810941 w 12191999"/>
                <a:gd name="connsiteY1312" fmla="*/ 687446 h 1160647"/>
                <a:gd name="connsiteX1313" fmla="*/ 9813221 w 12191999"/>
                <a:gd name="connsiteY1313" fmla="*/ 687446 h 1160647"/>
                <a:gd name="connsiteX1314" fmla="*/ 9829181 w 12191999"/>
                <a:gd name="connsiteY1314" fmla="*/ 687446 h 1160647"/>
                <a:gd name="connsiteX1315" fmla="*/ 9829181 w 12191999"/>
                <a:gd name="connsiteY1315" fmla="*/ 688526 h 1160647"/>
                <a:gd name="connsiteX1316" fmla="*/ 9829181 w 12191999"/>
                <a:gd name="connsiteY1316" fmla="*/ 696093 h 1160647"/>
                <a:gd name="connsiteX1317" fmla="*/ 9830448 w 12191999"/>
                <a:gd name="connsiteY1317" fmla="*/ 696093 h 1160647"/>
                <a:gd name="connsiteX1318" fmla="*/ 9839315 w 12191999"/>
                <a:gd name="connsiteY1318" fmla="*/ 696093 h 1160647"/>
                <a:gd name="connsiteX1319" fmla="*/ 9839315 w 12191999"/>
                <a:gd name="connsiteY1319" fmla="*/ 698254 h 1160647"/>
                <a:gd name="connsiteX1320" fmla="*/ 9839315 w 12191999"/>
                <a:gd name="connsiteY1320" fmla="*/ 713387 h 1160647"/>
                <a:gd name="connsiteX1321" fmla="*/ 9843368 w 12191999"/>
                <a:gd name="connsiteY1321" fmla="*/ 711495 h 1160647"/>
                <a:gd name="connsiteX1322" fmla="*/ 9843368 w 12191999"/>
                <a:gd name="connsiteY1322" fmla="*/ 698254 h 1160647"/>
                <a:gd name="connsiteX1323" fmla="*/ 9844381 w 12191999"/>
                <a:gd name="connsiteY1323" fmla="*/ 698254 h 1160647"/>
                <a:gd name="connsiteX1324" fmla="*/ 9851475 w 12191999"/>
                <a:gd name="connsiteY1324" fmla="*/ 698254 h 1160647"/>
                <a:gd name="connsiteX1325" fmla="*/ 9851475 w 12191999"/>
                <a:gd name="connsiteY1325" fmla="*/ 699876 h 1160647"/>
                <a:gd name="connsiteX1326" fmla="*/ 9851475 w 12191999"/>
                <a:gd name="connsiteY1326" fmla="*/ 711225 h 1160647"/>
                <a:gd name="connsiteX1327" fmla="*/ 9852235 w 12191999"/>
                <a:gd name="connsiteY1327" fmla="*/ 711225 h 1160647"/>
                <a:gd name="connsiteX1328" fmla="*/ 9857555 w 12191999"/>
                <a:gd name="connsiteY1328" fmla="*/ 711225 h 1160647"/>
                <a:gd name="connsiteX1329" fmla="*/ 9906195 w 12191999"/>
                <a:gd name="connsiteY1329" fmla="*/ 706902 h 1160647"/>
                <a:gd name="connsiteX1330" fmla="*/ 9906195 w 12191999"/>
                <a:gd name="connsiteY1330" fmla="*/ 708253 h 1160647"/>
                <a:gd name="connsiteX1331" fmla="*/ 9906195 w 12191999"/>
                <a:gd name="connsiteY1331" fmla="*/ 717710 h 1160647"/>
                <a:gd name="connsiteX1332" fmla="*/ 9906955 w 12191999"/>
                <a:gd name="connsiteY1332" fmla="*/ 717710 h 1160647"/>
                <a:gd name="connsiteX1333" fmla="*/ 9912276 w 12191999"/>
                <a:gd name="connsiteY1333" fmla="*/ 717710 h 1160647"/>
                <a:gd name="connsiteX1334" fmla="*/ 9912276 w 12191999"/>
                <a:gd name="connsiteY1334" fmla="*/ 719872 h 1160647"/>
                <a:gd name="connsiteX1335" fmla="*/ 9912276 w 12191999"/>
                <a:gd name="connsiteY1335" fmla="*/ 735005 h 1160647"/>
                <a:gd name="connsiteX1336" fmla="*/ 9914302 w 12191999"/>
                <a:gd name="connsiteY1336" fmla="*/ 733654 h 1160647"/>
                <a:gd name="connsiteX1337" fmla="*/ 9928489 w 12191999"/>
                <a:gd name="connsiteY1337" fmla="*/ 724196 h 1160647"/>
                <a:gd name="connsiteX1338" fmla="*/ 9934569 w 12191999"/>
                <a:gd name="connsiteY1338" fmla="*/ 683122 h 1160647"/>
                <a:gd name="connsiteX1339" fmla="*/ 9935329 w 12191999"/>
                <a:gd name="connsiteY1339" fmla="*/ 682852 h 1160647"/>
                <a:gd name="connsiteX1340" fmla="*/ 9940649 w 12191999"/>
                <a:gd name="connsiteY1340" fmla="*/ 680960 h 1160647"/>
                <a:gd name="connsiteX1341" fmla="*/ 9942676 w 12191999"/>
                <a:gd name="connsiteY1341" fmla="*/ 611783 h 1160647"/>
                <a:gd name="connsiteX1342" fmla="*/ 9944703 w 12191999"/>
                <a:gd name="connsiteY1342" fmla="*/ 680960 h 1160647"/>
                <a:gd name="connsiteX1343" fmla="*/ 9945463 w 12191999"/>
                <a:gd name="connsiteY1343" fmla="*/ 681230 h 1160647"/>
                <a:gd name="connsiteX1344" fmla="*/ 9950783 w 12191999"/>
                <a:gd name="connsiteY1344" fmla="*/ 683122 h 1160647"/>
                <a:gd name="connsiteX1345" fmla="*/ 9950783 w 12191999"/>
                <a:gd name="connsiteY1345" fmla="*/ 596651 h 1160647"/>
                <a:gd name="connsiteX1346" fmla="*/ 9954836 w 12191999"/>
                <a:gd name="connsiteY1346" fmla="*/ 564224 h 1160647"/>
                <a:gd name="connsiteX1347" fmla="*/ 9993343 w 12191999"/>
                <a:gd name="connsiteY1347" fmla="*/ 564224 h 1160647"/>
                <a:gd name="connsiteX1348" fmla="*/ 9993343 w 12191999"/>
                <a:gd name="connsiteY1348" fmla="*/ 596651 h 1160647"/>
                <a:gd name="connsiteX1349" fmla="*/ 9994103 w 12191999"/>
                <a:gd name="connsiteY1349" fmla="*/ 596651 h 1160647"/>
                <a:gd name="connsiteX1350" fmla="*/ 9999423 w 12191999"/>
                <a:gd name="connsiteY1350" fmla="*/ 596651 h 1160647"/>
                <a:gd name="connsiteX1351" fmla="*/ 9999423 w 12191999"/>
                <a:gd name="connsiteY1351" fmla="*/ 514503 h 1160647"/>
                <a:gd name="connsiteX1352" fmla="*/ 10001197 w 12191999"/>
                <a:gd name="connsiteY1352" fmla="*/ 514503 h 1160647"/>
                <a:gd name="connsiteX1353" fmla="*/ 10013610 w 12191999"/>
                <a:gd name="connsiteY1353" fmla="*/ 514503 h 1160647"/>
                <a:gd name="connsiteX1354" fmla="*/ 10013610 w 12191999"/>
                <a:gd name="connsiteY1354" fmla="*/ 512612 h 1160647"/>
                <a:gd name="connsiteX1355" fmla="*/ 10013610 w 12191999"/>
                <a:gd name="connsiteY1355" fmla="*/ 499371 h 1160647"/>
                <a:gd name="connsiteX1356" fmla="*/ 10035904 w 12191999"/>
                <a:gd name="connsiteY1356" fmla="*/ 499371 h 1160647"/>
                <a:gd name="connsiteX1357" fmla="*/ 10035904 w 12191999"/>
                <a:gd name="connsiteY1357" fmla="*/ 498290 h 1160647"/>
                <a:gd name="connsiteX1358" fmla="*/ 10035904 w 12191999"/>
                <a:gd name="connsiteY1358" fmla="*/ 490724 h 1160647"/>
                <a:gd name="connsiteX1359" fmla="*/ 10037677 w 12191999"/>
                <a:gd name="connsiteY1359" fmla="*/ 490724 h 1160647"/>
                <a:gd name="connsiteX1360" fmla="*/ 10050091 w 12191999"/>
                <a:gd name="connsiteY1360" fmla="*/ 490724 h 1160647"/>
                <a:gd name="connsiteX1361" fmla="*/ 10050091 w 12191999"/>
                <a:gd name="connsiteY1361" fmla="*/ 491805 h 1160647"/>
                <a:gd name="connsiteX1362" fmla="*/ 10050091 w 12191999"/>
                <a:gd name="connsiteY1362" fmla="*/ 499371 h 1160647"/>
                <a:gd name="connsiteX1363" fmla="*/ 10050851 w 12191999"/>
                <a:gd name="connsiteY1363" fmla="*/ 499371 h 1160647"/>
                <a:gd name="connsiteX1364" fmla="*/ 10056171 w 12191999"/>
                <a:gd name="connsiteY1364" fmla="*/ 499371 h 1160647"/>
                <a:gd name="connsiteX1365" fmla="*/ 10066304 w 12191999"/>
                <a:gd name="connsiteY1365" fmla="*/ 495047 h 1160647"/>
                <a:gd name="connsiteX1366" fmla="*/ 10070357 w 12191999"/>
                <a:gd name="connsiteY1366" fmla="*/ 498290 h 1160647"/>
                <a:gd name="connsiteX1367" fmla="*/ 10070357 w 12191999"/>
                <a:gd name="connsiteY1367" fmla="*/ 490724 h 1160647"/>
                <a:gd name="connsiteX1368" fmla="*/ 10072637 w 12191999"/>
                <a:gd name="connsiteY1368" fmla="*/ 490724 h 1160647"/>
                <a:gd name="connsiteX1369" fmla="*/ 10088598 w 12191999"/>
                <a:gd name="connsiteY1369" fmla="*/ 490724 h 1160647"/>
                <a:gd name="connsiteX1370" fmla="*/ 10088598 w 12191999"/>
                <a:gd name="connsiteY1370" fmla="*/ 491805 h 1160647"/>
                <a:gd name="connsiteX1371" fmla="*/ 10088598 w 12191999"/>
                <a:gd name="connsiteY1371" fmla="*/ 499371 h 1160647"/>
                <a:gd name="connsiteX1372" fmla="*/ 10118998 w 12191999"/>
                <a:gd name="connsiteY1372" fmla="*/ 499371 h 1160647"/>
                <a:gd name="connsiteX1373" fmla="*/ 10118998 w 12191999"/>
                <a:gd name="connsiteY1373" fmla="*/ 500992 h 1160647"/>
                <a:gd name="connsiteX1374" fmla="*/ 10118998 w 12191999"/>
                <a:gd name="connsiteY1374" fmla="*/ 512342 h 1160647"/>
                <a:gd name="connsiteX1375" fmla="*/ 10145345 w 12191999"/>
                <a:gd name="connsiteY1375" fmla="*/ 512342 h 1160647"/>
                <a:gd name="connsiteX1376" fmla="*/ 10145345 w 12191999"/>
                <a:gd name="connsiteY1376" fmla="*/ 542606 h 1160647"/>
                <a:gd name="connsiteX1377" fmla="*/ 10146105 w 12191999"/>
                <a:gd name="connsiteY1377" fmla="*/ 542606 h 1160647"/>
                <a:gd name="connsiteX1378" fmla="*/ 10151425 w 12191999"/>
                <a:gd name="connsiteY1378" fmla="*/ 542606 h 1160647"/>
                <a:gd name="connsiteX1379" fmla="*/ 10151425 w 12191999"/>
                <a:gd name="connsiteY1379" fmla="*/ 543687 h 1160647"/>
                <a:gd name="connsiteX1380" fmla="*/ 10151425 w 12191999"/>
                <a:gd name="connsiteY1380" fmla="*/ 551254 h 1160647"/>
                <a:gd name="connsiteX1381" fmla="*/ 10155479 w 12191999"/>
                <a:gd name="connsiteY1381" fmla="*/ 581518 h 1160647"/>
                <a:gd name="connsiteX1382" fmla="*/ 10156239 w 12191999"/>
                <a:gd name="connsiteY1382" fmla="*/ 581518 h 1160647"/>
                <a:gd name="connsiteX1383" fmla="*/ 10161559 w 12191999"/>
                <a:gd name="connsiteY1383" fmla="*/ 581518 h 1160647"/>
                <a:gd name="connsiteX1384" fmla="*/ 10161559 w 12191999"/>
                <a:gd name="connsiteY1384" fmla="*/ 582329 h 1160647"/>
                <a:gd name="connsiteX1385" fmla="*/ 10161559 w 12191999"/>
                <a:gd name="connsiteY1385" fmla="*/ 588004 h 1160647"/>
                <a:gd name="connsiteX1386" fmla="*/ 10162572 w 12191999"/>
                <a:gd name="connsiteY1386" fmla="*/ 588004 h 1160647"/>
                <a:gd name="connsiteX1387" fmla="*/ 10169665 w 12191999"/>
                <a:gd name="connsiteY1387" fmla="*/ 588004 h 1160647"/>
                <a:gd name="connsiteX1388" fmla="*/ 10169665 w 12191999"/>
                <a:gd name="connsiteY1388" fmla="*/ 618269 h 1160647"/>
                <a:gd name="connsiteX1389" fmla="*/ 10171692 w 12191999"/>
                <a:gd name="connsiteY1389" fmla="*/ 618269 h 1160647"/>
                <a:gd name="connsiteX1390" fmla="*/ 10185879 w 12191999"/>
                <a:gd name="connsiteY1390" fmla="*/ 618269 h 1160647"/>
                <a:gd name="connsiteX1391" fmla="*/ 10185879 w 12191999"/>
                <a:gd name="connsiteY1391" fmla="*/ 642048 h 1160647"/>
                <a:gd name="connsiteX1392" fmla="*/ 10187906 w 12191999"/>
                <a:gd name="connsiteY1392" fmla="*/ 643669 h 1160647"/>
                <a:gd name="connsiteX1393" fmla="*/ 10187906 w 12191999"/>
                <a:gd name="connsiteY1393" fmla="*/ 655019 h 1160647"/>
                <a:gd name="connsiteX1394" fmla="*/ 10188666 w 12191999"/>
                <a:gd name="connsiteY1394" fmla="*/ 655019 h 1160647"/>
                <a:gd name="connsiteX1395" fmla="*/ 10193986 w 12191999"/>
                <a:gd name="connsiteY1395" fmla="*/ 655019 h 1160647"/>
                <a:gd name="connsiteX1396" fmla="*/ 10193986 w 12191999"/>
                <a:gd name="connsiteY1396" fmla="*/ 678798 h 1160647"/>
                <a:gd name="connsiteX1397" fmla="*/ 10195252 w 12191999"/>
                <a:gd name="connsiteY1397" fmla="*/ 678798 h 1160647"/>
                <a:gd name="connsiteX1398" fmla="*/ 10204119 w 12191999"/>
                <a:gd name="connsiteY1398" fmla="*/ 678798 h 1160647"/>
                <a:gd name="connsiteX1399" fmla="*/ 10206146 w 12191999"/>
                <a:gd name="connsiteY1399" fmla="*/ 682852 h 1160647"/>
                <a:gd name="connsiteX1400" fmla="*/ 10206146 w 12191999"/>
                <a:gd name="connsiteY1400" fmla="*/ 696093 h 1160647"/>
                <a:gd name="connsiteX1401" fmla="*/ 10207666 w 12191999"/>
                <a:gd name="connsiteY1401" fmla="*/ 694201 h 1160647"/>
                <a:gd name="connsiteX1402" fmla="*/ 10218306 w 12191999"/>
                <a:gd name="connsiteY1402" fmla="*/ 680960 h 1160647"/>
                <a:gd name="connsiteX1403" fmla="*/ 10246680 w 12191999"/>
                <a:gd name="connsiteY1403" fmla="*/ 680960 h 1160647"/>
                <a:gd name="connsiteX1404" fmla="*/ 10246680 w 12191999"/>
                <a:gd name="connsiteY1404" fmla="*/ 767431 h 1160647"/>
                <a:gd name="connsiteX1405" fmla="*/ 10247440 w 12191999"/>
                <a:gd name="connsiteY1405" fmla="*/ 767431 h 1160647"/>
                <a:gd name="connsiteX1406" fmla="*/ 10252760 w 12191999"/>
                <a:gd name="connsiteY1406" fmla="*/ 767431 h 1160647"/>
                <a:gd name="connsiteX1407" fmla="*/ 10253520 w 12191999"/>
                <a:gd name="connsiteY1407" fmla="*/ 766080 h 1160647"/>
                <a:gd name="connsiteX1408" fmla="*/ 10258840 w 12191999"/>
                <a:gd name="connsiteY1408" fmla="*/ 756622 h 1160647"/>
                <a:gd name="connsiteX1409" fmla="*/ 10258840 w 12191999"/>
                <a:gd name="connsiteY1409" fmla="*/ 758514 h 1160647"/>
                <a:gd name="connsiteX1410" fmla="*/ 10258840 w 12191999"/>
                <a:gd name="connsiteY1410" fmla="*/ 771755 h 1160647"/>
                <a:gd name="connsiteX1411" fmla="*/ 10262893 w 12191999"/>
                <a:gd name="connsiteY1411" fmla="*/ 726358 h 1160647"/>
                <a:gd name="connsiteX1412" fmla="*/ 10263653 w 12191999"/>
                <a:gd name="connsiteY1412" fmla="*/ 726358 h 1160647"/>
                <a:gd name="connsiteX1413" fmla="*/ 10268973 w 12191999"/>
                <a:gd name="connsiteY1413" fmla="*/ 726358 h 1160647"/>
                <a:gd name="connsiteX1414" fmla="*/ 10268973 w 12191999"/>
                <a:gd name="connsiteY1414" fmla="*/ 661504 h 1160647"/>
                <a:gd name="connsiteX1415" fmla="*/ 10269987 w 12191999"/>
                <a:gd name="connsiteY1415" fmla="*/ 661504 h 1160647"/>
                <a:gd name="connsiteX1416" fmla="*/ 10277080 w 12191999"/>
                <a:gd name="connsiteY1416" fmla="*/ 661504 h 1160647"/>
                <a:gd name="connsiteX1417" fmla="*/ 10289240 w 12191999"/>
                <a:gd name="connsiteY1417" fmla="*/ 618269 h 1160647"/>
                <a:gd name="connsiteX1418" fmla="*/ 10290507 w 12191999"/>
                <a:gd name="connsiteY1418" fmla="*/ 618269 h 1160647"/>
                <a:gd name="connsiteX1419" fmla="*/ 10299374 w 12191999"/>
                <a:gd name="connsiteY1419" fmla="*/ 618269 h 1160647"/>
                <a:gd name="connsiteX1420" fmla="*/ 10309507 w 12191999"/>
                <a:gd name="connsiteY1420" fmla="*/ 661504 h 1160647"/>
                <a:gd name="connsiteX1421" fmla="*/ 10310520 w 12191999"/>
                <a:gd name="connsiteY1421" fmla="*/ 661504 h 1160647"/>
                <a:gd name="connsiteX1422" fmla="*/ 10317614 w 12191999"/>
                <a:gd name="connsiteY1422" fmla="*/ 661504 h 1160647"/>
                <a:gd name="connsiteX1423" fmla="*/ 10317614 w 12191999"/>
                <a:gd name="connsiteY1423" fmla="*/ 700416 h 1160647"/>
                <a:gd name="connsiteX1424" fmla="*/ 10319387 w 12191999"/>
                <a:gd name="connsiteY1424" fmla="*/ 700416 h 1160647"/>
                <a:gd name="connsiteX1425" fmla="*/ 10331801 w 12191999"/>
                <a:gd name="connsiteY1425" fmla="*/ 700416 h 1160647"/>
                <a:gd name="connsiteX1426" fmla="*/ 10331801 w 12191999"/>
                <a:gd name="connsiteY1426" fmla="*/ 702578 h 1160647"/>
                <a:gd name="connsiteX1427" fmla="*/ 10331801 w 12191999"/>
                <a:gd name="connsiteY1427" fmla="*/ 717710 h 1160647"/>
                <a:gd name="connsiteX1428" fmla="*/ 10335854 w 12191999"/>
                <a:gd name="connsiteY1428" fmla="*/ 715549 h 1160647"/>
                <a:gd name="connsiteX1429" fmla="*/ 10335854 w 12191999"/>
                <a:gd name="connsiteY1429" fmla="*/ 700416 h 1160647"/>
                <a:gd name="connsiteX1430" fmla="*/ 10337374 w 12191999"/>
                <a:gd name="connsiteY1430" fmla="*/ 700416 h 1160647"/>
                <a:gd name="connsiteX1431" fmla="*/ 10348014 w 12191999"/>
                <a:gd name="connsiteY1431" fmla="*/ 700416 h 1160647"/>
                <a:gd name="connsiteX1432" fmla="*/ 10348014 w 12191999"/>
                <a:gd name="connsiteY1432" fmla="*/ 702037 h 1160647"/>
                <a:gd name="connsiteX1433" fmla="*/ 10348014 w 12191999"/>
                <a:gd name="connsiteY1433" fmla="*/ 713387 h 1160647"/>
                <a:gd name="connsiteX1434" fmla="*/ 10378415 w 12191999"/>
                <a:gd name="connsiteY1434" fmla="*/ 713387 h 1160647"/>
                <a:gd name="connsiteX1435" fmla="*/ 10378415 w 12191999"/>
                <a:gd name="connsiteY1435" fmla="*/ 676637 h 1160647"/>
                <a:gd name="connsiteX1436" fmla="*/ 10379681 w 12191999"/>
                <a:gd name="connsiteY1436" fmla="*/ 676637 h 1160647"/>
                <a:gd name="connsiteX1437" fmla="*/ 10388548 w 12191999"/>
                <a:gd name="connsiteY1437" fmla="*/ 676637 h 1160647"/>
                <a:gd name="connsiteX1438" fmla="*/ 10388548 w 12191999"/>
                <a:gd name="connsiteY1438" fmla="*/ 698254 h 1160647"/>
                <a:gd name="connsiteX1439" fmla="*/ 10390575 w 12191999"/>
                <a:gd name="connsiteY1439" fmla="*/ 665828 h 1160647"/>
                <a:gd name="connsiteX1440" fmla="*/ 10412868 w 12191999"/>
                <a:gd name="connsiteY1440" fmla="*/ 665828 h 1160647"/>
                <a:gd name="connsiteX1441" fmla="*/ 10412868 w 12191999"/>
                <a:gd name="connsiteY1441" fmla="*/ 664206 h 1160647"/>
                <a:gd name="connsiteX1442" fmla="*/ 10412868 w 12191999"/>
                <a:gd name="connsiteY1442" fmla="*/ 652857 h 1160647"/>
                <a:gd name="connsiteX1443" fmla="*/ 10413628 w 12191999"/>
                <a:gd name="connsiteY1443" fmla="*/ 652857 h 1160647"/>
                <a:gd name="connsiteX1444" fmla="*/ 10418948 w 12191999"/>
                <a:gd name="connsiteY1444" fmla="*/ 652857 h 1160647"/>
                <a:gd name="connsiteX1445" fmla="*/ 10418948 w 12191999"/>
                <a:gd name="connsiteY1445" fmla="*/ 650966 h 1160647"/>
                <a:gd name="connsiteX1446" fmla="*/ 10418948 w 12191999"/>
                <a:gd name="connsiteY1446" fmla="*/ 637725 h 1160647"/>
                <a:gd name="connsiteX1447" fmla="*/ 10423002 w 12191999"/>
                <a:gd name="connsiteY1447" fmla="*/ 644210 h 1160647"/>
                <a:gd name="connsiteX1448" fmla="*/ 10425282 w 12191999"/>
                <a:gd name="connsiteY1448" fmla="*/ 644210 h 1160647"/>
                <a:gd name="connsiteX1449" fmla="*/ 10441242 w 12191999"/>
                <a:gd name="connsiteY1449" fmla="*/ 644210 h 1160647"/>
                <a:gd name="connsiteX1450" fmla="*/ 10441242 w 12191999"/>
                <a:gd name="connsiteY1450" fmla="*/ 643399 h 1160647"/>
                <a:gd name="connsiteX1451" fmla="*/ 10441242 w 12191999"/>
                <a:gd name="connsiteY1451" fmla="*/ 637725 h 1160647"/>
                <a:gd name="connsiteX1452" fmla="*/ 10442002 w 12191999"/>
                <a:gd name="connsiteY1452" fmla="*/ 637725 h 1160647"/>
                <a:gd name="connsiteX1453" fmla="*/ 10447322 w 12191999"/>
                <a:gd name="connsiteY1453" fmla="*/ 637725 h 1160647"/>
                <a:gd name="connsiteX1454" fmla="*/ 10447322 w 12191999"/>
                <a:gd name="connsiteY1454" fmla="*/ 639076 h 1160647"/>
                <a:gd name="connsiteX1455" fmla="*/ 10447322 w 12191999"/>
                <a:gd name="connsiteY1455" fmla="*/ 648534 h 1160647"/>
                <a:gd name="connsiteX1456" fmla="*/ 10485829 w 12191999"/>
                <a:gd name="connsiteY1456" fmla="*/ 648534 h 1160647"/>
                <a:gd name="connsiteX1457" fmla="*/ 10485829 w 12191999"/>
                <a:gd name="connsiteY1457" fmla="*/ 786887 h 1160647"/>
                <a:gd name="connsiteX1458" fmla="*/ 10487349 w 12191999"/>
                <a:gd name="connsiteY1458" fmla="*/ 786887 h 1160647"/>
                <a:gd name="connsiteX1459" fmla="*/ 10497989 w 12191999"/>
                <a:gd name="connsiteY1459" fmla="*/ 786887 h 1160647"/>
                <a:gd name="connsiteX1460" fmla="*/ 10497989 w 12191999"/>
                <a:gd name="connsiteY1460" fmla="*/ 773917 h 1160647"/>
                <a:gd name="connsiteX1461" fmla="*/ 10502043 w 12191999"/>
                <a:gd name="connsiteY1461" fmla="*/ 773917 h 1160647"/>
                <a:gd name="connsiteX1462" fmla="*/ 10502043 w 12191999"/>
                <a:gd name="connsiteY1462" fmla="*/ 786887 h 1160647"/>
                <a:gd name="connsiteX1463" fmla="*/ 10532443 w 12191999"/>
                <a:gd name="connsiteY1463" fmla="*/ 786887 h 1160647"/>
                <a:gd name="connsiteX1464" fmla="*/ 10532443 w 12191999"/>
                <a:gd name="connsiteY1464" fmla="*/ 756622 h 1160647"/>
                <a:gd name="connsiteX1465" fmla="*/ 10544603 w 12191999"/>
                <a:gd name="connsiteY1465" fmla="*/ 756622 h 1160647"/>
                <a:gd name="connsiteX1466" fmla="*/ 10556763 w 12191999"/>
                <a:gd name="connsiteY1466" fmla="*/ 754461 h 1160647"/>
                <a:gd name="connsiteX1467" fmla="*/ 10560817 w 12191999"/>
                <a:gd name="connsiteY1467" fmla="*/ 756622 h 1160647"/>
                <a:gd name="connsiteX1468" fmla="*/ 10570950 w 12191999"/>
                <a:gd name="connsiteY1468" fmla="*/ 756622 h 1160647"/>
                <a:gd name="connsiteX1469" fmla="*/ 10570950 w 12191999"/>
                <a:gd name="connsiteY1469" fmla="*/ 786887 h 1160647"/>
                <a:gd name="connsiteX1470" fmla="*/ 10579057 w 12191999"/>
                <a:gd name="connsiteY1470" fmla="*/ 786887 h 1160647"/>
                <a:gd name="connsiteX1471" fmla="*/ 10579057 w 12191999"/>
                <a:gd name="connsiteY1471" fmla="*/ 804182 h 1160647"/>
                <a:gd name="connsiteX1472" fmla="*/ 10588393 w 12191999"/>
                <a:gd name="connsiteY1472" fmla="*/ 805087 h 1160647"/>
                <a:gd name="connsiteX1473" fmla="*/ 10601351 w 12191999"/>
                <a:gd name="connsiteY1473" fmla="*/ 805087 h 1160647"/>
                <a:gd name="connsiteX1474" fmla="*/ 10601351 w 12191999"/>
                <a:gd name="connsiteY1474" fmla="*/ 789049 h 1160647"/>
                <a:gd name="connsiteX1475" fmla="*/ 10669307 w 12191999"/>
                <a:gd name="connsiteY1475" fmla="*/ 789049 h 1160647"/>
                <a:gd name="connsiteX1476" fmla="*/ 10669307 w 12191999"/>
                <a:gd name="connsiteY1476" fmla="*/ 703796 h 1160647"/>
                <a:gd name="connsiteX1477" fmla="*/ 10741315 w 12191999"/>
                <a:gd name="connsiteY1477" fmla="*/ 703796 h 1160647"/>
                <a:gd name="connsiteX1478" fmla="*/ 10741315 w 12191999"/>
                <a:gd name="connsiteY1478" fmla="*/ 782564 h 1160647"/>
                <a:gd name="connsiteX1479" fmla="*/ 10743219 w 12191999"/>
                <a:gd name="connsiteY1479" fmla="*/ 782564 h 1160647"/>
                <a:gd name="connsiteX1480" fmla="*/ 10744461 w 12191999"/>
                <a:gd name="connsiteY1480" fmla="*/ 805087 h 1160647"/>
                <a:gd name="connsiteX1481" fmla="*/ 10754137 w 12191999"/>
                <a:gd name="connsiteY1481" fmla="*/ 805087 h 1160647"/>
                <a:gd name="connsiteX1482" fmla="*/ 10755379 w 12191999"/>
                <a:gd name="connsiteY1482" fmla="*/ 782564 h 1160647"/>
                <a:gd name="connsiteX1483" fmla="*/ 10761459 w 12191999"/>
                <a:gd name="connsiteY1483" fmla="*/ 782564 h 1160647"/>
                <a:gd name="connsiteX1484" fmla="*/ 10762701 w 12191999"/>
                <a:gd name="connsiteY1484" fmla="*/ 805087 h 1160647"/>
                <a:gd name="connsiteX1485" fmla="*/ 10813323 w 12191999"/>
                <a:gd name="connsiteY1485" fmla="*/ 805087 h 1160647"/>
                <a:gd name="connsiteX1486" fmla="*/ 10813323 w 12191999"/>
                <a:gd name="connsiteY1486" fmla="*/ 642059 h 1160647"/>
                <a:gd name="connsiteX1487" fmla="*/ 11010650 w 12191999"/>
                <a:gd name="connsiteY1487" fmla="*/ 642059 h 1160647"/>
                <a:gd name="connsiteX1488" fmla="*/ 11010650 w 12191999"/>
                <a:gd name="connsiteY1488" fmla="*/ 805087 h 1160647"/>
                <a:gd name="connsiteX1489" fmla="*/ 11029347 w 12191999"/>
                <a:gd name="connsiteY1489" fmla="*/ 805087 h 1160647"/>
                <a:gd name="connsiteX1490" fmla="*/ 11029347 w 12191999"/>
                <a:gd name="connsiteY1490" fmla="*/ 722394 h 1160647"/>
                <a:gd name="connsiteX1491" fmla="*/ 11124467 w 12191999"/>
                <a:gd name="connsiteY1491" fmla="*/ 722394 h 1160647"/>
                <a:gd name="connsiteX1492" fmla="*/ 11136397 w 12191999"/>
                <a:gd name="connsiteY1492" fmla="*/ 404253 h 1160647"/>
                <a:gd name="connsiteX1493" fmla="*/ 11124237 w 12191999"/>
                <a:gd name="connsiteY1493" fmla="*/ 382635 h 1160647"/>
                <a:gd name="connsiteX1494" fmla="*/ 11118157 w 12191999"/>
                <a:gd name="connsiteY1494" fmla="*/ 378311 h 1160647"/>
                <a:gd name="connsiteX1495" fmla="*/ 11126264 w 12191999"/>
                <a:gd name="connsiteY1495" fmla="*/ 354532 h 1160647"/>
                <a:gd name="connsiteX1496" fmla="*/ 11126264 w 12191999"/>
                <a:gd name="connsiteY1496" fmla="*/ 337238 h 1160647"/>
                <a:gd name="connsiteX1497" fmla="*/ 11140451 w 12191999"/>
                <a:gd name="connsiteY1497" fmla="*/ 337238 h 1160647"/>
                <a:gd name="connsiteX1498" fmla="*/ 11140451 w 12191999"/>
                <a:gd name="connsiteY1498" fmla="*/ 315620 h 1160647"/>
                <a:gd name="connsiteX1499" fmla="*/ 11142477 w 12191999"/>
                <a:gd name="connsiteY1499" fmla="*/ 311296 h 1160647"/>
                <a:gd name="connsiteX1500" fmla="*/ 11142477 w 12191999"/>
                <a:gd name="connsiteY1500" fmla="*/ 233472 h 1160647"/>
                <a:gd name="connsiteX1501" fmla="*/ 11140451 w 12191999"/>
                <a:gd name="connsiteY1501" fmla="*/ 226987 h 1160647"/>
                <a:gd name="connsiteX1502" fmla="*/ 11146531 w 12191999"/>
                <a:gd name="connsiteY1502" fmla="*/ 220501 h 1160647"/>
                <a:gd name="connsiteX1503" fmla="*/ 11146531 w 12191999"/>
                <a:gd name="connsiteY1503" fmla="*/ 162133 h 1160647"/>
                <a:gd name="connsiteX1504" fmla="*/ 11148557 w 12191999"/>
                <a:gd name="connsiteY1504" fmla="*/ 157810 h 1160647"/>
                <a:gd name="connsiteX1505" fmla="*/ 11148557 w 12191999"/>
                <a:gd name="connsiteY1505" fmla="*/ 101604 h 1160647"/>
                <a:gd name="connsiteX1506" fmla="*/ 11150584 w 12191999"/>
                <a:gd name="connsiteY1506" fmla="*/ 82148 h 1160647"/>
                <a:gd name="connsiteX1507" fmla="*/ 11154638 w 12191999"/>
                <a:gd name="connsiteY1507" fmla="*/ 99442 h 1160647"/>
                <a:gd name="connsiteX1508" fmla="*/ 11156664 w 12191999"/>
                <a:gd name="connsiteY1508" fmla="*/ 157810 h 1160647"/>
                <a:gd name="connsiteX1509" fmla="*/ 11158691 w 12191999"/>
                <a:gd name="connsiteY1509" fmla="*/ 220501 h 1160647"/>
                <a:gd name="connsiteX1510" fmla="*/ 11164771 w 12191999"/>
                <a:gd name="connsiteY1510" fmla="*/ 226987 h 1160647"/>
                <a:gd name="connsiteX1511" fmla="*/ 11162744 w 12191999"/>
                <a:gd name="connsiteY1511" fmla="*/ 233472 h 1160647"/>
                <a:gd name="connsiteX1512" fmla="*/ 11162744 w 12191999"/>
                <a:gd name="connsiteY1512" fmla="*/ 311296 h 1160647"/>
                <a:gd name="connsiteX1513" fmla="*/ 11164771 w 12191999"/>
                <a:gd name="connsiteY1513" fmla="*/ 315620 h 1160647"/>
                <a:gd name="connsiteX1514" fmla="*/ 11164771 w 12191999"/>
                <a:gd name="connsiteY1514" fmla="*/ 337238 h 1160647"/>
                <a:gd name="connsiteX1515" fmla="*/ 11178958 w 12191999"/>
                <a:gd name="connsiteY1515" fmla="*/ 337238 h 1160647"/>
                <a:gd name="connsiteX1516" fmla="*/ 11178958 w 12191999"/>
                <a:gd name="connsiteY1516" fmla="*/ 354532 h 1160647"/>
                <a:gd name="connsiteX1517" fmla="*/ 11187065 w 12191999"/>
                <a:gd name="connsiteY1517" fmla="*/ 378311 h 1160647"/>
                <a:gd name="connsiteX1518" fmla="*/ 11180985 w 12191999"/>
                <a:gd name="connsiteY1518" fmla="*/ 382635 h 1160647"/>
                <a:gd name="connsiteX1519" fmla="*/ 11168824 w 12191999"/>
                <a:gd name="connsiteY1519" fmla="*/ 404253 h 1160647"/>
                <a:gd name="connsiteX1520" fmla="*/ 11176931 w 12191999"/>
                <a:gd name="connsiteY1520" fmla="*/ 657181 h 1160647"/>
                <a:gd name="connsiteX1521" fmla="*/ 11241785 w 12191999"/>
                <a:gd name="connsiteY1521" fmla="*/ 657181 h 1160647"/>
                <a:gd name="connsiteX1522" fmla="*/ 11241785 w 12191999"/>
                <a:gd name="connsiteY1522" fmla="*/ 732843 h 1160647"/>
                <a:gd name="connsiteX1523" fmla="*/ 11249892 w 12191999"/>
                <a:gd name="connsiteY1523" fmla="*/ 732843 h 1160647"/>
                <a:gd name="connsiteX1524" fmla="*/ 11251919 w 12191999"/>
                <a:gd name="connsiteY1524" fmla="*/ 726358 h 1160647"/>
                <a:gd name="connsiteX1525" fmla="*/ 11257999 w 12191999"/>
                <a:gd name="connsiteY1525" fmla="*/ 726358 h 1160647"/>
                <a:gd name="connsiteX1526" fmla="*/ 11260026 w 12191999"/>
                <a:gd name="connsiteY1526" fmla="*/ 735005 h 1160647"/>
                <a:gd name="connsiteX1527" fmla="*/ 11272186 w 12191999"/>
                <a:gd name="connsiteY1527" fmla="*/ 735005 h 1160647"/>
                <a:gd name="connsiteX1528" fmla="*/ 11272186 w 12191999"/>
                <a:gd name="connsiteY1528" fmla="*/ 728519 h 1160647"/>
                <a:gd name="connsiteX1529" fmla="*/ 11294479 w 12191999"/>
                <a:gd name="connsiteY1529" fmla="*/ 728519 h 1160647"/>
                <a:gd name="connsiteX1530" fmla="*/ 11294479 w 12191999"/>
                <a:gd name="connsiteY1530" fmla="*/ 735005 h 1160647"/>
                <a:gd name="connsiteX1531" fmla="*/ 11314746 w 12191999"/>
                <a:gd name="connsiteY1531" fmla="*/ 735005 h 1160647"/>
                <a:gd name="connsiteX1532" fmla="*/ 11314746 w 12191999"/>
                <a:gd name="connsiteY1532" fmla="*/ 780402 h 1160647"/>
                <a:gd name="connsiteX1533" fmla="*/ 11328933 w 12191999"/>
                <a:gd name="connsiteY1533" fmla="*/ 780402 h 1160647"/>
                <a:gd name="connsiteX1534" fmla="*/ 11328933 w 12191999"/>
                <a:gd name="connsiteY1534" fmla="*/ 767431 h 1160647"/>
                <a:gd name="connsiteX1535" fmla="*/ 11345147 w 12191999"/>
                <a:gd name="connsiteY1535" fmla="*/ 767431 h 1160647"/>
                <a:gd name="connsiteX1536" fmla="*/ 11345147 w 12191999"/>
                <a:gd name="connsiteY1536" fmla="*/ 588004 h 1160647"/>
                <a:gd name="connsiteX1537" fmla="*/ 11351227 w 12191999"/>
                <a:gd name="connsiteY1537" fmla="*/ 581518 h 1160647"/>
                <a:gd name="connsiteX1538" fmla="*/ 11424188 w 12191999"/>
                <a:gd name="connsiteY1538" fmla="*/ 581518 h 1160647"/>
                <a:gd name="connsiteX1539" fmla="*/ 11424188 w 12191999"/>
                <a:gd name="connsiteY1539" fmla="*/ 590166 h 1160647"/>
                <a:gd name="connsiteX1540" fmla="*/ 11434321 w 12191999"/>
                <a:gd name="connsiteY1540" fmla="*/ 590166 h 1160647"/>
                <a:gd name="connsiteX1541" fmla="*/ 11434321 w 12191999"/>
                <a:gd name="connsiteY1541" fmla="*/ 704740 h 1160647"/>
                <a:gd name="connsiteX1542" fmla="*/ 11456615 w 12191999"/>
                <a:gd name="connsiteY1542" fmla="*/ 704740 h 1160647"/>
                <a:gd name="connsiteX1543" fmla="*/ 11456615 w 12191999"/>
                <a:gd name="connsiteY1543" fmla="*/ 637725 h 1160647"/>
                <a:gd name="connsiteX1544" fmla="*/ 11482962 w 12191999"/>
                <a:gd name="connsiteY1544" fmla="*/ 637725 h 1160647"/>
                <a:gd name="connsiteX1545" fmla="*/ 11487015 w 12191999"/>
                <a:gd name="connsiteY1545" fmla="*/ 633401 h 1160647"/>
                <a:gd name="connsiteX1546" fmla="*/ 11495122 w 12191999"/>
                <a:gd name="connsiteY1546" fmla="*/ 633401 h 1160647"/>
                <a:gd name="connsiteX1547" fmla="*/ 11499175 w 12191999"/>
                <a:gd name="connsiteY1547" fmla="*/ 637725 h 1160647"/>
                <a:gd name="connsiteX1548" fmla="*/ 11521469 w 12191999"/>
                <a:gd name="connsiteY1548" fmla="*/ 637725 h 1160647"/>
                <a:gd name="connsiteX1549" fmla="*/ 11521469 w 12191999"/>
                <a:gd name="connsiteY1549" fmla="*/ 520989 h 1160647"/>
                <a:gd name="connsiteX1550" fmla="*/ 11578216 w 12191999"/>
                <a:gd name="connsiteY1550" fmla="*/ 510180 h 1160647"/>
                <a:gd name="connsiteX1551" fmla="*/ 11578216 w 12191999"/>
                <a:gd name="connsiteY1551" fmla="*/ 511261 h 1160647"/>
                <a:gd name="connsiteX1552" fmla="*/ 11578216 w 12191999"/>
                <a:gd name="connsiteY1552" fmla="*/ 518827 h 1160647"/>
                <a:gd name="connsiteX1553" fmla="*/ 11604563 w 12191999"/>
                <a:gd name="connsiteY1553" fmla="*/ 518827 h 1160647"/>
                <a:gd name="connsiteX1554" fmla="*/ 11604563 w 12191999"/>
                <a:gd name="connsiteY1554" fmla="*/ 773917 h 1160647"/>
                <a:gd name="connsiteX1555" fmla="*/ 11626857 w 12191999"/>
                <a:gd name="connsiteY1555" fmla="*/ 773917 h 1160647"/>
                <a:gd name="connsiteX1556" fmla="*/ 11626857 w 12191999"/>
                <a:gd name="connsiteY1556" fmla="*/ 769593 h 1160647"/>
                <a:gd name="connsiteX1557" fmla="*/ 11639017 w 12191999"/>
                <a:gd name="connsiteY1557" fmla="*/ 769593 h 1160647"/>
                <a:gd name="connsiteX1558" fmla="*/ 11639017 w 12191999"/>
                <a:gd name="connsiteY1558" fmla="*/ 773917 h 1160647"/>
                <a:gd name="connsiteX1559" fmla="*/ 11663337 w 12191999"/>
                <a:gd name="connsiteY1559" fmla="*/ 773917 h 1160647"/>
                <a:gd name="connsiteX1560" fmla="*/ 11663337 w 12191999"/>
                <a:gd name="connsiteY1560" fmla="*/ 760946 h 1160647"/>
                <a:gd name="connsiteX1561" fmla="*/ 11691711 w 12191999"/>
                <a:gd name="connsiteY1561" fmla="*/ 760946 h 1160647"/>
                <a:gd name="connsiteX1562" fmla="*/ 11703871 w 12191999"/>
                <a:gd name="connsiteY1562" fmla="*/ 756622 h 1160647"/>
                <a:gd name="connsiteX1563" fmla="*/ 11724138 w 12191999"/>
                <a:gd name="connsiteY1563" fmla="*/ 760946 h 1160647"/>
                <a:gd name="connsiteX1564" fmla="*/ 11724138 w 12191999"/>
                <a:gd name="connsiteY1564" fmla="*/ 743652 h 1160647"/>
                <a:gd name="connsiteX1565" fmla="*/ 11732245 w 12191999"/>
                <a:gd name="connsiteY1565" fmla="*/ 743652 h 1160647"/>
                <a:gd name="connsiteX1566" fmla="*/ 11732245 w 12191999"/>
                <a:gd name="connsiteY1566" fmla="*/ 730681 h 1160647"/>
                <a:gd name="connsiteX1567" fmla="*/ 11788992 w 12191999"/>
                <a:gd name="connsiteY1567" fmla="*/ 730681 h 1160647"/>
                <a:gd name="connsiteX1568" fmla="*/ 11788992 w 12191999"/>
                <a:gd name="connsiteY1568" fmla="*/ 700416 h 1160647"/>
                <a:gd name="connsiteX1569" fmla="*/ 11807232 w 12191999"/>
                <a:gd name="connsiteY1569" fmla="*/ 700416 h 1160647"/>
                <a:gd name="connsiteX1570" fmla="*/ 11807232 w 12191999"/>
                <a:gd name="connsiteY1570" fmla="*/ 693931 h 1160647"/>
                <a:gd name="connsiteX1571" fmla="*/ 11819392 w 12191999"/>
                <a:gd name="connsiteY1571" fmla="*/ 693931 h 1160647"/>
                <a:gd name="connsiteX1572" fmla="*/ 11819392 w 12191999"/>
                <a:gd name="connsiteY1572" fmla="*/ 700416 h 1160647"/>
                <a:gd name="connsiteX1573" fmla="*/ 11835606 w 12191999"/>
                <a:gd name="connsiteY1573" fmla="*/ 700416 h 1160647"/>
                <a:gd name="connsiteX1574" fmla="*/ 11835606 w 12191999"/>
                <a:gd name="connsiteY1574" fmla="*/ 750137 h 1160647"/>
                <a:gd name="connsiteX1575" fmla="*/ 11868033 w 12191999"/>
                <a:gd name="connsiteY1575" fmla="*/ 750137 h 1160647"/>
                <a:gd name="connsiteX1576" fmla="*/ 11868033 w 12191999"/>
                <a:gd name="connsiteY1576" fmla="*/ 724196 h 1160647"/>
                <a:gd name="connsiteX1577" fmla="*/ 11906540 w 12191999"/>
                <a:gd name="connsiteY1577" fmla="*/ 724196 h 1160647"/>
                <a:gd name="connsiteX1578" fmla="*/ 11906540 w 12191999"/>
                <a:gd name="connsiteY1578" fmla="*/ 693931 h 1160647"/>
                <a:gd name="connsiteX1579" fmla="*/ 11955181 w 12191999"/>
                <a:gd name="connsiteY1579" fmla="*/ 693931 h 1160647"/>
                <a:gd name="connsiteX1580" fmla="*/ 11955181 w 12191999"/>
                <a:gd name="connsiteY1580" fmla="*/ 805087 h 1160647"/>
                <a:gd name="connsiteX1581" fmla="*/ 11955181 w 12191999"/>
                <a:gd name="connsiteY1581" fmla="*/ 818866 h 1160647"/>
                <a:gd name="connsiteX1582" fmla="*/ 11964324 w 12191999"/>
                <a:gd name="connsiteY1582" fmla="*/ 818866 h 1160647"/>
                <a:gd name="connsiteX1583" fmla="*/ 11964324 w 12191999"/>
                <a:gd name="connsiteY1583" fmla="*/ 762555 h 1160647"/>
                <a:gd name="connsiteX1584" fmla="*/ 11967661 w 12191999"/>
                <a:gd name="connsiteY1584" fmla="*/ 756622 h 1160647"/>
                <a:gd name="connsiteX1585" fmla="*/ 11967661 w 12191999"/>
                <a:gd name="connsiteY1585" fmla="*/ 758514 h 1160647"/>
                <a:gd name="connsiteX1586" fmla="*/ 11967661 w 12191999"/>
                <a:gd name="connsiteY1586" fmla="*/ 771755 h 1160647"/>
                <a:gd name="connsiteX1587" fmla="*/ 11971714 w 12191999"/>
                <a:gd name="connsiteY1587" fmla="*/ 726358 h 1160647"/>
                <a:gd name="connsiteX1588" fmla="*/ 11972474 w 12191999"/>
                <a:gd name="connsiteY1588" fmla="*/ 726358 h 1160647"/>
                <a:gd name="connsiteX1589" fmla="*/ 11977794 w 12191999"/>
                <a:gd name="connsiteY1589" fmla="*/ 726358 h 1160647"/>
                <a:gd name="connsiteX1590" fmla="*/ 11977794 w 12191999"/>
                <a:gd name="connsiteY1590" fmla="*/ 661504 h 1160647"/>
                <a:gd name="connsiteX1591" fmla="*/ 11978808 w 12191999"/>
                <a:gd name="connsiteY1591" fmla="*/ 661504 h 1160647"/>
                <a:gd name="connsiteX1592" fmla="*/ 11985901 w 12191999"/>
                <a:gd name="connsiteY1592" fmla="*/ 661504 h 1160647"/>
                <a:gd name="connsiteX1593" fmla="*/ 11998061 w 12191999"/>
                <a:gd name="connsiteY1593" fmla="*/ 618269 h 1160647"/>
                <a:gd name="connsiteX1594" fmla="*/ 11999328 w 12191999"/>
                <a:gd name="connsiteY1594" fmla="*/ 618269 h 1160647"/>
                <a:gd name="connsiteX1595" fmla="*/ 12008195 w 12191999"/>
                <a:gd name="connsiteY1595" fmla="*/ 618269 h 1160647"/>
                <a:gd name="connsiteX1596" fmla="*/ 12018328 w 12191999"/>
                <a:gd name="connsiteY1596" fmla="*/ 661504 h 1160647"/>
                <a:gd name="connsiteX1597" fmla="*/ 12019341 w 12191999"/>
                <a:gd name="connsiteY1597" fmla="*/ 661504 h 1160647"/>
                <a:gd name="connsiteX1598" fmla="*/ 12026435 w 12191999"/>
                <a:gd name="connsiteY1598" fmla="*/ 661504 h 1160647"/>
                <a:gd name="connsiteX1599" fmla="*/ 12026435 w 12191999"/>
                <a:gd name="connsiteY1599" fmla="*/ 700416 h 1160647"/>
                <a:gd name="connsiteX1600" fmla="*/ 12028208 w 12191999"/>
                <a:gd name="connsiteY1600" fmla="*/ 700416 h 1160647"/>
                <a:gd name="connsiteX1601" fmla="*/ 12040622 w 12191999"/>
                <a:gd name="connsiteY1601" fmla="*/ 700416 h 1160647"/>
                <a:gd name="connsiteX1602" fmla="*/ 12040622 w 12191999"/>
                <a:gd name="connsiteY1602" fmla="*/ 702578 h 1160647"/>
                <a:gd name="connsiteX1603" fmla="*/ 12040622 w 12191999"/>
                <a:gd name="connsiteY1603" fmla="*/ 717710 h 1160647"/>
                <a:gd name="connsiteX1604" fmla="*/ 12044675 w 12191999"/>
                <a:gd name="connsiteY1604" fmla="*/ 715549 h 1160647"/>
                <a:gd name="connsiteX1605" fmla="*/ 12044675 w 12191999"/>
                <a:gd name="connsiteY1605" fmla="*/ 700416 h 1160647"/>
                <a:gd name="connsiteX1606" fmla="*/ 12046195 w 12191999"/>
                <a:gd name="connsiteY1606" fmla="*/ 700416 h 1160647"/>
                <a:gd name="connsiteX1607" fmla="*/ 12056835 w 12191999"/>
                <a:gd name="connsiteY1607" fmla="*/ 700416 h 1160647"/>
                <a:gd name="connsiteX1608" fmla="*/ 12056835 w 12191999"/>
                <a:gd name="connsiteY1608" fmla="*/ 702037 h 1160647"/>
                <a:gd name="connsiteX1609" fmla="*/ 12056835 w 12191999"/>
                <a:gd name="connsiteY1609" fmla="*/ 713387 h 1160647"/>
                <a:gd name="connsiteX1610" fmla="*/ 12087236 w 12191999"/>
                <a:gd name="connsiteY1610" fmla="*/ 713387 h 1160647"/>
                <a:gd name="connsiteX1611" fmla="*/ 12087236 w 12191999"/>
                <a:gd name="connsiteY1611" fmla="*/ 676637 h 1160647"/>
                <a:gd name="connsiteX1612" fmla="*/ 12088502 w 12191999"/>
                <a:gd name="connsiteY1612" fmla="*/ 676637 h 1160647"/>
                <a:gd name="connsiteX1613" fmla="*/ 12097369 w 12191999"/>
                <a:gd name="connsiteY1613" fmla="*/ 676637 h 1160647"/>
                <a:gd name="connsiteX1614" fmla="*/ 12097369 w 12191999"/>
                <a:gd name="connsiteY1614" fmla="*/ 698254 h 1160647"/>
                <a:gd name="connsiteX1615" fmla="*/ 12099396 w 12191999"/>
                <a:gd name="connsiteY1615" fmla="*/ 665828 h 1160647"/>
                <a:gd name="connsiteX1616" fmla="*/ 12121689 w 12191999"/>
                <a:gd name="connsiteY1616" fmla="*/ 665828 h 1160647"/>
                <a:gd name="connsiteX1617" fmla="*/ 12121689 w 12191999"/>
                <a:gd name="connsiteY1617" fmla="*/ 664206 h 1160647"/>
                <a:gd name="connsiteX1618" fmla="*/ 12121689 w 12191999"/>
                <a:gd name="connsiteY1618" fmla="*/ 652857 h 1160647"/>
                <a:gd name="connsiteX1619" fmla="*/ 12122449 w 12191999"/>
                <a:gd name="connsiteY1619" fmla="*/ 652857 h 1160647"/>
                <a:gd name="connsiteX1620" fmla="*/ 12127769 w 12191999"/>
                <a:gd name="connsiteY1620" fmla="*/ 652857 h 1160647"/>
                <a:gd name="connsiteX1621" fmla="*/ 12127769 w 12191999"/>
                <a:gd name="connsiteY1621" fmla="*/ 650966 h 1160647"/>
                <a:gd name="connsiteX1622" fmla="*/ 12127769 w 12191999"/>
                <a:gd name="connsiteY1622" fmla="*/ 637725 h 1160647"/>
                <a:gd name="connsiteX1623" fmla="*/ 12131823 w 12191999"/>
                <a:gd name="connsiteY1623" fmla="*/ 644210 h 1160647"/>
                <a:gd name="connsiteX1624" fmla="*/ 12134103 w 12191999"/>
                <a:gd name="connsiteY1624" fmla="*/ 644210 h 1160647"/>
                <a:gd name="connsiteX1625" fmla="*/ 12150063 w 12191999"/>
                <a:gd name="connsiteY1625" fmla="*/ 644210 h 1160647"/>
                <a:gd name="connsiteX1626" fmla="*/ 12150063 w 12191999"/>
                <a:gd name="connsiteY1626" fmla="*/ 643399 h 1160647"/>
                <a:gd name="connsiteX1627" fmla="*/ 12150063 w 12191999"/>
                <a:gd name="connsiteY1627" fmla="*/ 637725 h 1160647"/>
                <a:gd name="connsiteX1628" fmla="*/ 12150823 w 12191999"/>
                <a:gd name="connsiteY1628" fmla="*/ 637725 h 1160647"/>
                <a:gd name="connsiteX1629" fmla="*/ 12156143 w 12191999"/>
                <a:gd name="connsiteY1629" fmla="*/ 637725 h 1160647"/>
                <a:gd name="connsiteX1630" fmla="*/ 12156143 w 12191999"/>
                <a:gd name="connsiteY1630" fmla="*/ 639076 h 1160647"/>
                <a:gd name="connsiteX1631" fmla="*/ 12156143 w 12191999"/>
                <a:gd name="connsiteY1631" fmla="*/ 648534 h 1160647"/>
                <a:gd name="connsiteX1632" fmla="*/ 12191999 w 12191999"/>
                <a:gd name="connsiteY1632" fmla="*/ 648534 h 1160647"/>
                <a:gd name="connsiteX1633" fmla="*/ 12191999 w 12191999"/>
                <a:gd name="connsiteY1633" fmla="*/ 1159457 h 1160647"/>
                <a:gd name="connsiteX1634" fmla="*/ 12027744 w 12191999"/>
                <a:gd name="connsiteY1634" fmla="*/ 1159331 h 1160647"/>
                <a:gd name="connsiteX1635" fmla="*/ 12027731 w 12191999"/>
                <a:gd name="connsiteY1635" fmla="*/ 1160647 h 1160647"/>
                <a:gd name="connsiteX1636" fmla="*/ 9008590 w 12191999"/>
                <a:gd name="connsiteY1636" fmla="*/ 1158322 h 1160647"/>
                <a:gd name="connsiteX1637" fmla="*/ 9008602 w 12191999"/>
                <a:gd name="connsiteY1637" fmla="*/ 1160647 h 1160647"/>
                <a:gd name="connsiteX1638" fmla="*/ 6049689 w 12191999"/>
                <a:gd name="connsiteY1638" fmla="*/ 1158315 h 1160647"/>
                <a:gd name="connsiteX1639" fmla="*/ 6049689 w 12191999"/>
                <a:gd name="connsiteY1639" fmla="*/ 1160647 h 1160647"/>
                <a:gd name="connsiteX1640" fmla="*/ 3031543 w 12191999"/>
                <a:gd name="connsiteY1640" fmla="*/ 1158318 h 1160647"/>
                <a:gd name="connsiteX1641" fmla="*/ 3031520 w 12191999"/>
                <a:gd name="connsiteY1641" fmla="*/ 1160647 h 1160647"/>
                <a:gd name="connsiteX1642" fmla="*/ 2054 w 12191999"/>
                <a:gd name="connsiteY1642" fmla="*/ 1158314 h 1160647"/>
                <a:gd name="connsiteX1643" fmla="*/ 0 w 12191999"/>
                <a:gd name="connsiteY1643" fmla="*/ 724196 h 1160647"/>
                <a:gd name="connsiteX1644" fmla="*/ 20267 w 12191999"/>
                <a:gd name="connsiteY1644" fmla="*/ 724196 h 1160647"/>
                <a:gd name="connsiteX1645" fmla="*/ 20774 w 12191999"/>
                <a:gd name="connsiteY1645" fmla="*/ 723115 h 1160647"/>
                <a:gd name="connsiteX1646" fmla="*/ 24320 w 12191999"/>
                <a:gd name="connsiteY1646" fmla="*/ 715549 h 1160647"/>
                <a:gd name="connsiteX1647" fmla="*/ 26095 w 12191999"/>
                <a:gd name="connsiteY1647" fmla="*/ 715819 h 1160647"/>
                <a:gd name="connsiteX1648" fmla="*/ 38507 w 12191999"/>
                <a:gd name="connsiteY1648" fmla="*/ 717710 h 1160647"/>
                <a:gd name="connsiteX1649" fmla="*/ 39014 w 12191999"/>
                <a:gd name="connsiteY1649" fmla="*/ 719062 h 1160647"/>
                <a:gd name="connsiteX1650" fmla="*/ 42560 w 12191999"/>
                <a:gd name="connsiteY1650" fmla="*/ 728519 h 1160647"/>
                <a:gd name="connsiteX1651" fmla="*/ 68907 w 12191999"/>
                <a:gd name="connsiteY1651" fmla="*/ 730681 h 1160647"/>
                <a:gd name="connsiteX1652" fmla="*/ 68907 w 12191999"/>
                <a:gd name="connsiteY1652" fmla="*/ 607460 h 1160647"/>
                <a:gd name="connsiteX1653" fmla="*/ 70934 w 12191999"/>
                <a:gd name="connsiteY1653" fmla="*/ 607460 h 1160647"/>
                <a:gd name="connsiteX1654" fmla="*/ 85121 w 12191999"/>
                <a:gd name="connsiteY1654" fmla="*/ 607460 h 1160647"/>
                <a:gd name="connsiteX1655" fmla="*/ 85121 w 12191999"/>
                <a:gd name="connsiteY1655" fmla="*/ 471268 h 1160647"/>
                <a:gd name="connsiteX1656" fmla="*/ 86894 w 12191999"/>
                <a:gd name="connsiteY1656" fmla="*/ 471268 h 1160647"/>
                <a:gd name="connsiteX1657" fmla="*/ 99308 w 12191999"/>
                <a:gd name="connsiteY1657" fmla="*/ 471268 h 1160647"/>
                <a:gd name="connsiteX1658" fmla="*/ 99308 w 12191999"/>
                <a:gd name="connsiteY1658" fmla="*/ 356694 h 1160647"/>
                <a:gd name="connsiteX1659" fmla="*/ 103361 w 12191999"/>
                <a:gd name="connsiteY1659" fmla="*/ 328590 h 1160647"/>
                <a:gd name="connsiteX1660" fmla="*/ 105388 w 12191999"/>
                <a:gd name="connsiteY1660" fmla="*/ 328590 h 1160647"/>
                <a:gd name="connsiteX1661" fmla="*/ 119575 w 12191999"/>
                <a:gd name="connsiteY1661" fmla="*/ 328590 h 1160647"/>
                <a:gd name="connsiteX1662" fmla="*/ 156055 w 12191999"/>
                <a:gd name="connsiteY1662" fmla="*/ 246443 h 1160647"/>
                <a:gd name="connsiteX1663" fmla="*/ 160109 w 12191999"/>
                <a:gd name="connsiteY1663" fmla="*/ 0 h 1160647"/>
                <a:gd name="connsiteX0" fmla="*/ 160109 w 12191999"/>
                <a:gd name="connsiteY0" fmla="*/ 0 h 1190386"/>
                <a:gd name="connsiteX1" fmla="*/ 162135 w 12191999"/>
                <a:gd name="connsiteY1" fmla="*/ 246443 h 1190386"/>
                <a:gd name="connsiteX2" fmla="*/ 200643 w 12191999"/>
                <a:gd name="connsiteY2" fmla="*/ 326429 h 1190386"/>
                <a:gd name="connsiteX3" fmla="*/ 202669 w 12191999"/>
                <a:gd name="connsiteY3" fmla="*/ 326429 h 1190386"/>
                <a:gd name="connsiteX4" fmla="*/ 216856 w 12191999"/>
                <a:gd name="connsiteY4" fmla="*/ 326429 h 1190386"/>
                <a:gd name="connsiteX5" fmla="*/ 216856 w 12191999"/>
                <a:gd name="connsiteY5" fmla="*/ 350208 h 1190386"/>
                <a:gd name="connsiteX6" fmla="*/ 217363 w 12191999"/>
                <a:gd name="connsiteY6" fmla="*/ 351019 h 1190386"/>
                <a:gd name="connsiteX7" fmla="*/ 220909 w 12191999"/>
                <a:gd name="connsiteY7" fmla="*/ 356694 h 1190386"/>
                <a:gd name="connsiteX8" fmla="*/ 220909 w 12191999"/>
                <a:gd name="connsiteY8" fmla="*/ 471268 h 1190386"/>
                <a:gd name="connsiteX9" fmla="*/ 223189 w 12191999"/>
                <a:gd name="connsiteY9" fmla="*/ 471268 h 1190386"/>
                <a:gd name="connsiteX10" fmla="*/ 239151 w 12191999"/>
                <a:gd name="connsiteY10" fmla="*/ 471268 h 1190386"/>
                <a:gd name="connsiteX11" fmla="*/ 239151 w 12191999"/>
                <a:gd name="connsiteY11" fmla="*/ 611783 h 1190386"/>
                <a:gd name="connsiteX12" fmla="*/ 240670 w 12191999"/>
                <a:gd name="connsiteY12" fmla="*/ 611513 h 1190386"/>
                <a:gd name="connsiteX13" fmla="*/ 251310 w 12191999"/>
                <a:gd name="connsiteY13" fmla="*/ 609622 h 1190386"/>
                <a:gd name="connsiteX14" fmla="*/ 249283 w 12191999"/>
                <a:gd name="connsiteY14" fmla="*/ 698254 h 1190386"/>
                <a:gd name="connsiteX15" fmla="*/ 250804 w 12191999"/>
                <a:gd name="connsiteY15" fmla="*/ 698525 h 1190386"/>
                <a:gd name="connsiteX16" fmla="*/ 261444 w 12191999"/>
                <a:gd name="connsiteY16" fmla="*/ 700416 h 1190386"/>
                <a:gd name="connsiteX17" fmla="*/ 261696 w 12191999"/>
                <a:gd name="connsiteY17" fmla="*/ 701227 h 1190386"/>
                <a:gd name="connsiteX18" fmla="*/ 263470 w 12191999"/>
                <a:gd name="connsiteY18" fmla="*/ 706902 h 1190386"/>
                <a:gd name="connsiteX19" fmla="*/ 264230 w 12191999"/>
                <a:gd name="connsiteY19" fmla="*/ 704470 h 1190386"/>
                <a:gd name="connsiteX20" fmla="*/ 269550 w 12191999"/>
                <a:gd name="connsiteY20" fmla="*/ 687446 h 1190386"/>
                <a:gd name="connsiteX21" fmla="*/ 271323 w 12191999"/>
                <a:gd name="connsiteY21" fmla="*/ 687446 h 1190386"/>
                <a:gd name="connsiteX22" fmla="*/ 283737 w 12191999"/>
                <a:gd name="connsiteY22" fmla="*/ 687446 h 1190386"/>
                <a:gd name="connsiteX23" fmla="*/ 283737 w 12191999"/>
                <a:gd name="connsiteY23" fmla="*/ 719872 h 1190386"/>
                <a:gd name="connsiteX24" fmla="*/ 284750 w 12191999"/>
                <a:gd name="connsiteY24" fmla="*/ 720413 h 1190386"/>
                <a:gd name="connsiteX25" fmla="*/ 291844 w 12191999"/>
                <a:gd name="connsiteY25" fmla="*/ 724196 h 1190386"/>
                <a:gd name="connsiteX26" fmla="*/ 291844 w 12191999"/>
                <a:gd name="connsiteY26" fmla="*/ 725547 h 1190386"/>
                <a:gd name="connsiteX27" fmla="*/ 291844 w 12191999"/>
                <a:gd name="connsiteY27" fmla="*/ 735005 h 1190386"/>
                <a:gd name="connsiteX28" fmla="*/ 336431 w 12191999"/>
                <a:gd name="connsiteY28" fmla="*/ 735005 h 1190386"/>
                <a:gd name="connsiteX29" fmla="*/ 336431 w 12191999"/>
                <a:gd name="connsiteY29" fmla="*/ 736086 h 1190386"/>
                <a:gd name="connsiteX30" fmla="*/ 336431 w 12191999"/>
                <a:gd name="connsiteY30" fmla="*/ 743652 h 1190386"/>
                <a:gd name="connsiteX31" fmla="*/ 338457 w 12191999"/>
                <a:gd name="connsiteY31" fmla="*/ 743652 h 1190386"/>
                <a:gd name="connsiteX32" fmla="*/ 352644 w 12191999"/>
                <a:gd name="connsiteY32" fmla="*/ 743652 h 1190386"/>
                <a:gd name="connsiteX33" fmla="*/ 352644 w 12191999"/>
                <a:gd name="connsiteY33" fmla="*/ 713387 h 1190386"/>
                <a:gd name="connsiteX34" fmla="*/ 397231 w 12191999"/>
                <a:gd name="connsiteY34" fmla="*/ 713387 h 1190386"/>
                <a:gd name="connsiteX35" fmla="*/ 397231 w 12191999"/>
                <a:gd name="connsiteY35" fmla="*/ 712036 h 1190386"/>
                <a:gd name="connsiteX36" fmla="*/ 397231 w 12191999"/>
                <a:gd name="connsiteY36" fmla="*/ 702578 h 1190386"/>
                <a:gd name="connsiteX37" fmla="*/ 398245 w 12191999"/>
                <a:gd name="connsiteY37" fmla="*/ 702578 h 1190386"/>
                <a:gd name="connsiteX38" fmla="*/ 405338 w 12191999"/>
                <a:gd name="connsiteY38" fmla="*/ 702578 h 1190386"/>
                <a:gd name="connsiteX39" fmla="*/ 405338 w 12191999"/>
                <a:gd name="connsiteY39" fmla="*/ 700687 h 1190386"/>
                <a:gd name="connsiteX40" fmla="*/ 405338 w 12191999"/>
                <a:gd name="connsiteY40" fmla="*/ 687446 h 1190386"/>
                <a:gd name="connsiteX41" fmla="*/ 406099 w 12191999"/>
                <a:gd name="connsiteY41" fmla="*/ 687446 h 1190386"/>
                <a:gd name="connsiteX42" fmla="*/ 411418 w 12191999"/>
                <a:gd name="connsiteY42" fmla="*/ 687446 h 1190386"/>
                <a:gd name="connsiteX43" fmla="*/ 411418 w 12191999"/>
                <a:gd name="connsiteY43" fmla="*/ 686365 h 1190386"/>
                <a:gd name="connsiteX44" fmla="*/ 411418 w 12191999"/>
                <a:gd name="connsiteY44" fmla="*/ 678798 h 1190386"/>
                <a:gd name="connsiteX45" fmla="*/ 413445 w 12191999"/>
                <a:gd name="connsiteY45" fmla="*/ 678798 h 1190386"/>
                <a:gd name="connsiteX46" fmla="*/ 427632 w 12191999"/>
                <a:gd name="connsiteY46" fmla="*/ 678798 h 1190386"/>
                <a:gd name="connsiteX47" fmla="*/ 427632 w 12191999"/>
                <a:gd name="connsiteY47" fmla="*/ 679879 h 1190386"/>
                <a:gd name="connsiteX48" fmla="*/ 427632 w 12191999"/>
                <a:gd name="connsiteY48" fmla="*/ 687446 h 1190386"/>
                <a:gd name="connsiteX49" fmla="*/ 449925 w 12191999"/>
                <a:gd name="connsiteY49" fmla="*/ 687446 h 1190386"/>
                <a:gd name="connsiteX50" fmla="*/ 449925 w 12191999"/>
                <a:gd name="connsiteY50" fmla="*/ 685554 h 1190386"/>
                <a:gd name="connsiteX51" fmla="*/ 449925 w 12191999"/>
                <a:gd name="connsiteY51" fmla="*/ 672313 h 1190386"/>
                <a:gd name="connsiteX52" fmla="*/ 451700 w 12191999"/>
                <a:gd name="connsiteY52" fmla="*/ 672313 h 1190386"/>
                <a:gd name="connsiteX53" fmla="*/ 464112 w 12191999"/>
                <a:gd name="connsiteY53" fmla="*/ 672313 h 1190386"/>
                <a:gd name="connsiteX54" fmla="*/ 464112 w 12191999"/>
                <a:gd name="connsiteY54" fmla="*/ 696093 h 1190386"/>
                <a:gd name="connsiteX55" fmla="*/ 465126 w 12191999"/>
                <a:gd name="connsiteY55" fmla="*/ 696093 h 1190386"/>
                <a:gd name="connsiteX56" fmla="*/ 472219 w 12191999"/>
                <a:gd name="connsiteY56" fmla="*/ 696093 h 1190386"/>
                <a:gd name="connsiteX57" fmla="*/ 472219 w 12191999"/>
                <a:gd name="connsiteY57" fmla="*/ 695012 h 1190386"/>
                <a:gd name="connsiteX58" fmla="*/ 472219 w 12191999"/>
                <a:gd name="connsiteY58" fmla="*/ 687446 h 1190386"/>
                <a:gd name="connsiteX59" fmla="*/ 473992 w 12191999"/>
                <a:gd name="connsiteY59" fmla="*/ 687446 h 1190386"/>
                <a:gd name="connsiteX60" fmla="*/ 486407 w 12191999"/>
                <a:gd name="connsiteY60" fmla="*/ 687446 h 1190386"/>
                <a:gd name="connsiteX61" fmla="*/ 486407 w 12191999"/>
                <a:gd name="connsiteY61" fmla="*/ 713387 h 1190386"/>
                <a:gd name="connsiteX62" fmla="*/ 488433 w 12191999"/>
                <a:gd name="connsiteY62" fmla="*/ 713387 h 1190386"/>
                <a:gd name="connsiteX63" fmla="*/ 502619 w 12191999"/>
                <a:gd name="connsiteY63" fmla="*/ 713387 h 1190386"/>
                <a:gd name="connsiteX64" fmla="*/ 502619 w 12191999"/>
                <a:gd name="connsiteY64" fmla="*/ 715008 h 1190386"/>
                <a:gd name="connsiteX65" fmla="*/ 502619 w 12191999"/>
                <a:gd name="connsiteY65" fmla="*/ 726358 h 1190386"/>
                <a:gd name="connsiteX66" fmla="*/ 503379 w 12191999"/>
                <a:gd name="connsiteY66" fmla="*/ 726358 h 1190386"/>
                <a:gd name="connsiteX67" fmla="*/ 508700 w 12191999"/>
                <a:gd name="connsiteY67" fmla="*/ 726358 h 1190386"/>
                <a:gd name="connsiteX68" fmla="*/ 508700 w 12191999"/>
                <a:gd name="connsiteY68" fmla="*/ 725547 h 1190386"/>
                <a:gd name="connsiteX69" fmla="*/ 508700 w 12191999"/>
                <a:gd name="connsiteY69" fmla="*/ 719872 h 1190386"/>
                <a:gd name="connsiteX70" fmla="*/ 539100 w 12191999"/>
                <a:gd name="connsiteY70" fmla="*/ 719872 h 1190386"/>
                <a:gd name="connsiteX71" fmla="*/ 539100 w 12191999"/>
                <a:gd name="connsiteY71" fmla="*/ 743652 h 1190386"/>
                <a:gd name="connsiteX72" fmla="*/ 540113 w 12191999"/>
                <a:gd name="connsiteY72" fmla="*/ 743652 h 1190386"/>
                <a:gd name="connsiteX73" fmla="*/ 547207 w 12191999"/>
                <a:gd name="connsiteY73" fmla="*/ 743652 h 1190386"/>
                <a:gd name="connsiteX74" fmla="*/ 547207 w 12191999"/>
                <a:gd name="connsiteY74" fmla="*/ 744733 h 1190386"/>
                <a:gd name="connsiteX75" fmla="*/ 547207 w 12191999"/>
                <a:gd name="connsiteY75" fmla="*/ 752299 h 1190386"/>
                <a:gd name="connsiteX76" fmla="*/ 547967 w 12191999"/>
                <a:gd name="connsiteY76" fmla="*/ 752299 h 1190386"/>
                <a:gd name="connsiteX77" fmla="*/ 553287 w 12191999"/>
                <a:gd name="connsiteY77" fmla="*/ 752299 h 1190386"/>
                <a:gd name="connsiteX78" fmla="*/ 553287 w 12191999"/>
                <a:gd name="connsiteY78" fmla="*/ 750137 h 1190386"/>
                <a:gd name="connsiteX79" fmla="*/ 553287 w 12191999"/>
                <a:gd name="connsiteY79" fmla="*/ 735005 h 1190386"/>
                <a:gd name="connsiteX80" fmla="*/ 554300 w 12191999"/>
                <a:gd name="connsiteY80" fmla="*/ 735005 h 1190386"/>
                <a:gd name="connsiteX81" fmla="*/ 561394 w 12191999"/>
                <a:gd name="connsiteY81" fmla="*/ 735005 h 1190386"/>
                <a:gd name="connsiteX82" fmla="*/ 561394 w 12191999"/>
                <a:gd name="connsiteY82" fmla="*/ 736086 h 1190386"/>
                <a:gd name="connsiteX83" fmla="*/ 561394 w 12191999"/>
                <a:gd name="connsiteY83" fmla="*/ 743652 h 1190386"/>
                <a:gd name="connsiteX84" fmla="*/ 566714 w 12191999"/>
                <a:gd name="connsiteY84" fmla="*/ 741659 h 1190386"/>
                <a:gd name="connsiteX85" fmla="*/ 567474 w 12191999"/>
                <a:gd name="connsiteY85" fmla="*/ 740679 h 1190386"/>
                <a:gd name="connsiteX86" fmla="*/ 567474 w 12191999"/>
                <a:gd name="connsiteY86" fmla="*/ 735005 h 1190386"/>
                <a:gd name="connsiteX87" fmla="*/ 605982 w 12191999"/>
                <a:gd name="connsiteY87" fmla="*/ 735005 h 1190386"/>
                <a:gd name="connsiteX88" fmla="*/ 605982 w 12191999"/>
                <a:gd name="connsiteY88" fmla="*/ 758784 h 1190386"/>
                <a:gd name="connsiteX89" fmla="*/ 608008 w 12191999"/>
                <a:gd name="connsiteY89" fmla="*/ 758784 h 1190386"/>
                <a:gd name="connsiteX90" fmla="*/ 622194 w 12191999"/>
                <a:gd name="connsiteY90" fmla="*/ 758784 h 1190386"/>
                <a:gd name="connsiteX91" fmla="*/ 622194 w 12191999"/>
                <a:gd name="connsiteY91" fmla="*/ 759865 h 1190386"/>
                <a:gd name="connsiteX92" fmla="*/ 622194 w 12191999"/>
                <a:gd name="connsiteY92" fmla="*/ 767431 h 1190386"/>
                <a:gd name="connsiteX93" fmla="*/ 623968 w 12191999"/>
                <a:gd name="connsiteY93" fmla="*/ 767431 h 1190386"/>
                <a:gd name="connsiteX94" fmla="*/ 636381 w 12191999"/>
                <a:gd name="connsiteY94" fmla="*/ 767431 h 1190386"/>
                <a:gd name="connsiteX95" fmla="*/ 636381 w 12191999"/>
                <a:gd name="connsiteY95" fmla="*/ 743652 h 1190386"/>
                <a:gd name="connsiteX96" fmla="*/ 637394 w 12191999"/>
                <a:gd name="connsiteY96" fmla="*/ 743652 h 1190386"/>
                <a:gd name="connsiteX97" fmla="*/ 644488 w 12191999"/>
                <a:gd name="connsiteY97" fmla="*/ 743652 h 1190386"/>
                <a:gd name="connsiteX98" fmla="*/ 644488 w 12191999"/>
                <a:gd name="connsiteY98" fmla="*/ 711225 h 1190386"/>
                <a:gd name="connsiteX99" fmla="*/ 645501 w 12191999"/>
                <a:gd name="connsiteY99" fmla="*/ 711225 h 1190386"/>
                <a:gd name="connsiteX100" fmla="*/ 652595 w 12191999"/>
                <a:gd name="connsiteY100" fmla="*/ 711225 h 1190386"/>
                <a:gd name="connsiteX101" fmla="*/ 652595 w 12191999"/>
                <a:gd name="connsiteY101" fmla="*/ 709334 h 1190386"/>
                <a:gd name="connsiteX102" fmla="*/ 652595 w 12191999"/>
                <a:gd name="connsiteY102" fmla="*/ 696093 h 1190386"/>
                <a:gd name="connsiteX103" fmla="*/ 651328 w 12191999"/>
                <a:gd name="connsiteY103" fmla="*/ 694471 h 1190386"/>
                <a:gd name="connsiteX104" fmla="*/ 656648 w 12191999"/>
                <a:gd name="connsiteY104" fmla="*/ 683122 h 1190386"/>
                <a:gd name="connsiteX105" fmla="*/ 664755 w 12191999"/>
                <a:gd name="connsiteY105" fmla="*/ 711225 h 1190386"/>
                <a:gd name="connsiteX106" fmla="*/ 665515 w 12191999"/>
                <a:gd name="connsiteY106" fmla="*/ 711225 h 1190386"/>
                <a:gd name="connsiteX107" fmla="*/ 670835 w 12191999"/>
                <a:gd name="connsiteY107" fmla="*/ 711225 h 1190386"/>
                <a:gd name="connsiteX108" fmla="*/ 670835 w 12191999"/>
                <a:gd name="connsiteY108" fmla="*/ 605298 h 1190386"/>
                <a:gd name="connsiteX109" fmla="*/ 672356 w 12191999"/>
                <a:gd name="connsiteY109" fmla="*/ 605298 h 1190386"/>
                <a:gd name="connsiteX110" fmla="*/ 682996 w 12191999"/>
                <a:gd name="connsiteY110" fmla="*/ 605298 h 1190386"/>
                <a:gd name="connsiteX111" fmla="*/ 682996 w 12191999"/>
                <a:gd name="connsiteY111" fmla="*/ 557739 h 1190386"/>
                <a:gd name="connsiteX112" fmla="*/ 709342 w 12191999"/>
                <a:gd name="connsiteY112" fmla="*/ 557739 h 1190386"/>
                <a:gd name="connsiteX113" fmla="*/ 709342 w 12191999"/>
                <a:gd name="connsiteY113" fmla="*/ 536121 h 1190386"/>
                <a:gd name="connsiteX114" fmla="*/ 743796 w 12191999"/>
                <a:gd name="connsiteY114" fmla="*/ 536121 h 1190386"/>
                <a:gd name="connsiteX115" fmla="*/ 743796 w 12191999"/>
                <a:gd name="connsiteY115" fmla="*/ 538553 h 1190386"/>
                <a:gd name="connsiteX116" fmla="*/ 743796 w 12191999"/>
                <a:gd name="connsiteY116" fmla="*/ 555577 h 1190386"/>
                <a:gd name="connsiteX117" fmla="*/ 746077 w 12191999"/>
                <a:gd name="connsiteY117" fmla="*/ 555577 h 1190386"/>
                <a:gd name="connsiteX118" fmla="*/ 762036 w 12191999"/>
                <a:gd name="connsiteY118" fmla="*/ 555577 h 1190386"/>
                <a:gd name="connsiteX119" fmla="*/ 762036 w 12191999"/>
                <a:gd name="connsiteY119" fmla="*/ 603136 h 1190386"/>
                <a:gd name="connsiteX120" fmla="*/ 763049 w 12191999"/>
                <a:gd name="connsiteY120" fmla="*/ 603136 h 1190386"/>
                <a:gd name="connsiteX121" fmla="*/ 770144 w 12191999"/>
                <a:gd name="connsiteY121" fmla="*/ 603136 h 1190386"/>
                <a:gd name="connsiteX122" fmla="*/ 784330 w 12191999"/>
                <a:gd name="connsiteY122" fmla="*/ 607460 h 1190386"/>
                <a:gd name="connsiteX123" fmla="*/ 784330 w 12191999"/>
                <a:gd name="connsiteY123" fmla="*/ 646372 h 1190386"/>
                <a:gd name="connsiteX124" fmla="*/ 785344 w 12191999"/>
                <a:gd name="connsiteY124" fmla="*/ 646372 h 1190386"/>
                <a:gd name="connsiteX125" fmla="*/ 792436 w 12191999"/>
                <a:gd name="connsiteY125" fmla="*/ 646372 h 1190386"/>
                <a:gd name="connsiteX126" fmla="*/ 792436 w 12191999"/>
                <a:gd name="connsiteY126" fmla="*/ 647993 h 1190386"/>
                <a:gd name="connsiteX127" fmla="*/ 792436 w 12191999"/>
                <a:gd name="connsiteY127" fmla="*/ 659342 h 1190386"/>
                <a:gd name="connsiteX128" fmla="*/ 794463 w 12191999"/>
                <a:gd name="connsiteY128" fmla="*/ 659342 h 1190386"/>
                <a:gd name="connsiteX129" fmla="*/ 808650 w 12191999"/>
                <a:gd name="connsiteY129" fmla="*/ 659342 h 1190386"/>
                <a:gd name="connsiteX130" fmla="*/ 814730 w 12191999"/>
                <a:gd name="connsiteY130" fmla="*/ 665828 h 1190386"/>
                <a:gd name="connsiteX131" fmla="*/ 814730 w 12191999"/>
                <a:gd name="connsiteY131" fmla="*/ 687446 h 1190386"/>
                <a:gd name="connsiteX132" fmla="*/ 817010 w 12191999"/>
                <a:gd name="connsiteY132" fmla="*/ 687446 h 1190386"/>
                <a:gd name="connsiteX133" fmla="*/ 832971 w 12191999"/>
                <a:gd name="connsiteY133" fmla="*/ 687446 h 1190386"/>
                <a:gd name="connsiteX134" fmla="*/ 832971 w 12191999"/>
                <a:gd name="connsiteY134" fmla="*/ 688526 h 1190386"/>
                <a:gd name="connsiteX135" fmla="*/ 832971 w 12191999"/>
                <a:gd name="connsiteY135" fmla="*/ 696093 h 1190386"/>
                <a:gd name="connsiteX136" fmla="*/ 834238 w 12191999"/>
                <a:gd name="connsiteY136" fmla="*/ 696093 h 1190386"/>
                <a:gd name="connsiteX137" fmla="*/ 843105 w 12191999"/>
                <a:gd name="connsiteY137" fmla="*/ 696093 h 1190386"/>
                <a:gd name="connsiteX138" fmla="*/ 843105 w 12191999"/>
                <a:gd name="connsiteY138" fmla="*/ 698254 h 1190386"/>
                <a:gd name="connsiteX139" fmla="*/ 843105 w 12191999"/>
                <a:gd name="connsiteY139" fmla="*/ 713387 h 1190386"/>
                <a:gd name="connsiteX140" fmla="*/ 847158 w 12191999"/>
                <a:gd name="connsiteY140" fmla="*/ 711495 h 1190386"/>
                <a:gd name="connsiteX141" fmla="*/ 847158 w 12191999"/>
                <a:gd name="connsiteY141" fmla="*/ 698254 h 1190386"/>
                <a:gd name="connsiteX142" fmla="*/ 848170 w 12191999"/>
                <a:gd name="connsiteY142" fmla="*/ 698254 h 1190386"/>
                <a:gd name="connsiteX143" fmla="*/ 855264 w 12191999"/>
                <a:gd name="connsiteY143" fmla="*/ 698254 h 1190386"/>
                <a:gd name="connsiteX144" fmla="*/ 855264 w 12191999"/>
                <a:gd name="connsiteY144" fmla="*/ 699876 h 1190386"/>
                <a:gd name="connsiteX145" fmla="*/ 855264 w 12191999"/>
                <a:gd name="connsiteY145" fmla="*/ 711225 h 1190386"/>
                <a:gd name="connsiteX146" fmla="*/ 856025 w 12191999"/>
                <a:gd name="connsiteY146" fmla="*/ 711225 h 1190386"/>
                <a:gd name="connsiteX147" fmla="*/ 861344 w 12191999"/>
                <a:gd name="connsiteY147" fmla="*/ 711225 h 1190386"/>
                <a:gd name="connsiteX148" fmla="*/ 909984 w 12191999"/>
                <a:gd name="connsiteY148" fmla="*/ 706902 h 1190386"/>
                <a:gd name="connsiteX149" fmla="*/ 909984 w 12191999"/>
                <a:gd name="connsiteY149" fmla="*/ 708253 h 1190386"/>
                <a:gd name="connsiteX150" fmla="*/ 909984 w 12191999"/>
                <a:gd name="connsiteY150" fmla="*/ 717710 h 1190386"/>
                <a:gd name="connsiteX151" fmla="*/ 910744 w 12191999"/>
                <a:gd name="connsiteY151" fmla="*/ 717710 h 1190386"/>
                <a:gd name="connsiteX152" fmla="*/ 916065 w 12191999"/>
                <a:gd name="connsiteY152" fmla="*/ 717710 h 1190386"/>
                <a:gd name="connsiteX153" fmla="*/ 916065 w 12191999"/>
                <a:gd name="connsiteY153" fmla="*/ 719872 h 1190386"/>
                <a:gd name="connsiteX154" fmla="*/ 916065 w 12191999"/>
                <a:gd name="connsiteY154" fmla="*/ 735005 h 1190386"/>
                <a:gd name="connsiteX155" fmla="*/ 918091 w 12191999"/>
                <a:gd name="connsiteY155" fmla="*/ 733654 h 1190386"/>
                <a:gd name="connsiteX156" fmla="*/ 932278 w 12191999"/>
                <a:gd name="connsiteY156" fmla="*/ 724196 h 1190386"/>
                <a:gd name="connsiteX157" fmla="*/ 938359 w 12191999"/>
                <a:gd name="connsiteY157" fmla="*/ 683122 h 1190386"/>
                <a:gd name="connsiteX158" fmla="*/ 939118 w 12191999"/>
                <a:gd name="connsiteY158" fmla="*/ 682852 h 1190386"/>
                <a:gd name="connsiteX159" fmla="*/ 944438 w 12191999"/>
                <a:gd name="connsiteY159" fmla="*/ 680960 h 1190386"/>
                <a:gd name="connsiteX160" fmla="*/ 946466 w 12191999"/>
                <a:gd name="connsiteY160" fmla="*/ 611783 h 1190386"/>
                <a:gd name="connsiteX161" fmla="*/ 948492 w 12191999"/>
                <a:gd name="connsiteY161" fmla="*/ 680960 h 1190386"/>
                <a:gd name="connsiteX162" fmla="*/ 949252 w 12191999"/>
                <a:gd name="connsiteY162" fmla="*/ 681230 h 1190386"/>
                <a:gd name="connsiteX163" fmla="*/ 954572 w 12191999"/>
                <a:gd name="connsiteY163" fmla="*/ 683122 h 1190386"/>
                <a:gd name="connsiteX164" fmla="*/ 954572 w 12191999"/>
                <a:gd name="connsiteY164" fmla="*/ 596651 h 1190386"/>
                <a:gd name="connsiteX165" fmla="*/ 958625 w 12191999"/>
                <a:gd name="connsiteY165" fmla="*/ 564224 h 1190386"/>
                <a:gd name="connsiteX166" fmla="*/ 997133 w 12191999"/>
                <a:gd name="connsiteY166" fmla="*/ 564224 h 1190386"/>
                <a:gd name="connsiteX167" fmla="*/ 997133 w 12191999"/>
                <a:gd name="connsiteY167" fmla="*/ 596651 h 1190386"/>
                <a:gd name="connsiteX168" fmla="*/ 997893 w 12191999"/>
                <a:gd name="connsiteY168" fmla="*/ 596651 h 1190386"/>
                <a:gd name="connsiteX169" fmla="*/ 1003212 w 12191999"/>
                <a:gd name="connsiteY169" fmla="*/ 596651 h 1190386"/>
                <a:gd name="connsiteX170" fmla="*/ 1003212 w 12191999"/>
                <a:gd name="connsiteY170" fmla="*/ 514503 h 1190386"/>
                <a:gd name="connsiteX171" fmla="*/ 1004987 w 12191999"/>
                <a:gd name="connsiteY171" fmla="*/ 514503 h 1190386"/>
                <a:gd name="connsiteX172" fmla="*/ 1017399 w 12191999"/>
                <a:gd name="connsiteY172" fmla="*/ 514503 h 1190386"/>
                <a:gd name="connsiteX173" fmla="*/ 1017399 w 12191999"/>
                <a:gd name="connsiteY173" fmla="*/ 512612 h 1190386"/>
                <a:gd name="connsiteX174" fmla="*/ 1017399 w 12191999"/>
                <a:gd name="connsiteY174" fmla="*/ 499371 h 1190386"/>
                <a:gd name="connsiteX175" fmla="*/ 1039693 w 12191999"/>
                <a:gd name="connsiteY175" fmla="*/ 499371 h 1190386"/>
                <a:gd name="connsiteX176" fmla="*/ 1039693 w 12191999"/>
                <a:gd name="connsiteY176" fmla="*/ 498290 h 1190386"/>
                <a:gd name="connsiteX177" fmla="*/ 1039693 w 12191999"/>
                <a:gd name="connsiteY177" fmla="*/ 490724 h 1190386"/>
                <a:gd name="connsiteX178" fmla="*/ 1041467 w 12191999"/>
                <a:gd name="connsiteY178" fmla="*/ 490724 h 1190386"/>
                <a:gd name="connsiteX179" fmla="*/ 1053881 w 12191999"/>
                <a:gd name="connsiteY179" fmla="*/ 490724 h 1190386"/>
                <a:gd name="connsiteX180" fmla="*/ 1053881 w 12191999"/>
                <a:gd name="connsiteY180" fmla="*/ 491805 h 1190386"/>
                <a:gd name="connsiteX181" fmla="*/ 1053881 w 12191999"/>
                <a:gd name="connsiteY181" fmla="*/ 499371 h 1190386"/>
                <a:gd name="connsiteX182" fmla="*/ 1054641 w 12191999"/>
                <a:gd name="connsiteY182" fmla="*/ 499371 h 1190386"/>
                <a:gd name="connsiteX183" fmla="*/ 1059960 w 12191999"/>
                <a:gd name="connsiteY183" fmla="*/ 499371 h 1190386"/>
                <a:gd name="connsiteX184" fmla="*/ 1070093 w 12191999"/>
                <a:gd name="connsiteY184" fmla="*/ 495047 h 1190386"/>
                <a:gd name="connsiteX185" fmla="*/ 1074146 w 12191999"/>
                <a:gd name="connsiteY185" fmla="*/ 498290 h 1190386"/>
                <a:gd name="connsiteX186" fmla="*/ 1074146 w 12191999"/>
                <a:gd name="connsiteY186" fmla="*/ 490724 h 1190386"/>
                <a:gd name="connsiteX187" fmla="*/ 1076426 w 12191999"/>
                <a:gd name="connsiteY187" fmla="*/ 490724 h 1190386"/>
                <a:gd name="connsiteX188" fmla="*/ 1092387 w 12191999"/>
                <a:gd name="connsiteY188" fmla="*/ 490724 h 1190386"/>
                <a:gd name="connsiteX189" fmla="*/ 1092387 w 12191999"/>
                <a:gd name="connsiteY189" fmla="*/ 491805 h 1190386"/>
                <a:gd name="connsiteX190" fmla="*/ 1092387 w 12191999"/>
                <a:gd name="connsiteY190" fmla="*/ 499371 h 1190386"/>
                <a:gd name="connsiteX191" fmla="*/ 1122788 w 12191999"/>
                <a:gd name="connsiteY191" fmla="*/ 499371 h 1190386"/>
                <a:gd name="connsiteX192" fmla="*/ 1122788 w 12191999"/>
                <a:gd name="connsiteY192" fmla="*/ 500992 h 1190386"/>
                <a:gd name="connsiteX193" fmla="*/ 1122788 w 12191999"/>
                <a:gd name="connsiteY193" fmla="*/ 512342 h 1190386"/>
                <a:gd name="connsiteX194" fmla="*/ 1149135 w 12191999"/>
                <a:gd name="connsiteY194" fmla="*/ 512342 h 1190386"/>
                <a:gd name="connsiteX195" fmla="*/ 1149135 w 12191999"/>
                <a:gd name="connsiteY195" fmla="*/ 542606 h 1190386"/>
                <a:gd name="connsiteX196" fmla="*/ 1149895 w 12191999"/>
                <a:gd name="connsiteY196" fmla="*/ 542606 h 1190386"/>
                <a:gd name="connsiteX197" fmla="*/ 1155214 w 12191999"/>
                <a:gd name="connsiteY197" fmla="*/ 542606 h 1190386"/>
                <a:gd name="connsiteX198" fmla="*/ 1155214 w 12191999"/>
                <a:gd name="connsiteY198" fmla="*/ 543687 h 1190386"/>
                <a:gd name="connsiteX199" fmla="*/ 1155214 w 12191999"/>
                <a:gd name="connsiteY199" fmla="*/ 551254 h 1190386"/>
                <a:gd name="connsiteX200" fmla="*/ 1159269 w 12191999"/>
                <a:gd name="connsiteY200" fmla="*/ 581518 h 1190386"/>
                <a:gd name="connsiteX201" fmla="*/ 1160029 w 12191999"/>
                <a:gd name="connsiteY201" fmla="*/ 581518 h 1190386"/>
                <a:gd name="connsiteX202" fmla="*/ 1165349 w 12191999"/>
                <a:gd name="connsiteY202" fmla="*/ 581518 h 1190386"/>
                <a:gd name="connsiteX203" fmla="*/ 1165349 w 12191999"/>
                <a:gd name="connsiteY203" fmla="*/ 582329 h 1190386"/>
                <a:gd name="connsiteX204" fmla="*/ 1165349 w 12191999"/>
                <a:gd name="connsiteY204" fmla="*/ 588004 h 1190386"/>
                <a:gd name="connsiteX205" fmla="*/ 1166362 w 12191999"/>
                <a:gd name="connsiteY205" fmla="*/ 588004 h 1190386"/>
                <a:gd name="connsiteX206" fmla="*/ 1173454 w 12191999"/>
                <a:gd name="connsiteY206" fmla="*/ 588004 h 1190386"/>
                <a:gd name="connsiteX207" fmla="*/ 1173454 w 12191999"/>
                <a:gd name="connsiteY207" fmla="*/ 618269 h 1190386"/>
                <a:gd name="connsiteX208" fmla="*/ 1175481 w 12191999"/>
                <a:gd name="connsiteY208" fmla="*/ 618269 h 1190386"/>
                <a:gd name="connsiteX209" fmla="*/ 1189668 w 12191999"/>
                <a:gd name="connsiteY209" fmla="*/ 618269 h 1190386"/>
                <a:gd name="connsiteX210" fmla="*/ 1189668 w 12191999"/>
                <a:gd name="connsiteY210" fmla="*/ 642048 h 1190386"/>
                <a:gd name="connsiteX211" fmla="*/ 1191695 w 12191999"/>
                <a:gd name="connsiteY211" fmla="*/ 643669 h 1190386"/>
                <a:gd name="connsiteX212" fmla="*/ 1191695 w 12191999"/>
                <a:gd name="connsiteY212" fmla="*/ 655019 h 1190386"/>
                <a:gd name="connsiteX213" fmla="*/ 1192455 w 12191999"/>
                <a:gd name="connsiteY213" fmla="*/ 655019 h 1190386"/>
                <a:gd name="connsiteX214" fmla="*/ 1197775 w 12191999"/>
                <a:gd name="connsiteY214" fmla="*/ 655019 h 1190386"/>
                <a:gd name="connsiteX215" fmla="*/ 1197775 w 12191999"/>
                <a:gd name="connsiteY215" fmla="*/ 678798 h 1190386"/>
                <a:gd name="connsiteX216" fmla="*/ 1199042 w 12191999"/>
                <a:gd name="connsiteY216" fmla="*/ 678798 h 1190386"/>
                <a:gd name="connsiteX217" fmla="*/ 1207908 w 12191999"/>
                <a:gd name="connsiteY217" fmla="*/ 678798 h 1190386"/>
                <a:gd name="connsiteX218" fmla="*/ 1209936 w 12191999"/>
                <a:gd name="connsiteY218" fmla="*/ 682852 h 1190386"/>
                <a:gd name="connsiteX219" fmla="*/ 1209936 w 12191999"/>
                <a:gd name="connsiteY219" fmla="*/ 696093 h 1190386"/>
                <a:gd name="connsiteX220" fmla="*/ 1211455 w 12191999"/>
                <a:gd name="connsiteY220" fmla="*/ 694201 h 1190386"/>
                <a:gd name="connsiteX221" fmla="*/ 1222096 w 12191999"/>
                <a:gd name="connsiteY221" fmla="*/ 680960 h 1190386"/>
                <a:gd name="connsiteX222" fmla="*/ 1250470 w 12191999"/>
                <a:gd name="connsiteY222" fmla="*/ 680960 h 1190386"/>
                <a:gd name="connsiteX223" fmla="*/ 1250470 w 12191999"/>
                <a:gd name="connsiteY223" fmla="*/ 767431 h 1190386"/>
                <a:gd name="connsiteX224" fmla="*/ 1251230 w 12191999"/>
                <a:gd name="connsiteY224" fmla="*/ 767431 h 1190386"/>
                <a:gd name="connsiteX225" fmla="*/ 1256550 w 12191999"/>
                <a:gd name="connsiteY225" fmla="*/ 767431 h 1190386"/>
                <a:gd name="connsiteX226" fmla="*/ 1257309 w 12191999"/>
                <a:gd name="connsiteY226" fmla="*/ 766080 h 1190386"/>
                <a:gd name="connsiteX227" fmla="*/ 1262629 w 12191999"/>
                <a:gd name="connsiteY227" fmla="*/ 756622 h 1190386"/>
                <a:gd name="connsiteX228" fmla="*/ 1262629 w 12191999"/>
                <a:gd name="connsiteY228" fmla="*/ 758514 h 1190386"/>
                <a:gd name="connsiteX229" fmla="*/ 1262629 w 12191999"/>
                <a:gd name="connsiteY229" fmla="*/ 771755 h 1190386"/>
                <a:gd name="connsiteX230" fmla="*/ 1266682 w 12191999"/>
                <a:gd name="connsiteY230" fmla="*/ 726358 h 1190386"/>
                <a:gd name="connsiteX231" fmla="*/ 1267443 w 12191999"/>
                <a:gd name="connsiteY231" fmla="*/ 726358 h 1190386"/>
                <a:gd name="connsiteX232" fmla="*/ 1272763 w 12191999"/>
                <a:gd name="connsiteY232" fmla="*/ 726358 h 1190386"/>
                <a:gd name="connsiteX233" fmla="*/ 1272763 w 12191999"/>
                <a:gd name="connsiteY233" fmla="*/ 661504 h 1190386"/>
                <a:gd name="connsiteX234" fmla="*/ 1273776 w 12191999"/>
                <a:gd name="connsiteY234" fmla="*/ 661504 h 1190386"/>
                <a:gd name="connsiteX235" fmla="*/ 1280869 w 12191999"/>
                <a:gd name="connsiteY235" fmla="*/ 661504 h 1190386"/>
                <a:gd name="connsiteX236" fmla="*/ 1293029 w 12191999"/>
                <a:gd name="connsiteY236" fmla="*/ 618269 h 1190386"/>
                <a:gd name="connsiteX237" fmla="*/ 1294296 w 12191999"/>
                <a:gd name="connsiteY237" fmla="*/ 618269 h 1190386"/>
                <a:gd name="connsiteX238" fmla="*/ 1303163 w 12191999"/>
                <a:gd name="connsiteY238" fmla="*/ 618269 h 1190386"/>
                <a:gd name="connsiteX239" fmla="*/ 1313297 w 12191999"/>
                <a:gd name="connsiteY239" fmla="*/ 661504 h 1190386"/>
                <a:gd name="connsiteX240" fmla="*/ 1314309 w 12191999"/>
                <a:gd name="connsiteY240" fmla="*/ 661504 h 1190386"/>
                <a:gd name="connsiteX241" fmla="*/ 1321404 w 12191999"/>
                <a:gd name="connsiteY241" fmla="*/ 661504 h 1190386"/>
                <a:gd name="connsiteX242" fmla="*/ 1321404 w 12191999"/>
                <a:gd name="connsiteY242" fmla="*/ 700416 h 1190386"/>
                <a:gd name="connsiteX243" fmla="*/ 1323176 w 12191999"/>
                <a:gd name="connsiteY243" fmla="*/ 700416 h 1190386"/>
                <a:gd name="connsiteX244" fmla="*/ 1335590 w 12191999"/>
                <a:gd name="connsiteY244" fmla="*/ 700416 h 1190386"/>
                <a:gd name="connsiteX245" fmla="*/ 1335590 w 12191999"/>
                <a:gd name="connsiteY245" fmla="*/ 702578 h 1190386"/>
                <a:gd name="connsiteX246" fmla="*/ 1335590 w 12191999"/>
                <a:gd name="connsiteY246" fmla="*/ 717710 h 1190386"/>
                <a:gd name="connsiteX247" fmla="*/ 1339643 w 12191999"/>
                <a:gd name="connsiteY247" fmla="*/ 715549 h 1190386"/>
                <a:gd name="connsiteX248" fmla="*/ 1339643 w 12191999"/>
                <a:gd name="connsiteY248" fmla="*/ 700416 h 1190386"/>
                <a:gd name="connsiteX249" fmla="*/ 1341164 w 12191999"/>
                <a:gd name="connsiteY249" fmla="*/ 700416 h 1190386"/>
                <a:gd name="connsiteX250" fmla="*/ 1351803 w 12191999"/>
                <a:gd name="connsiteY250" fmla="*/ 700416 h 1190386"/>
                <a:gd name="connsiteX251" fmla="*/ 1351803 w 12191999"/>
                <a:gd name="connsiteY251" fmla="*/ 702037 h 1190386"/>
                <a:gd name="connsiteX252" fmla="*/ 1351803 w 12191999"/>
                <a:gd name="connsiteY252" fmla="*/ 713387 h 1190386"/>
                <a:gd name="connsiteX253" fmla="*/ 1382204 w 12191999"/>
                <a:gd name="connsiteY253" fmla="*/ 713387 h 1190386"/>
                <a:gd name="connsiteX254" fmla="*/ 1382204 w 12191999"/>
                <a:gd name="connsiteY254" fmla="*/ 676637 h 1190386"/>
                <a:gd name="connsiteX255" fmla="*/ 1383471 w 12191999"/>
                <a:gd name="connsiteY255" fmla="*/ 676637 h 1190386"/>
                <a:gd name="connsiteX256" fmla="*/ 1392338 w 12191999"/>
                <a:gd name="connsiteY256" fmla="*/ 676637 h 1190386"/>
                <a:gd name="connsiteX257" fmla="*/ 1392338 w 12191999"/>
                <a:gd name="connsiteY257" fmla="*/ 698254 h 1190386"/>
                <a:gd name="connsiteX258" fmla="*/ 1394364 w 12191999"/>
                <a:gd name="connsiteY258" fmla="*/ 665828 h 1190386"/>
                <a:gd name="connsiteX259" fmla="*/ 1416657 w 12191999"/>
                <a:gd name="connsiteY259" fmla="*/ 665828 h 1190386"/>
                <a:gd name="connsiteX260" fmla="*/ 1416657 w 12191999"/>
                <a:gd name="connsiteY260" fmla="*/ 664206 h 1190386"/>
                <a:gd name="connsiteX261" fmla="*/ 1416657 w 12191999"/>
                <a:gd name="connsiteY261" fmla="*/ 652857 h 1190386"/>
                <a:gd name="connsiteX262" fmla="*/ 1417418 w 12191999"/>
                <a:gd name="connsiteY262" fmla="*/ 652857 h 1190386"/>
                <a:gd name="connsiteX263" fmla="*/ 1422738 w 12191999"/>
                <a:gd name="connsiteY263" fmla="*/ 652857 h 1190386"/>
                <a:gd name="connsiteX264" fmla="*/ 1422738 w 12191999"/>
                <a:gd name="connsiteY264" fmla="*/ 650966 h 1190386"/>
                <a:gd name="connsiteX265" fmla="*/ 1422738 w 12191999"/>
                <a:gd name="connsiteY265" fmla="*/ 637725 h 1190386"/>
                <a:gd name="connsiteX266" fmla="*/ 1426791 w 12191999"/>
                <a:gd name="connsiteY266" fmla="*/ 644210 h 1190386"/>
                <a:gd name="connsiteX267" fmla="*/ 1429071 w 12191999"/>
                <a:gd name="connsiteY267" fmla="*/ 644210 h 1190386"/>
                <a:gd name="connsiteX268" fmla="*/ 1445032 w 12191999"/>
                <a:gd name="connsiteY268" fmla="*/ 644210 h 1190386"/>
                <a:gd name="connsiteX269" fmla="*/ 1445032 w 12191999"/>
                <a:gd name="connsiteY269" fmla="*/ 643399 h 1190386"/>
                <a:gd name="connsiteX270" fmla="*/ 1445032 w 12191999"/>
                <a:gd name="connsiteY270" fmla="*/ 637725 h 1190386"/>
                <a:gd name="connsiteX271" fmla="*/ 1445792 w 12191999"/>
                <a:gd name="connsiteY271" fmla="*/ 637725 h 1190386"/>
                <a:gd name="connsiteX272" fmla="*/ 1451112 w 12191999"/>
                <a:gd name="connsiteY272" fmla="*/ 637725 h 1190386"/>
                <a:gd name="connsiteX273" fmla="*/ 1451112 w 12191999"/>
                <a:gd name="connsiteY273" fmla="*/ 639076 h 1190386"/>
                <a:gd name="connsiteX274" fmla="*/ 1451112 w 12191999"/>
                <a:gd name="connsiteY274" fmla="*/ 648534 h 1190386"/>
                <a:gd name="connsiteX275" fmla="*/ 1489618 w 12191999"/>
                <a:gd name="connsiteY275" fmla="*/ 648534 h 1190386"/>
                <a:gd name="connsiteX276" fmla="*/ 1489618 w 12191999"/>
                <a:gd name="connsiteY276" fmla="*/ 786887 h 1190386"/>
                <a:gd name="connsiteX277" fmla="*/ 1491139 w 12191999"/>
                <a:gd name="connsiteY277" fmla="*/ 786887 h 1190386"/>
                <a:gd name="connsiteX278" fmla="*/ 1501779 w 12191999"/>
                <a:gd name="connsiteY278" fmla="*/ 786887 h 1190386"/>
                <a:gd name="connsiteX279" fmla="*/ 1501779 w 12191999"/>
                <a:gd name="connsiteY279" fmla="*/ 773917 h 1190386"/>
                <a:gd name="connsiteX280" fmla="*/ 1505832 w 12191999"/>
                <a:gd name="connsiteY280" fmla="*/ 773917 h 1190386"/>
                <a:gd name="connsiteX281" fmla="*/ 1505832 w 12191999"/>
                <a:gd name="connsiteY281" fmla="*/ 786887 h 1190386"/>
                <a:gd name="connsiteX282" fmla="*/ 1536232 w 12191999"/>
                <a:gd name="connsiteY282" fmla="*/ 786887 h 1190386"/>
                <a:gd name="connsiteX283" fmla="*/ 1536232 w 12191999"/>
                <a:gd name="connsiteY283" fmla="*/ 756622 h 1190386"/>
                <a:gd name="connsiteX284" fmla="*/ 1548392 w 12191999"/>
                <a:gd name="connsiteY284" fmla="*/ 756622 h 1190386"/>
                <a:gd name="connsiteX285" fmla="*/ 1560553 w 12191999"/>
                <a:gd name="connsiteY285" fmla="*/ 754461 h 1190386"/>
                <a:gd name="connsiteX286" fmla="*/ 1564606 w 12191999"/>
                <a:gd name="connsiteY286" fmla="*/ 756622 h 1190386"/>
                <a:gd name="connsiteX287" fmla="*/ 1574740 w 12191999"/>
                <a:gd name="connsiteY287" fmla="*/ 756622 h 1190386"/>
                <a:gd name="connsiteX288" fmla="*/ 1574740 w 12191999"/>
                <a:gd name="connsiteY288" fmla="*/ 786887 h 1190386"/>
                <a:gd name="connsiteX289" fmla="*/ 1582846 w 12191999"/>
                <a:gd name="connsiteY289" fmla="*/ 786887 h 1190386"/>
                <a:gd name="connsiteX290" fmla="*/ 1582846 w 12191999"/>
                <a:gd name="connsiteY290" fmla="*/ 804182 h 1190386"/>
                <a:gd name="connsiteX291" fmla="*/ 1592182 w 12191999"/>
                <a:gd name="connsiteY291" fmla="*/ 805087 h 1190386"/>
                <a:gd name="connsiteX292" fmla="*/ 1605140 w 12191999"/>
                <a:gd name="connsiteY292" fmla="*/ 805087 h 1190386"/>
                <a:gd name="connsiteX293" fmla="*/ 1605140 w 12191999"/>
                <a:gd name="connsiteY293" fmla="*/ 789049 h 1190386"/>
                <a:gd name="connsiteX294" fmla="*/ 1673097 w 12191999"/>
                <a:gd name="connsiteY294" fmla="*/ 789049 h 1190386"/>
                <a:gd name="connsiteX295" fmla="*/ 1673097 w 12191999"/>
                <a:gd name="connsiteY295" fmla="*/ 703796 h 1190386"/>
                <a:gd name="connsiteX296" fmla="*/ 1745104 w 12191999"/>
                <a:gd name="connsiteY296" fmla="*/ 703796 h 1190386"/>
                <a:gd name="connsiteX297" fmla="*/ 1745104 w 12191999"/>
                <a:gd name="connsiteY297" fmla="*/ 782564 h 1190386"/>
                <a:gd name="connsiteX298" fmla="*/ 1747008 w 12191999"/>
                <a:gd name="connsiteY298" fmla="*/ 782564 h 1190386"/>
                <a:gd name="connsiteX299" fmla="*/ 1748251 w 12191999"/>
                <a:gd name="connsiteY299" fmla="*/ 805087 h 1190386"/>
                <a:gd name="connsiteX300" fmla="*/ 1757926 w 12191999"/>
                <a:gd name="connsiteY300" fmla="*/ 805087 h 1190386"/>
                <a:gd name="connsiteX301" fmla="*/ 1759168 w 12191999"/>
                <a:gd name="connsiteY301" fmla="*/ 782564 h 1190386"/>
                <a:gd name="connsiteX302" fmla="*/ 1765248 w 12191999"/>
                <a:gd name="connsiteY302" fmla="*/ 782564 h 1190386"/>
                <a:gd name="connsiteX303" fmla="*/ 1766490 w 12191999"/>
                <a:gd name="connsiteY303" fmla="*/ 805087 h 1190386"/>
                <a:gd name="connsiteX304" fmla="*/ 1817112 w 12191999"/>
                <a:gd name="connsiteY304" fmla="*/ 805087 h 1190386"/>
                <a:gd name="connsiteX305" fmla="*/ 1817112 w 12191999"/>
                <a:gd name="connsiteY305" fmla="*/ 642059 h 1190386"/>
                <a:gd name="connsiteX306" fmla="*/ 2014440 w 12191999"/>
                <a:gd name="connsiteY306" fmla="*/ 642059 h 1190386"/>
                <a:gd name="connsiteX307" fmla="*/ 2014440 w 12191999"/>
                <a:gd name="connsiteY307" fmla="*/ 805087 h 1190386"/>
                <a:gd name="connsiteX308" fmla="*/ 2033136 w 12191999"/>
                <a:gd name="connsiteY308" fmla="*/ 805087 h 1190386"/>
                <a:gd name="connsiteX309" fmla="*/ 2033136 w 12191999"/>
                <a:gd name="connsiteY309" fmla="*/ 722394 h 1190386"/>
                <a:gd name="connsiteX310" fmla="*/ 2128257 w 12191999"/>
                <a:gd name="connsiteY310" fmla="*/ 722394 h 1190386"/>
                <a:gd name="connsiteX311" fmla="*/ 2140186 w 12191999"/>
                <a:gd name="connsiteY311" fmla="*/ 404253 h 1190386"/>
                <a:gd name="connsiteX312" fmla="*/ 2128027 w 12191999"/>
                <a:gd name="connsiteY312" fmla="*/ 382635 h 1190386"/>
                <a:gd name="connsiteX313" fmla="*/ 2121946 w 12191999"/>
                <a:gd name="connsiteY313" fmla="*/ 378311 h 1190386"/>
                <a:gd name="connsiteX314" fmla="*/ 2130054 w 12191999"/>
                <a:gd name="connsiteY314" fmla="*/ 354532 h 1190386"/>
                <a:gd name="connsiteX315" fmla="*/ 2130054 w 12191999"/>
                <a:gd name="connsiteY315" fmla="*/ 337238 h 1190386"/>
                <a:gd name="connsiteX316" fmla="*/ 2144240 w 12191999"/>
                <a:gd name="connsiteY316" fmla="*/ 337238 h 1190386"/>
                <a:gd name="connsiteX317" fmla="*/ 2144240 w 12191999"/>
                <a:gd name="connsiteY317" fmla="*/ 315620 h 1190386"/>
                <a:gd name="connsiteX318" fmla="*/ 2146267 w 12191999"/>
                <a:gd name="connsiteY318" fmla="*/ 311296 h 1190386"/>
                <a:gd name="connsiteX319" fmla="*/ 2146267 w 12191999"/>
                <a:gd name="connsiteY319" fmla="*/ 233472 h 1190386"/>
                <a:gd name="connsiteX320" fmla="*/ 2144240 w 12191999"/>
                <a:gd name="connsiteY320" fmla="*/ 226987 h 1190386"/>
                <a:gd name="connsiteX321" fmla="*/ 2150321 w 12191999"/>
                <a:gd name="connsiteY321" fmla="*/ 220501 h 1190386"/>
                <a:gd name="connsiteX322" fmla="*/ 2150321 w 12191999"/>
                <a:gd name="connsiteY322" fmla="*/ 162133 h 1190386"/>
                <a:gd name="connsiteX323" fmla="*/ 2152347 w 12191999"/>
                <a:gd name="connsiteY323" fmla="*/ 157810 h 1190386"/>
                <a:gd name="connsiteX324" fmla="*/ 2152347 w 12191999"/>
                <a:gd name="connsiteY324" fmla="*/ 101604 h 1190386"/>
                <a:gd name="connsiteX325" fmla="*/ 2154373 w 12191999"/>
                <a:gd name="connsiteY325" fmla="*/ 82148 h 1190386"/>
                <a:gd name="connsiteX326" fmla="*/ 2158427 w 12191999"/>
                <a:gd name="connsiteY326" fmla="*/ 99442 h 1190386"/>
                <a:gd name="connsiteX327" fmla="*/ 2160454 w 12191999"/>
                <a:gd name="connsiteY327" fmla="*/ 157810 h 1190386"/>
                <a:gd name="connsiteX328" fmla="*/ 2162481 w 12191999"/>
                <a:gd name="connsiteY328" fmla="*/ 220501 h 1190386"/>
                <a:gd name="connsiteX329" fmla="*/ 2168560 w 12191999"/>
                <a:gd name="connsiteY329" fmla="*/ 226987 h 1190386"/>
                <a:gd name="connsiteX330" fmla="*/ 2166533 w 12191999"/>
                <a:gd name="connsiteY330" fmla="*/ 233472 h 1190386"/>
                <a:gd name="connsiteX331" fmla="*/ 2166533 w 12191999"/>
                <a:gd name="connsiteY331" fmla="*/ 311296 h 1190386"/>
                <a:gd name="connsiteX332" fmla="*/ 2168560 w 12191999"/>
                <a:gd name="connsiteY332" fmla="*/ 315620 h 1190386"/>
                <a:gd name="connsiteX333" fmla="*/ 2168560 w 12191999"/>
                <a:gd name="connsiteY333" fmla="*/ 337238 h 1190386"/>
                <a:gd name="connsiteX334" fmla="*/ 2182747 w 12191999"/>
                <a:gd name="connsiteY334" fmla="*/ 337238 h 1190386"/>
                <a:gd name="connsiteX335" fmla="*/ 2182747 w 12191999"/>
                <a:gd name="connsiteY335" fmla="*/ 354532 h 1190386"/>
                <a:gd name="connsiteX336" fmla="*/ 2190855 w 12191999"/>
                <a:gd name="connsiteY336" fmla="*/ 378311 h 1190386"/>
                <a:gd name="connsiteX337" fmla="*/ 2184775 w 12191999"/>
                <a:gd name="connsiteY337" fmla="*/ 382635 h 1190386"/>
                <a:gd name="connsiteX338" fmla="*/ 2172613 w 12191999"/>
                <a:gd name="connsiteY338" fmla="*/ 404253 h 1190386"/>
                <a:gd name="connsiteX339" fmla="*/ 2180720 w 12191999"/>
                <a:gd name="connsiteY339" fmla="*/ 657181 h 1190386"/>
                <a:gd name="connsiteX340" fmla="*/ 2245574 w 12191999"/>
                <a:gd name="connsiteY340" fmla="*/ 657181 h 1190386"/>
                <a:gd name="connsiteX341" fmla="*/ 2245574 w 12191999"/>
                <a:gd name="connsiteY341" fmla="*/ 732843 h 1190386"/>
                <a:gd name="connsiteX342" fmla="*/ 2253682 w 12191999"/>
                <a:gd name="connsiteY342" fmla="*/ 732843 h 1190386"/>
                <a:gd name="connsiteX343" fmla="*/ 2255708 w 12191999"/>
                <a:gd name="connsiteY343" fmla="*/ 726358 h 1190386"/>
                <a:gd name="connsiteX344" fmla="*/ 2261789 w 12191999"/>
                <a:gd name="connsiteY344" fmla="*/ 726358 h 1190386"/>
                <a:gd name="connsiteX345" fmla="*/ 2263816 w 12191999"/>
                <a:gd name="connsiteY345" fmla="*/ 735005 h 1190386"/>
                <a:gd name="connsiteX346" fmla="*/ 2275976 w 12191999"/>
                <a:gd name="connsiteY346" fmla="*/ 735005 h 1190386"/>
                <a:gd name="connsiteX347" fmla="*/ 2275976 w 12191999"/>
                <a:gd name="connsiteY347" fmla="*/ 728519 h 1190386"/>
                <a:gd name="connsiteX348" fmla="*/ 2298269 w 12191999"/>
                <a:gd name="connsiteY348" fmla="*/ 728519 h 1190386"/>
                <a:gd name="connsiteX349" fmla="*/ 2298269 w 12191999"/>
                <a:gd name="connsiteY349" fmla="*/ 735005 h 1190386"/>
                <a:gd name="connsiteX350" fmla="*/ 2318535 w 12191999"/>
                <a:gd name="connsiteY350" fmla="*/ 735005 h 1190386"/>
                <a:gd name="connsiteX351" fmla="*/ 2318535 w 12191999"/>
                <a:gd name="connsiteY351" fmla="*/ 780402 h 1190386"/>
                <a:gd name="connsiteX352" fmla="*/ 2332723 w 12191999"/>
                <a:gd name="connsiteY352" fmla="*/ 780402 h 1190386"/>
                <a:gd name="connsiteX353" fmla="*/ 2332723 w 12191999"/>
                <a:gd name="connsiteY353" fmla="*/ 767431 h 1190386"/>
                <a:gd name="connsiteX354" fmla="*/ 2348937 w 12191999"/>
                <a:gd name="connsiteY354" fmla="*/ 767431 h 1190386"/>
                <a:gd name="connsiteX355" fmla="*/ 2348937 w 12191999"/>
                <a:gd name="connsiteY355" fmla="*/ 588004 h 1190386"/>
                <a:gd name="connsiteX356" fmla="*/ 2355017 w 12191999"/>
                <a:gd name="connsiteY356" fmla="*/ 581518 h 1190386"/>
                <a:gd name="connsiteX357" fmla="*/ 2427978 w 12191999"/>
                <a:gd name="connsiteY357" fmla="*/ 581518 h 1190386"/>
                <a:gd name="connsiteX358" fmla="*/ 2427978 w 12191999"/>
                <a:gd name="connsiteY358" fmla="*/ 590166 h 1190386"/>
                <a:gd name="connsiteX359" fmla="*/ 2438110 w 12191999"/>
                <a:gd name="connsiteY359" fmla="*/ 590166 h 1190386"/>
                <a:gd name="connsiteX360" fmla="*/ 2438110 w 12191999"/>
                <a:gd name="connsiteY360" fmla="*/ 704740 h 1190386"/>
                <a:gd name="connsiteX361" fmla="*/ 2460405 w 12191999"/>
                <a:gd name="connsiteY361" fmla="*/ 704740 h 1190386"/>
                <a:gd name="connsiteX362" fmla="*/ 2460405 w 12191999"/>
                <a:gd name="connsiteY362" fmla="*/ 637725 h 1190386"/>
                <a:gd name="connsiteX363" fmla="*/ 2486752 w 12191999"/>
                <a:gd name="connsiteY363" fmla="*/ 637725 h 1190386"/>
                <a:gd name="connsiteX364" fmla="*/ 2490804 w 12191999"/>
                <a:gd name="connsiteY364" fmla="*/ 633401 h 1190386"/>
                <a:gd name="connsiteX365" fmla="*/ 2498911 w 12191999"/>
                <a:gd name="connsiteY365" fmla="*/ 633401 h 1190386"/>
                <a:gd name="connsiteX366" fmla="*/ 2502965 w 12191999"/>
                <a:gd name="connsiteY366" fmla="*/ 637725 h 1190386"/>
                <a:gd name="connsiteX367" fmla="*/ 2525259 w 12191999"/>
                <a:gd name="connsiteY367" fmla="*/ 637725 h 1190386"/>
                <a:gd name="connsiteX368" fmla="*/ 2525259 w 12191999"/>
                <a:gd name="connsiteY368" fmla="*/ 520989 h 1190386"/>
                <a:gd name="connsiteX369" fmla="*/ 2582006 w 12191999"/>
                <a:gd name="connsiteY369" fmla="*/ 510180 h 1190386"/>
                <a:gd name="connsiteX370" fmla="*/ 2582006 w 12191999"/>
                <a:gd name="connsiteY370" fmla="*/ 511261 h 1190386"/>
                <a:gd name="connsiteX371" fmla="*/ 2582006 w 12191999"/>
                <a:gd name="connsiteY371" fmla="*/ 518827 h 1190386"/>
                <a:gd name="connsiteX372" fmla="*/ 2608353 w 12191999"/>
                <a:gd name="connsiteY372" fmla="*/ 518827 h 1190386"/>
                <a:gd name="connsiteX373" fmla="*/ 2608353 w 12191999"/>
                <a:gd name="connsiteY373" fmla="*/ 773917 h 1190386"/>
                <a:gd name="connsiteX374" fmla="*/ 2630646 w 12191999"/>
                <a:gd name="connsiteY374" fmla="*/ 773917 h 1190386"/>
                <a:gd name="connsiteX375" fmla="*/ 2630646 w 12191999"/>
                <a:gd name="connsiteY375" fmla="*/ 769593 h 1190386"/>
                <a:gd name="connsiteX376" fmla="*/ 2642806 w 12191999"/>
                <a:gd name="connsiteY376" fmla="*/ 769593 h 1190386"/>
                <a:gd name="connsiteX377" fmla="*/ 2642806 w 12191999"/>
                <a:gd name="connsiteY377" fmla="*/ 773917 h 1190386"/>
                <a:gd name="connsiteX378" fmla="*/ 2667127 w 12191999"/>
                <a:gd name="connsiteY378" fmla="*/ 773917 h 1190386"/>
                <a:gd name="connsiteX379" fmla="*/ 2667127 w 12191999"/>
                <a:gd name="connsiteY379" fmla="*/ 760946 h 1190386"/>
                <a:gd name="connsiteX380" fmla="*/ 2695500 w 12191999"/>
                <a:gd name="connsiteY380" fmla="*/ 760946 h 1190386"/>
                <a:gd name="connsiteX381" fmla="*/ 2707661 w 12191999"/>
                <a:gd name="connsiteY381" fmla="*/ 756622 h 1190386"/>
                <a:gd name="connsiteX382" fmla="*/ 2727927 w 12191999"/>
                <a:gd name="connsiteY382" fmla="*/ 760946 h 1190386"/>
                <a:gd name="connsiteX383" fmla="*/ 2727927 w 12191999"/>
                <a:gd name="connsiteY383" fmla="*/ 743652 h 1190386"/>
                <a:gd name="connsiteX384" fmla="*/ 2736035 w 12191999"/>
                <a:gd name="connsiteY384" fmla="*/ 743652 h 1190386"/>
                <a:gd name="connsiteX385" fmla="*/ 2736035 w 12191999"/>
                <a:gd name="connsiteY385" fmla="*/ 730681 h 1190386"/>
                <a:gd name="connsiteX386" fmla="*/ 2792781 w 12191999"/>
                <a:gd name="connsiteY386" fmla="*/ 730681 h 1190386"/>
                <a:gd name="connsiteX387" fmla="*/ 2792781 w 12191999"/>
                <a:gd name="connsiteY387" fmla="*/ 700416 h 1190386"/>
                <a:gd name="connsiteX388" fmla="*/ 2811022 w 12191999"/>
                <a:gd name="connsiteY388" fmla="*/ 700416 h 1190386"/>
                <a:gd name="connsiteX389" fmla="*/ 2811022 w 12191999"/>
                <a:gd name="connsiteY389" fmla="*/ 693931 h 1190386"/>
                <a:gd name="connsiteX390" fmla="*/ 2823181 w 12191999"/>
                <a:gd name="connsiteY390" fmla="*/ 693931 h 1190386"/>
                <a:gd name="connsiteX391" fmla="*/ 2823181 w 12191999"/>
                <a:gd name="connsiteY391" fmla="*/ 700416 h 1190386"/>
                <a:gd name="connsiteX392" fmla="*/ 2839395 w 12191999"/>
                <a:gd name="connsiteY392" fmla="*/ 700416 h 1190386"/>
                <a:gd name="connsiteX393" fmla="*/ 2839395 w 12191999"/>
                <a:gd name="connsiteY393" fmla="*/ 750137 h 1190386"/>
                <a:gd name="connsiteX394" fmla="*/ 2871823 w 12191999"/>
                <a:gd name="connsiteY394" fmla="*/ 750137 h 1190386"/>
                <a:gd name="connsiteX395" fmla="*/ 2871823 w 12191999"/>
                <a:gd name="connsiteY395" fmla="*/ 724196 h 1190386"/>
                <a:gd name="connsiteX396" fmla="*/ 2910330 w 12191999"/>
                <a:gd name="connsiteY396" fmla="*/ 724196 h 1190386"/>
                <a:gd name="connsiteX397" fmla="*/ 2910330 w 12191999"/>
                <a:gd name="connsiteY397" fmla="*/ 693931 h 1190386"/>
                <a:gd name="connsiteX398" fmla="*/ 2958971 w 12191999"/>
                <a:gd name="connsiteY398" fmla="*/ 693931 h 1190386"/>
                <a:gd name="connsiteX399" fmla="*/ 2958971 w 12191999"/>
                <a:gd name="connsiteY399" fmla="*/ 805087 h 1190386"/>
                <a:gd name="connsiteX400" fmla="*/ 2958971 w 12191999"/>
                <a:gd name="connsiteY400" fmla="*/ 818866 h 1190386"/>
                <a:gd name="connsiteX401" fmla="*/ 3025292 w 12191999"/>
                <a:gd name="connsiteY401" fmla="*/ 818866 h 1190386"/>
                <a:gd name="connsiteX402" fmla="*/ 3024845 w 12191999"/>
                <a:gd name="connsiteY402" fmla="*/ 724196 h 1190386"/>
                <a:gd name="connsiteX403" fmla="*/ 3045111 w 12191999"/>
                <a:gd name="connsiteY403" fmla="*/ 724196 h 1190386"/>
                <a:gd name="connsiteX404" fmla="*/ 3045618 w 12191999"/>
                <a:gd name="connsiteY404" fmla="*/ 723115 h 1190386"/>
                <a:gd name="connsiteX405" fmla="*/ 3049165 w 12191999"/>
                <a:gd name="connsiteY405" fmla="*/ 715549 h 1190386"/>
                <a:gd name="connsiteX406" fmla="*/ 3050938 w 12191999"/>
                <a:gd name="connsiteY406" fmla="*/ 715819 h 1190386"/>
                <a:gd name="connsiteX407" fmla="*/ 3063352 w 12191999"/>
                <a:gd name="connsiteY407" fmla="*/ 717710 h 1190386"/>
                <a:gd name="connsiteX408" fmla="*/ 3063859 w 12191999"/>
                <a:gd name="connsiteY408" fmla="*/ 719062 h 1190386"/>
                <a:gd name="connsiteX409" fmla="*/ 3067404 w 12191999"/>
                <a:gd name="connsiteY409" fmla="*/ 728519 h 1190386"/>
                <a:gd name="connsiteX410" fmla="*/ 3093751 w 12191999"/>
                <a:gd name="connsiteY410" fmla="*/ 730681 h 1190386"/>
                <a:gd name="connsiteX411" fmla="*/ 3093751 w 12191999"/>
                <a:gd name="connsiteY411" fmla="*/ 607460 h 1190386"/>
                <a:gd name="connsiteX412" fmla="*/ 3095778 w 12191999"/>
                <a:gd name="connsiteY412" fmla="*/ 607460 h 1190386"/>
                <a:gd name="connsiteX413" fmla="*/ 3109965 w 12191999"/>
                <a:gd name="connsiteY413" fmla="*/ 607460 h 1190386"/>
                <a:gd name="connsiteX414" fmla="*/ 3109965 w 12191999"/>
                <a:gd name="connsiteY414" fmla="*/ 471268 h 1190386"/>
                <a:gd name="connsiteX415" fmla="*/ 3111739 w 12191999"/>
                <a:gd name="connsiteY415" fmla="*/ 471268 h 1190386"/>
                <a:gd name="connsiteX416" fmla="*/ 3124152 w 12191999"/>
                <a:gd name="connsiteY416" fmla="*/ 471268 h 1190386"/>
                <a:gd name="connsiteX417" fmla="*/ 3245754 w 12191999"/>
                <a:gd name="connsiteY417" fmla="*/ 471268 h 1190386"/>
                <a:gd name="connsiteX418" fmla="*/ 3248034 w 12191999"/>
                <a:gd name="connsiteY418" fmla="*/ 471268 h 1190386"/>
                <a:gd name="connsiteX419" fmla="*/ 3263995 w 12191999"/>
                <a:gd name="connsiteY419" fmla="*/ 471268 h 1190386"/>
                <a:gd name="connsiteX420" fmla="*/ 3263995 w 12191999"/>
                <a:gd name="connsiteY420" fmla="*/ 611783 h 1190386"/>
                <a:gd name="connsiteX421" fmla="*/ 3265514 w 12191999"/>
                <a:gd name="connsiteY421" fmla="*/ 611513 h 1190386"/>
                <a:gd name="connsiteX422" fmla="*/ 3276155 w 12191999"/>
                <a:gd name="connsiteY422" fmla="*/ 609622 h 1190386"/>
                <a:gd name="connsiteX423" fmla="*/ 3274128 w 12191999"/>
                <a:gd name="connsiteY423" fmla="*/ 698254 h 1190386"/>
                <a:gd name="connsiteX424" fmla="*/ 3275648 w 12191999"/>
                <a:gd name="connsiteY424" fmla="*/ 698525 h 1190386"/>
                <a:gd name="connsiteX425" fmla="*/ 3286288 w 12191999"/>
                <a:gd name="connsiteY425" fmla="*/ 700416 h 1190386"/>
                <a:gd name="connsiteX426" fmla="*/ 3286541 w 12191999"/>
                <a:gd name="connsiteY426" fmla="*/ 701227 h 1190386"/>
                <a:gd name="connsiteX427" fmla="*/ 3288315 w 12191999"/>
                <a:gd name="connsiteY427" fmla="*/ 706902 h 1190386"/>
                <a:gd name="connsiteX428" fmla="*/ 3289074 w 12191999"/>
                <a:gd name="connsiteY428" fmla="*/ 704470 h 1190386"/>
                <a:gd name="connsiteX429" fmla="*/ 3294394 w 12191999"/>
                <a:gd name="connsiteY429" fmla="*/ 687446 h 1190386"/>
                <a:gd name="connsiteX430" fmla="*/ 3296167 w 12191999"/>
                <a:gd name="connsiteY430" fmla="*/ 687446 h 1190386"/>
                <a:gd name="connsiteX431" fmla="*/ 3308581 w 12191999"/>
                <a:gd name="connsiteY431" fmla="*/ 687446 h 1190386"/>
                <a:gd name="connsiteX432" fmla="*/ 3308581 w 12191999"/>
                <a:gd name="connsiteY432" fmla="*/ 719872 h 1190386"/>
                <a:gd name="connsiteX433" fmla="*/ 3309594 w 12191999"/>
                <a:gd name="connsiteY433" fmla="*/ 720413 h 1190386"/>
                <a:gd name="connsiteX434" fmla="*/ 3316689 w 12191999"/>
                <a:gd name="connsiteY434" fmla="*/ 724196 h 1190386"/>
                <a:gd name="connsiteX435" fmla="*/ 3316689 w 12191999"/>
                <a:gd name="connsiteY435" fmla="*/ 725547 h 1190386"/>
                <a:gd name="connsiteX436" fmla="*/ 3316689 w 12191999"/>
                <a:gd name="connsiteY436" fmla="*/ 735005 h 1190386"/>
                <a:gd name="connsiteX437" fmla="*/ 3361276 w 12191999"/>
                <a:gd name="connsiteY437" fmla="*/ 735005 h 1190386"/>
                <a:gd name="connsiteX438" fmla="*/ 3361276 w 12191999"/>
                <a:gd name="connsiteY438" fmla="*/ 736086 h 1190386"/>
                <a:gd name="connsiteX439" fmla="*/ 3361276 w 12191999"/>
                <a:gd name="connsiteY439" fmla="*/ 743652 h 1190386"/>
                <a:gd name="connsiteX440" fmla="*/ 3363302 w 12191999"/>
                <a:gd name="connsiteY440" fmla="*/ 743652 h 1190386"/>
                <a:gd name="connsiteX441" fmla="*/ 3377488 w 12191999"/>
                <a:gd name="connsiteY441" fmla="*/ 743652 h 1190386"/>
                <a:gd name="connsiteX442" fmla="*/ 3377488 w 12191999"/>
                <a:gd name="connsiteY442" fmla="*/ 713387 h 1190386"/>
                <a:gd name="connsiteX443" fmla="*/ 3422076 w 12191999"/>
                <a:gd name="connsiteY443" fmla="*/ 713387 h 1190386"/>
                <a:gd name="connsiteX444" fmla="*/ 3422076 w 12191999"/>
                <a:gd name="connsiteY444" fmla="*/ 712036 h 1190386"/>
                <a:gd name="connsiteX445" fmla="*/ 3422076 w 12191999"/>
                <a:gd name="connsiteY445" fmla="*/ 702578 h 1190386"/>
                <a:gd name="connsiteX446" fmla="*/ 3423089 w 12191999"/>
                <a:gd name="connsiteY446" fmla="*/ 702578 h 1190386"/>
                <a:gd name="connsiteX447" fmla="*/ 3430182 w 12191999"/>
                <a:gd name="connsiteY447" fmla="*/ 702578 h 1190386"/>
                <a:gd name="connsiteX448" fmla="*/ 3430182 w 12191999"/>
                <a:gd name="connsiteY448" fmla="*/ 700687 h 1190386"/>
                <a:gd name="connsiteX449" fmla="*/ 3430182 w 12191999"/>
                <a:gd name="connsiteY449" fmla="*/ 687446 h 1190386"/>
                <a:gd name="connsiteX450" fmla="*/ 3430943 w 12191999"/>
                <a:gd name="connsiteY450" fmla="*/ 687446 h 1190386"/>
                <a:gd name="connsiteX451" fmla="*/ 3436263 w 12191999"/>
                <a:gd name="connsiteY451" fmla="*/ 687446 h 1190386"/>
                <a:gd name="connsiteX452" fmla="*/ 3436263 w 12191999"/>
                <a:gd name="connsiteY452" fmla="*/ 686365 h 1190386"/>
                <a:gd name="connsiteX453" fmla="*/ 3436263 w 12191999"/>
                <a:gd name="connsiteY453" fmla="*/ 678798 h 1190386"/>
                <a:gd name="connsiteX454" fmla="*/ 3438290 w 12191999"/>
                <a:gd name="connsiteY454" fmla="*/ 678798 h 1190386"/>
                <a:gd name="connsiteX455" fmla="*/ 3452477 w 12191999"/>
                <a:gd name="connsiteY455" fmla="*/ 678798 h 1190386"/>
                <a:gd name="connsiteX456" fmla="*/ 3452477 w 12191999"/>
                <a:gd name="connsiteY456" fmla="*/ 679879 h 1190386"/>
                <a:gd name="connsiteX457" fmla="*/ 3452477 w 12191999"/>
                <a:gd name="connsiteY457" fmla="*/ 687446 h 1190386"/>
                <a:gd name="connsiteX458" fmla="*/ 3474769 w 12191999"/>
                <a:gd name="connsiteY458" fmla="*/ 687446 h 1190386"/>
                <a:gd name="connsiteX459" fmla="*/ 3474769 w 12191999"/>
                <a:gd name="connsiteY459" fmla="*/ 685554 h 1190386"/>
                <a:gd name="connsiteX460" fmla="*/ 3474769 w 12191999"/>
                <a:gd name="connsiteY460" fmla="*/ 672313 h 1190386"/>
                <a:gd name="connsiteX461" fmla="*/ 3476544 w 12191999"/>
                <a:gd name="connsiteY461" fmla="*/ 672313 h 1190386"/>
                <a:gd name="connsiteX462" fmla="*/ 3488956 w 12191999"/>
                <a:gd name="connsiteY462" fmla="*/ 672313 h 1190386"/>
                <a:gd name="connsiteX463" fmla="*/ 3488956 w 12191999"/>
                <a:gd name="connsiteY463" fmla="*/ 696093 h 1190386"/>
                <a:gd name="connsiteX464" fmla="*/ 3489970 w 12191999"/>
                <a:gd name="connsiteY464" fmla="*/ 696093 h 1190386"/>
                <a:gd name="connsiteX465" fmla="*/ 3497064 w 12191999"/>
                <a:gd name="connsiteY465" fmla="*/ 696093 h 1190386"/>
                <a:gd name="connsiteX466" fmla="*/ 3497064 w 12191999"/>
                <a:gd name="connsiteY466" fmla="*/ 695012 h 1190386"/>
                <a:gd name="connsiteX467" fmla="*/ 3497064 w 12191999"/>
                <a:gd name="connsiteY467" fmla="*/ 687446 h 1190386"/>
                <a:gd name="connsiteX468" fmla="*/ 3498837 w 12191999"/>
                <a:gd name="connsiteY468" fmla="*/ 687446 h 1190386"/>
                <a:gd name="connsiteX469" fmla="*/ 3511251 w 12191999"/>
                <a:gd name="connsiteY469" fmla="*/ 687446 h 1190386"/>
                <a:gd name="connsiteX470" fmla="*/ 3511251 w 12191999"/>
                <a:gd name="connsiteY470" fmla="*/ 713387 h 1190386"/>
                <a:gd name="connsiteX471" fmla="*/ 3513278 w 12191999"/>
                <a:gd name="connsiteY471" fmla="*/ 713387 h 1190386"/>
                <a:gd name="connsiteX472" fmla="*/ 3527463 w 12191999"/>
                <a:gd name="connsiteY472" fmla="*/ 713387 h 1190386"/>
                <a:gd name="connsiteX473" fmla="*/ 3527463 w 12191999"/>
                <a:gd name="connsiteY473" fmla="*/ 715008 h 1190386"/>
                <a:gd name="connsiteX474" fmla="*/ 3527463 w 12191999"/>
                <a:gd name="connsiteY474" fmla="*/ 726358 h 1190386"/>
                <a:gd name="connsiteX475" fmla="*/ 3528224 w 12191999"/>
                <a:gd name="connsiteY475" fmla="*/ 726358 h 1190386"/>
                <a:gd name="connsiteX476" fmla="*/ 3533544 w 12191999"/>
                <a:gd name="connsiteY476" fmla="*/ 726358 h 1190386"/>
                <a:gd name="connsiteX477" fmla="*/ 3533544 w 12191999"/>
                <a:gd name="connsiteY477" fmla="*/ 725547 h 1190386"/>
                <a:gd name="connsiteX478" fmla="*/ 3533544 w 12191999"/>
                <a:gd name="connsiteY478" fmla="*/ 719872 h 1190386"/>
                <a:gd name="connsiteX479" fmla="*/ 3563945 w 12191999"/>
                <a:gd name="connsiteY479" fmla="*/ 719872 h 1190386"/>
                <a:gd name="connsiteX480" fmla="*/ 3563945 w 12191999"/>
                <a:gd name="connsiteY480" fmla="*/ 743652 h 1190386"/>
                <a:gd name="connsiteX481" fmla="*/ 3564957 w 12191999"/>
                <a:gd name="connsiteY481" fmla="*/ 743652 h 1190386"/>
                <a:gd name="connsiteX482" fmla="*/ 3572052 w 12191999"/>
                <a:gd name="connsiteY482" fmla="*/ 743652 h 1190386"/>
                <a:gd name="connsiteX483" fmla="*/ 3572052 w 12191999"/>
                <a:gd name="connsiteY483" fmla="*/ 744733 h 1190386"/>
                <a:gd name="connsiteX484" fmla="*/ 3572052 w 12191999"/>
                <a:gd name="connsiteY484" fmla="*/ 752299 h 1190386"/>
                <a:gd name="connsiteX485" fmla="*/ 3572811 w 12191999"/>
                <a:gd name="connsiteY485" fmla="*/ 752299 h 1190386"/>
                <a:gd name="connsiteX486" fmla="*/ 3578132 w 12191999"/>
                <a:gd name="connsiteY486" fmla="*/ 752299 h 1190386"/>
                <a:gd name="connsiteX487" fmla="*/ 3578132 w 12191999"/>
                <a:gd name="connsiteY487" fmla="*/ 750137 h 1190386"/>
                <a:gd name="connsiteX488" fmla="*/ 3578132 w 12191999"/>
                <a:gd name="connsiteY488" fmla="*/ 735005 h 1190386"/>
                <a:gd name="connsiteX489" fmla="*/ 3579144 w 12191999"/>
                <a:gd name="connsiteY489" fmla="*/ 735005 h 1190386"/>
                <a:gd name="connsiteX490" fmla="*/ 3586239 w 12191999"/>
                <a:gd name="connsiteY490" fmla="*/ 735005 h 1190386"/>
                <a:gd name="connsiteX491" fmla="*/ 3586239 w 12191999"/>
                <a:gd name="connsiteY491" fmla="*/ 736086 h 1190386"/>
                <a:gd name="connsiteX492" fmla="*/ 3586239 w 12191999"/>
                <a:gd name="connsiteY492" fmla="*/ 743652 h 1190386"/>
                <a:gd name="connsiteX493" fmla="*/ 3591559 w 12191999"/>
                <a:gd name="connsiteY493" fmla="*/ 741659 h 1190386"/>
                <a:gd name="connsiteX494" fmla="*/ 3592318 w 12191999"/>
                <a:gd name="connsiteY494" fmla="*/ 740679 h 1190386"/>
                <a:gd name="connsiteX495" fmla="*/ 3592318 w 12191999"/>
                <a:gd name="connsiteY495" fmla="*/ 735005 h 1190386"/>
                <a:gd name="connsiteX496" fmla="*/ 3630825 w 12191999"/>
                <a:gd name="connsiteY496" fmla="*/ 735005 h 1190386"/>
                <a:gd name="connsiteX497" fmla="*/ 3630825 w 12191999"/>
                <a:gd name="connsiteY497" fmla="*/ 758784 h 1190386"/>
                <a:gd name="connsiteX498" fmla="*/ 3632852 w 12191999"/>
                <a:gd name="connsiteY498" fmla="*/ 758784 h 1190386"/>
                <a:gd name="connsiteX499" fmla="*/ 3647039 w 12191999"/>
                <a:gd name="connsiteY499" fmla="*/ 758784 h 1190386"/>
                <a:gd name="connsiteX500" fmla="*/ 3647039 w 12191999"/>
                <a:gd name="connsiteY500" fmla="*/ 759865 h 1190386"/>
                <a:gd name="connsiteX501" fmla="*/ 3647039 w 12191999"/>
                <a:gd name="connsiteY501" fmla="*/ 767431 h 1190386"/>
                <a:gd name="connsiteX502" fmla="*/ 3648813 w 12191999"/>
                <a:gd name="connsiteY502" fmla="*/ 767431 h 1190386"/>
                <a:gd name="connsiteX503" fmla="*/ 3661226 w 12191999"/>
                <a:gd name="connsiteY503" fmla="*/ 767431 h 1190386"/>
                <a:gd name="connsiteX504" fmla="*/ 3661226 w 12191999"/>
                <a:gd name="connsiteY504" fmla="*/ 743652 h 1190386"/>
                <a:gd name="connsiteX505" fmla="*/ 3662239 w 12191999"/>
                <a:gd name="connsiteY505" fmla="*/ 743652 h 1190386"/>
                <a:gd name="connsiteX506" fmla="*/ 3669332 w 12191999"/>
                <a:gd name="connsiteY506" fmla="*/ 743652 h 1190386"/>
                <a:gd name="connsiteX507" fmla="*/ 3669332 w 12191999"/>
                <a:gd name="connsiteY507" fmla="*/ 711225 h 1190386"/>
                <a:gd name="connsiteX508" fmla="*/ 3670345 w 12191999"/>
                <a:gd name="connsiteY508" fmla="*/ 711225 h 1190386"/>
                <a:gd name="connsiteX509" fmla="*/ 3677440 w 12191999"/>
                <a:gd name="connsiteY509" fmla="*/ 711225 h 1190386"/>
                <a:gd name="connsiteX510" fmla="*/ 3677440 w 12191999"/>
                <a:gd name="connsiteY510" fmla="*/ 709334 h 1190386"/>
                <a:gd name="connsiteX511" fmla="*/ 3677440 w 12191999"/>
                <a:gd name="connsiteY511" fmla="*/ 696093 h 1190386"/>
                <a:gd name="connsiteX512" fmla="*/ 3676172 w 12191999"/>
                <a:gd name="connsiteY512" fmla="*/ 694471 h 1190386"/>
                <a:gd name="connsiteX513" fmla="*/ 3681492 w 12191999"/>
                <a:gd name="connsiteY513" fmla="*/ 683122 h 1190386"/>
                <a:gd name="connsiteX514" fmla="*/ 3689600 w 12191999"/>
                <a:gd name="connsiteY514" fmla="*/ 711225 h 1190386"/>
                <a:gd name="connsiteX515" fmla="*/ 3690359 w 12191999"/>
                <a:gd name="connsiteY515" fmla="*/ 711225 h 1190386"/>
                <a:gd name="connsiteX516" fmla="*/ 3695680 w 12191999"/>
                <a:gd name="connsiteY516" fmla="*/ 711225 h 1190386"/>
                <a:gd name="connsiteX517" fmla="*/ 3695680 w 12191999"/>
                <a:gd name="connsiteY517" fmla="*/ 605298 h 1190386"/>
                <a:gd name="connsiteX518" fmla="*/ 3697199 w 12191999"/>
                <a:gd name="connsiteY518" fmla="*/ 605298 h 1190386"/>
                <a:gd name="connsiteX519" fmla="*/ 3707840 w 12191999"/>
                <a:gd name="connsiteY519" fmla="*/ 605298 h 1190386"/>
                <a:gd name="connsiteX520" fmla="*/ 3707840 w 12191999"/>
                <a:gd name="connsiteY520" fmla="*/ 557739 h 1190386"/>
                <a:gd name="connsiteX521" fmla="*/ 3734187 w 12191999"/>
                <a:gd name="connsiteY521" fmla="*/ 557739 h 1190386"/>
                <a:gd name="connsiteX522" fmla="*/ 3734187 w 12191999"/>
                <a:gd name="connsiteY522" fmla="*/ 536121 h 1190386"/>
                <a:gd name="connsiteX523" fmla="*/ 3768640 w 12191999"/>
                <a:gd name="connsiteY523" fmla="*/ 536121 h 1190386"/>
                <a:gd name="connsiteX524" fmla="*/ 3768640 w 12191999"/>
                <a:gd name="connsiteY524" fmla="*/ 538553 h 1190386"/>
                <a:gd name="connsiteX525" fmla="*/ 3768640 w 12191999"/>
                <a:gd name="connsiteY525" fmla="*/ 555577 h 1190386"/>
                <a:gd name="connsiteX526" fmla="*/ 3770921 w 12191999"/>
                <a:gd name="connsiteY526" fmla="*/ 555577 h 1190386"/>
                <a:gd name="connsiteX527" fmla="*/ 3786881 w 12191999"/>
                <a:gd name="connsiteY527" fmla="*/ 555577 h 1190386"/>
                <a:gd name="connsiteX528" fmla="*/ 3786881 w 12191999"/>
                <a:gd name="connsiteY528" fmla="*/ 603136 h 1190386"/>
                <a:gd name="connsiteX529" fmla="*/ 3787894 w 12191999"/>
                <a:gd name="connsiteY529" fmla="*/ 603136 h 1190386"/>
                <a:gd name="connsiteX530" fmla="*/ 3794988 w 12191999"/>
                <a:gd name="connsiteY530" fmla="*/ 603136 h 1190386"/>
                <a:gd name="connsiteX531" fmla="*/ 3809175 w 12191999"/>
                <a:gd name="connsiteY531" fmla="*/ 607460 h 1190386"/>
                <a:gd name="connsiteX532" fmla="*/ 3809175 w 12191999"/>
                <a:gd name="connsiteY532" fmla="*/ 646372 h 1190386"/>
                <a:gd name="connsiteX533" fmla="*/ 3810187 w 12191999"/>
                <a:gd name="connsiteY533" fmla="*/ 646372 h 1190386"/>
                <a:gd name="connsiteX534" fmla="*/ 3817281 w 12191999"/>
                <a:gd name="connsiteY534" fmla="*/ 646372 h 1190386"/>
                <a:gd name="connsiteX535" fmla="*/ 3817281 w 12191999"/>
                <a:gd name="connsiteY535" fmla="*/ 647993 h 1190386"/>
                <a:gd name="connsiteX536" fmla="*/ 3817281 w 12191999"/>
                <a:gd name="connsiteY536" fmla="*/ 659342 h 1190386"/>
                <a:gd name="connsiteX537" fmla="*/ 3819307 w 12191999"/>
                <a:gd name="connsiteY537" fmla="*/ 659342 h 1190386"/>
                <a:gd name="connsiteX538" fmla="*/ 3833494 w 12191999"/>
                <a:gd name="connsiteY538" fmla="*/ 659342 h 1190386"/>
                <a:gd name="connsiteX539" fmla="*/ 3839574 w 12191999"/>
                <a:gd name="connsiteY539" fmla="*/ 665828 h 1190386"/>
                <a:gd name="connsiteX540" fmla="*/ 3839574 w 12191999"/>
                <a:gd name="connsiteY540" fmla="*/ 687446 h 1190386"/>
                <a:gd name="connsiteX541" fmla="*/ 3841855 w 12191999"/>
                <a:gd name="connsiteY541" fmla="*/ 687446 h 1190386"/>
                <a:gd name="connsiteX542" fmla="*/ 3857815 w 12191999"/>
                <a:gd name="connsiteY542" fmla="*/ 687446 h 1190386"/>
                <a:gd name="connsiteX543" fmla="*/ 3857815 w 12191999"/>
                <a:gd name="connsiteY543" fmla="*/ 688526 h 1190386"/>
                <a:gd name="connsiteX544" fmla="*/ 3857815 w 12191999"/>
                <a:gd name="connsiteY544" fmla="*/ 696093 h 1190386"/>
                <a:gd name="connsiteX545" fmla="*/ 3859081 w 12191999"/>
                <a:gd name="connsiteY545" fmla="*/ 696093 h 1190386"/>
                <a:gd name="connsiteX546" fmla="*/ 3867948 w 12191999"/>
                <a:gd name="connsiteY546" fmla="*/ 696093 h 1190386"/>
                <a:gd name="connsiteX547" fmla="*/ 3867948 w 12191999"/>
                <a:gd name="connsiteY547" fmla="*/ 698254 h 1190386"/>
                <a:gd name="connsiteX548" fmla="*/ 3867948 w 12191999"/>
                <a:gd name="connsiteY548" fmla="*/ 713387 h 1190386"/>
                <a:gd name="connsiteX549" fmla="*/ 3872002 w 12191999"/>
                <a:gd name="connsiteY549" fmla="*/ 711495 h 1190386"/>
                <a:gd name="connsiteX550" fmla="*/ 3872002 w 12191999"/>
                <a:gd name="connsiteY550" fmla="*/ 698254 h 1190386"/>
                <a:gd name="connsiteX551" fmla="*/ 3873015 w 12191999"/>
                <a:gd name="connsiteY551" fmla="*/ 698254 h 1190386"/>
                <a:gd name="connsiteX552" fmla="*/ 3880108 w 12191999"/>
                <a:gd name="connsiteY552" fmla="*/ 698254 h 1190386"/>
                <a:gd name="connsiteX553" fmla="*/ 3880108 w 12191999"/>
                <a:gd name="connsiteY553" fmla="*/ 699876 h 1190386"/>
                <a:gd name="connsiteX554" fmla="*/ 3880108 w 12191999"/>
                <a:gd name="connsiteY554" fmla="*/ 711225 h 1190386"/>
                <a:gd name="connsiteX555" fmla="*/ 3880869 w 12191999"/>
                <a:gd name="connsiteY555" fmla="*/ 711225 h 1190386"/>
                <a:gd name="connsiteX556" fmla="*/ 3886189 w 12191999"/>
                <a:gd name="connsiteY556" fmla="*/ 711225 h 1190386"/>
                <a:gd name="connsiteX557" fmla="*/ 3934828 w 12191999"/>
                <a:gd name="connsiteY557" fmla="*/ 706902 h 1190386"/>
                <a:gd name="connsiteX558" fmla="*/ 3934828 w 12191999"/>
                <a:gd name="connsiteY558" fmla="*/ 708253 h 1190386"/>
                <a:gd name="connsiteX559" fmla="*/ 3934828 w 12191999"/>
                <a:gd name="connsiteY559" fmla="*/ 717710 h 1190386"/>
                <a:gd name="connsiteX560" fmla="*/ 3935589 w 12191999"/>
                <a:gd name="connsiteY560" fmla="*/ 717710 h 1190386"/>
                <a:gd name="connsiteX561" fmla="*/ 3940909 w 12191999"/>
                <a:gd name="connsiteY561" fmla="*/ 717710 h 1190386"/>
                <a:gd name="connsiteX562" fmla="*/ 3940909 w 12191999"/>
                <a:gd name="connsiteY562" fmla="*/ 719872 h 1190386"/>
                <a:gd name="connsiteX563" fmla="*/ 3940909 w 12191999"/>
                <a:gd name="connsiteY563" fmla="*/ 735005 h 1190386"/>
                <a:gd name="connsiteX564" fmla="*/ 3942936 w 12191999"/>
                <a:gd name="connsiteY564" fmla="*/ 733654 h 1190386"/>
                <a:gd name="connsiteX565" fmla="*/ 3957123 w 12191999"/>
                <a:gd name="connsiteY565" fmla="*/ 724196 h 1190386"/>
                <a:gd name="connsiteX566" fmla="*/ 3963202 w 12191999"/>
                <a:gd name="connsiteY566" fmla="*/ 683122 h 1190386"/>
                <a:gd name="connsiteX567" fmla="*/ 3963963 w 12191999"/>
                <a:gd name="connsiteY567" fmla="*/ 682852 h 1190386"/>
                <a:gd name="connsiteX568" fmla="*/ 3969283 w 12191999"/>
                <a:gd name="connsiteY568" fmla="*/ 680960 h 1190386"/>
                <a:gd name="connsiteX569" fmla="*/ 3971310 w 12191999"/>
                <a:gd name="connsiteY569" fmla="*/ 611783 h 1190386"/>
                <a:gd name="connsiteX570" fmla="*/ 3973337 w 12191999"/>
                <a:gd name="connsiteY570" fmla="*/ 680960 h 1190386"/>
                <a:gd name="connsiteX571" fmla="*/ 3974096 w 12191999"/>
                <a:gd name="connsiteY571" fmla="*/ 681230 h 1190386"/>
                <a:gd name="connsiteX572" fmla="*/ 3979416 w 12191999"/>
                <a:gd name="connsiteY572" fmla="*/ 683122 h 1190386"/>
                <a:gd name="connsiteX573" fmla="*/ 3979416 w 12191999"/>
                <a:gd name="connsiteY573" fmla="*/ 596651 h 1190386"/>
                <a:gd name="connsiteX574" fmla="*/ 3983470 w 12191999"/>
                <a:gd name="connsiteY574" fmla="*/ 564224 h 1190386"/>
                <a:gd name="connsiteX575" fmla="*/ 4021977 w 12191999"/>
                <a:gd name="connsiteY575" fmla="*/ 564224 h 1190386"/>
                <a:gd name="connsiteX576" fmla="*/ 4021977 w 12191999"/>
                <a:gd name="connsiteY576" fmla="*/ 596651 h 1190386"/>
                <a:gd name="connsiteX577" fmla="*/ 4022736 w 12191999"/>
                <a:gd name="connsiteY577" fmla="*/ 596651 h 1190386"/>
                <a:gd name="connsiteX578" fmla="*/ 4028057 w 12191999"/>
                <a:gd name="connsiteY578" fmla="*/ 596651 h 1190386"/>
                <a:gd name="connsiteX579" fmla="*/ 4028057 w 12191999"/>
                <a:gd name="connsiteY579" fmla="*/ 514503 h 1190386"/>
                <a:gd name="connsiteX580" fmla="*/ 4029830 w 12191999"/>
                <a:gd name="connsiteY580" fmla="*/ 514503 h 1190386"/>
                <a:gd name="connsiteX581" fmla="*/ 4042244 w 12191999"/>
                <a:gd name="connsiteY581" fmla="*/ 514503 h 1190386"/>
                <a:gd name="connsiteX582" fmla="*/ 4042244 w 12191999"/>
                <a:gd name="connsiteY582" fmla="*/ 512612 h 1190386"/>
                <a:gd name="connsiteX583" fmla="*/ 4042244 w 12191999"/>
                <a:gd name="connsiteY583" fmla="*/ 499371 h 1190386"/>
                <a:gd name="connsiteX584" fmla="*/ 4064537 w 12191999"/>
                <a:gd name="connsiteY584" fmla="*/ 499371 h 1190386"/>
                <a:gd name="connsiteX585" fmla="*/ 4064537 w 12191999"/>
                <a:gd name="connsiteY585" fmla="*/ 498290 h 1190386"/>
                <a:gd name="connsiteX586" fmla="*/ 4064537 w 12191999"/>
                <a:gd name="connsiteY586" fmla="*/ 490724 h 1190386"/>
                <a:gd name="connsiteX587" fmla="*/ 4066310 w 12191999"/>
                <a:gd name="connsiteY587" fmla="*/ 490724 h 1190386"/>
                <a:gd name="connsiteX588" fmla="*/ 4078724 w 12191999"/>
                <a:gd name="connsiteY588" fmla="*/ 490724 h 1190386"/>
                <a:gd name="connsiteX589" fmla="*/ 4078724 w 12191999"/>
                <a:gd name="connsiteY589" fmla="*/ 491805 h 1190386"/>
                <a:gd name="connsiteX590" fmla="*/ 4078724 w 12191999"/>
                <a:gd name="connsiteY590" fmla="*/ 499371 h 1190386"/>
                <a:gd name="connsiteX591" fmla="*/ 4079485 w 12191999"/>
                <a:gd name="connsiteY591" fmla="*/ 499371 h 1190386"/>
                <a:gd name="connsiteX592" fmla="*/ 4084805 w 12191999"/>
                <a:gd name="connsiteY592" fmla="*/ 499371 h 1190386"/>
                <a:gd name="connsiteX593" fmla="*/ 4094938 w 12191999"/>
                <a:gd name="connsiteY593" fmla="*/ 495047 h 1190386"/>
                <a:gd name="connsiteX594" fmla="*/ 4098990 w 12191999"/>
                <a:gd name="connsiteY594" fmla="*/ 498290 h 1190386"/>
                <a:gd name="connsiteX595" fmla="*/ 4098990 w 12191999"/>
                <a:gd name="connsiteY595" fmla="*/ 490724 h 1190386"/>
                <a:gd name="connsiteX596" fmla="*/ 4101271 w 12191999"/>
                <a:gd name="connsiteY596" fmla="*/ 490724 h 1190386"/>
                <a:gd name="connsiteX597" fmla="*/ 4117231 w 12191999"/>
                <a:gd name="connsiteY597" fmla="*/ 490724 h 1190386"/>
                <a:gd name="connsiteX598" fmla="*/ 4117231 w 12191999"/>
                <a:gd name="connsiteY598" fmla="*/ 491805 h 1190386"/>
                <a:gd name="connsiteX599" fmla="*/ 4117231 w 12191999"/>
                <a:gd name="connsiteY599" fmla="*/ 499371 h 1190386"/>
                <a:gd name="connsiteX600" fmla="*/ 4147632 w 12191999"/>
                <a:gd name="connsiteY600" fmla="*/ 499371 h 1190386"/>
                <a:gd name="connsiteX601" fmla="*/ 4147632 w 12191999"/>
                <a:gd name="connsiteY601" fmla="*/ 500992 h 1190386"/>
                <a:gd name="connsiteX602" fmla="*/ 4147632 w 12191999"/>
                <a:gd name="connsiteY602" fmla="*/ 512342 h 1190386"/>
                <a:gd name="connsiteX603" fmla="*/ 4173978 w 12191999"/>
                <a:gd name="connsiteY603" fmla="*/ 512342 h 1190386"/>
                <a:gd name="connsiteX604" fmla="*/ 4173978 w 12191999"/>
                <a:gd name="connsiteY604" fmla="*/ 542606 h 1190386"/>
                <a:gd name="connsiteX605" fmla="*/ 4174739 w 12191999"/>
                <a:gd name="connsiteY605" fmla="*/ 542606 h 1190386"/>
                <a:gd name="connsiteX606" fmla="*/ 4180058 w 12191999"/>
                <a:gd name="connsiteY606" fmla="*/ 542606 h 1190386"/>
                <a:gd name="connsiteX607" fmla="*/ 4180058 w 12191999"/>
                <a:gd name="connsiteY607" fmla="*/ 543687 h 1190386"/>
                <a:gd name="connsiteX608" fmla="*/ 4180058 w 12191999"/>
                <a:gd name="connsiteY608" fmla="*/ 551254 h 1190386"/>
                <a:gd name="connsiteX609" fmla="*/ 4184113 w 12191999"/>
                <a:gd name="connsiteY609" fmla="*/ 581518 h 1190386"/>
                <a:gd name="connsiteX610" fmla="*/ 4184872 w 12191999"/>
                <a:gd name="connsiteY610" fmla="*/ 581518 h 1190386"/>
                <a:gd name="connsiteX611" fmla="*/ 4190192 w 12191999"/>
                <a:gd name="connsiteY611" fmla="*/ 581518 h 1190386"/>
                <a:gd name="connsiteX612" fmla="*/ 4190192 w 12191999"/>
                <a:gd name="connsiteY612" fmla="*/ 582329 h 1190386"/>
                <a:gd name="connsiteX613" fmla="*/ 4190192 w 12191999"/>
                <a:gd name="connsiteY613" fmla="*/ 588004 h 1190386"/>
                <a:gd name="connsiteX614" fmla="*/ 4191206 w 12191999"/>
                <a:gd name="connsiteY614" fmla="*/ 588004 h 1190386"/>
                <a:gd name="connsiteX615" fmla="*/ 4198298 w 12191999"/>
                <a:gd name="connsiteY615" fmla="*/ 588004 h 1190386"/>
                <a:gd name="connsiteX616" fmla="*/ 4198298 w 12191999"/>
                <a:gd name="connsiteY616" fmla="*/ 618269 h 1190386"/>
                <a:gd name="connsiteX617" fmla="*/ 4200325 w 12191999"/>
                <a:gd name="connsiteY617" fmla="*/ 618269 h 1190386"/>
                <a:gd name="connsiteX618" fmla="*/ 4214512 w 12191999"/>
                <a:gd name="connsiteY618" fmla="*/ 618269 h 1190386"/>
                <a:gd name="connsiteX619" fmla="*/ 4214512 w 12191999"/>
                <a:gd name="connsiteY619" fmla="*/ 642048 h 1190386"/>
                <a:gd name="connsiteX620" fmla="*/ 4216539 w 12191999"/>
                <a:gd name="connsiteY620" fmla="*/ 643669 h 1190386"/>
                <a:gd name="connsiteX621" fmla="*/ 4216539 w 12191999"/>
                <a:gd name="connsiteY621" fmla="*/ 655019 h 1190386"/>
                <a:gd name="connsiteX622" fmla="*/ 4217299 w 12191999"/>
                <a:gd name="connsiteY622" fmla="*/ 655019 h 1190386"/>
                <a:gd name="connsiteX623" fmla="*/ 4222619 w 12191999"/>
                <a:gd name="connsiteY623" fmla="*/ 655019 h 1190386"/>
                <a:gd name="connsiteX624" fmla="*/ 4222619 w 12191999"/>
                <a:gd name="connsiteY624" fmla="*/ 678798 h 1190386"/>
                <a:gd name="connsiteX625" fmla="*/ 4223886 w 12191999"/>
                <a:gd name="connsiteY625" fmla="*/ 678798 h 1190386"/>
                <a:gd name="connsiteX626" fmla="*/ 4232752 w 12191999"/>
                <a:gd name="connsiteY626" fmla="*/ 678798 h 1190386"/>
                <a:gd name="connsiteX627" fmla="*/ 4234779 w 12191999"/>
                <a:gd name="connsiteY627" fmla="*/ 682852 h 1190386"/>
                <a:gd name="connsiteX628" fmla="*/ 4234779 w 12191999"/>
                <a:gd name="connsiteY628" fmla="*/ 696093 h 1190386"/>
                <a:gd name="connsiteX629" fmla="*/ 4236299 w 12191999"/>
                <a:gd name="connsiteY629" fmla="*/ 694201 h 1190386"/>
                <a:gd name="connsiteX630" fmla="*/ 4246939 w 12191999"/>
                <a:gd name="connsiteY630" fmla="*/ 680960 h 1190386"/>
                <a:gd name="connsiteX631" fmla="*/ 4275314 w 12191999"/>
                <a:gd name="connsiteY631" fmla="*/ 680960 h 1190386"/>
                <a:gd name="connsiteX632" fmla="*/ 4275314 w 12191999"/>
                <a:gd name="connsiteY632" fmla="*/ 767431 h 1190386"/>
                <a:gd name="connsiteX633" fmla="*/ 4276073 w 12191999"/>
                <a:gd name="connsiteY633" fmla="*/ 767431 h 1190386"/>
                <a:gd name="connsiteX634" fmla="*/ 4281393 w 12191999"/>
                <a:gd name="connsiteY634" fmla="*/ 767431 h 1190386"/>
                <a:gd name="connsiteX635" fmla="*/ 4282153 w 12191999"/>
                <a:gd name="connsiteY635" fmla="*/ 766080 h 1190386"/>
                <a:gd name="connsiteX636" fmla="*/ 4287473 w 12191999"/>
                <a:gd name="connsiteY636" fmla="*/ 756622 h 1190386"/>
                <a:gd name="connsiteX637" fmla="*/ 4287473 w 12191999"/>
                <a:gd name="connsiteY637" fmla="*/ 758514 h 1190386"/>
                <a:gd name="connsiteX638" fmla="*/ 4287473 w 12191999"/>
                <a:gd name="connsiteY638" fmla="*/ 771755 h 1190386"/>
                <a:gd name="connsiteX639" fmla="*/ 4291526 w 12191999"/>
                <a:gd name="connsiteY639" fmla="*/ 726358 h 1190386"/>
                <a:gd name="connsiteX640" fmla="*/ 4292286 w 12191999"/>
                <a:gd name="connsiteY640" fmla="*/ 726358 h 1190386"/>
                <a:gd name="connsiteX641" fmla="*/ 4297606 w 12191999"/>
                <a:gd name="connsiteY641" fmla="*/ 726358 h 1190386"/>
                <a:gd name="connsiteX642" fmla="*/ 4297606 w 12191999"/>
                <a:gd name="connsiteY642" fmla="*/ 661504 h 1190386"/>
                <a:gd name="connsiteX643" fmla="*/ 4298620 w 12191999"/>
                <a:gd name="connsiteY643" fmla="*/ 661504 h 1190386"/>
                <a:gd name="connsiteX644" fmla="*/ 4305713 w 12191999"/>
                <a:gd name="connsiteY644" fmla="*/ 661504 h 1190386"/>
                <a:gd name="connsiteX645" fmla="*/ 4317873 w 12191999"/>
                <a:gd name="connsiteY645" fmla="*/ 618269 h 1190386"/>
                <a:gd name="connsiteX646" fmla="*/ 4319140 w 12191999"/>
                <a:gd name="connsiteY646" fmla="*/ 618269 h 1190386"/>
                <a:gd name="connsiteX647" fmla="*/ 4328007 w 12191999"/>
                <a:gd name="connsiteY647" fmla="*/ 618269 h 1190386"/>
                <a:gd name="connsiteX648" fmla="*/ 4338140 w 12191999"/>
                <a:gd name="connsiteY648" fmla="*/ 661504 h 1190386"/>
                <a:gd name="connsiteX649" fmla="*/ 4339153 w 12191999"/>
                <a:gd name="connsiteY649" fmla="*/ 661504 h 1190386"/>
                <a:gd name="connsiteX650" fmla="*/ 4346247 w 12191999"/>
                <a:gd name="connsiteY650" fmla="*/ 661504 h 1190386"/>
                <a:gd name="connsiteX651" fmla="*/ 4346247 w 12191999"/>
                <a:gd name="connsiteY651" fmla="*/ 700416 h 1190386"/>
                <a:gd name="connsiteX652" fmla="*/ 4348020 w 12191999"/>
                <a:gd name="connsiteY652" fmla="*/ 700416 h 1190386"/>
                <a:gd name="connsiteX653" fmla="*/ 4360434 w 12191999"/>
                <a:gd name="connsiteY653" fmla="*/ 700416 h 1190386"/>
                <a:gd name="connsiteX654" fmla="*/ 4360434 w 12191999"/>
                <a:gd name="connsiteY654" fmla="*/ 702578 h 1190386"/>
                <a:gd name="connsiteX655" fmla="*/ 4360434 w 12191999"/>
                <a:gd name="connsiteY655" fmla="*/ 717710 h 1190386"/>
                <a:gd name="connsiteX656" fmla="*/ 4364487 w 12191999"/>
                <a:gd name="connsiteY656" fmla="*/ 715549 h 1190386"/>
                <a:gd name="connsiteX657" fmla="*/ 4364487 w 12191999"/>
                <a:gd name="connsiteY657" fmla="*/ 700416 h 1190386"/>
                <a:gd name="connsiteX658" fmla="*/ 4366007 w 12191999"/>
                <a:gd name="connsiteY658" fmla="*/ 700416 h 1190386"/>
                <a:gd name="connsiteX659" fmla="*/ 4376647 w 12191999"/>
                <a:gd name="connsiteY659" fmla="*/ 700416 h 1190386"/>
                <a:gd name="connsiteX660" fmla="*/ 4376647 w 12191999"/>
                <a:gd name="connsiteY660" fmla="*/ 702037 h 1190386"/>
                <a:gd name="connsiteX661" fmla="*/ 4376647 w 12191999"/>
                <a:gd name="connsiteY661" fmla="*/ 713387 h 1190386"/>
                <a:gd name="connsiteX662" fmla="*/ 4407048 w 12191999"/>
                <a:gd name="connsiteY662" fmla="*/ 713387 h 1190386"/>
                <a:gd name="connsiteX663" fmla="*/ 4407048 w 12191999"/>
                <a:gd name="connsiteY663" fmla="*/ 676637 h 1190386"/>
                <a:gd name="connsiteX664" fmla="*/ 4408314 w 12191999"/>
                <a:gd name="connsiteY664" fmla="*/ 676637 h 1190386"/>
                <a:gd name="connsiteX665" fmla="*/ 4417181 w 12191999"/>
                <a:gd name="connsiteY665" fmla="*/ 676637 h 1190386"/>
                <a:gd name="connsiteX666" fmla="*/ 4417181 w 12191999"/>
                <a:gd name="connsiteY666" fmla="*/ 698254 h 1190386"/>
                <a:gd name="connsiteX667" fmla="*/ 4419208 w 12191999"/>
                <a:gd name="connsiteY667" fmla="*/ 665828 h 1190386"/>
                <a:gd name="connsiteX668" fmla="*/ 4441501 w 12191999"/>
                <a:gd name="connsiteY668" fmla="*/ 665828 h 1190386"/>
                <a:gd name="connsiteX669" fmla="*/ 4441501 w 12191999"/>
                <a:gd name="connsiteY669" fmla="*/ 664206 h 1190386"/>
                <a:gd name="connsiteX670" fmla="*/ 4441501 w 12191999"/>
                <a:gd name="connsiteY670" fmla="*/ 652857 h 1190386"/>
                <a:gd name="connsiteX671" fmla="*/ 4442262 w 12191999"/>
                <a:gd name="connsiteY671" fmla="*/ 652857 h 1190386"/>
                <a:gd name="connsiteX672" fmla="*/ 4447582 w 12191999"/>
                <a:gd name="connsiteY672" fmla="*/ 652857 h 1190386"/>
                <a:gd name="connsiteX673" fmla="*/ 4447582 w 12191999"/>
                <a:gd name="connsiteY673" fmla="*/ 650966 h 1190386"/>
                <a:gd name="connsiteX674" fmla="*/ 4447582 w 12191999"/>
                <a:gd name="connsiteY674" fmla="*/ 637725 h 1190386"/>
                <a:gd name="connsiteX675" fmla="*/ 4451635 w 12191999"/>
                <a:gd name="connsiteY675" fmla="*/ 644210 h 1190386"/>
                <a:gd name="connsiteX676" fmla="*/ 4453915 w 12191999"/>
                <a:gd name="connsiteY676" fmla="*/ 644210 h 1190386"/>
                <a:gd name="connsiteX677" fmla="*/ 4469875 w 12191999"/>
                <a:gd name="connsiteY677" fmla="*/ 644210 h 1190386"/>
                <a:gd name="connsiteX678" fmla="*/ 4469875 w 12191999"/>
                <a:gd name="connsiteY678" fmla="*/ 643399 h 1190386"/>
                <a:gd name="connsiteX679" fmla="*/ 4469875 w 12191999"/>
                <a:gd name="connsiteY679" fmla="*/ 637725 h 1190386"/>
                <a:gd name="connsiteX680" fmla="*/ 4470636 w 12191999"/>
                <a:gd name="connsiteY680" fmla="*/ 637725 h 1190386"/>
                <a:gd name="connsiteX681" fmla="*/ 4475956 w 12191999"/>
                <a:gd name="connsiteY681" fmla="*/ 637725 h 1190386"/>
                <a:gd name="connsiteX682" fmla="*/ 4475956 w 12191999"/>
                <a:gd name="connsiteY682" fmla="*/ 639076 h 1190386"/>
                <a:gd name="connsiteX683" fmla="*/ 4475956 w 12191999"/>
                <a:gd name="connsiteY683" fmla="*/ 648534 h 1190386"/>
                <a:gd name="connsiteX684" fmla="*/ 4514462 w 12191999"/>
                <a:gd name="connsiteY684" fmla="*/ 648534 h 1190386"/>
                <a:gd name="connsiteX685" fmla="*/ 4514462 w 12191999"/>
                <a:gd name="connsiteY685" fmla="*/ 786887 h 1190386"/>
                <a:gd name="connsiteX686" fmla="*/ 4515982 w 12191999"/>
                <a:gd name="connsiteY686" fmla="*/ 786887 h 1190386"/>
                <a:gd name="connsiteX687" fmla="*/ 4526622 w 12191999"/>
                <a:gd name="connsiteY687" fmla="*/ 786887 h 1190386"/>
                <a:gd name="connsiteX688" fmla="*/ 4526622 w 12191999"/>
                <a:gd name="connsiteY688" fmla="*/ 773917 h 1190386"/>
                <a:gd name="connsiteX689" fmla="*/ 4530676 w 12191999"/>
                <a:gd name="connsiteY689" fmla="*/ 773917 h 1190386"/>
                <a:gd name="connsiteX690" fmla="*/ 4530676 w 12191999"/>
                <a:gd name="connsiteY690" fmla="*/ 786887 h 1190386"/>
                <a:gd name="connsiteX691" fmla="*/ 4561076 w 12191999"/>
                <a:gd name="connsiteY691" fmla="*/ 786887 h 1190386"/>
                <a:gd name="connsiteX692" fmla="*/ 4561076 w 12191999"/>
                <a:gd name="connsiteY692" fmla="*/ 756622 h 1190386"/>
                <a:gd name="connsiteX693" fmla="*/ 4573236 w 12191999"/>
                <a:gd name="connsiteY693" fmla="*/ 756622 h 1190386"/>
                <a:gd name="connsiteX694" fmla="*/ 4585396 w 12191999"/>
                <a:gd name="connsiteY694" fmla="*/ 754461 h 1190386"/>
                <a:gd name="connsiteX695" fmla="*/ 4589450 w 12191999"/>
                <a:gd name="connsiteY695" fmla="*/ 756622 h 1190386"/>
                <a:gd name="connsiteX696" fmla="*/ 4599583 w 12191999"/>
                <a:gd name="connsiteY696" fmla="*/ 756622 h 1190386"/>
                <a:gd name="connsiteX697" fmla="*/ 4599583 w 12191999"/>
                <a:gd name="connsiteY697" fmla="*/ 786887 h 1190386"/>
                <a:gd name="connsiteX698" fmla="*/ 4607690 w 12191999"/>
                <a:gd name="connsiteY698" fmla="*/ 786887 h 1190386"/>
                <a:gd name="connsiteX699" fmla="*/ 4607690 w 12191999"/>
                <a:gd name="connsiteY699" fmla="*/ 804182 h 1190386"/>
                <a:gd name="connsiteX700" fmla="*/ 4617026 w 12191999"/>
                <a:gd name="connsiteY700" fmla="*/ 805087 h 1190386"/>
                <a:gd name="connsiteX701" fmla="*/ 4629984 w 12191999"/>
                <a:gd name="connsiteY701" fmla="*/ 805087 h 1190386"/>
                <a:gd name="connsiteX702" fmla="*/ 4629984 w 12191999"/>
                <a:gd name="connsiteY702" fmla="*/ 789049 h 1190386"/>
                <a:gd name="connsiteX703" fmla="*/ 4697940 w 12191999"/>
                <a:gd name="connsiteY703" fmla="*/ 789049 h 1190386"/>
                <a:gd name="connsiteX704" fmla="*/ 4697940 w 12191999"/>
                <a:gd name="connsiteY704" fmla="*/ 703796 h 1190386"/>
                <a:gd name="connsiteX705" fmla="*/ 4769948 w 12191999"/>
                <a:gd name="connsiteY705" fmla="*/ 703796 h 1190386"/>
                <a:gd name="connsiteX706" fmla="*/ 4769948 w 12191999"/>
                <a:gd name="connsiteY706" fmla="*/ 782564 h 1190386"/>
                <a:gd name="connsiteX707" fmla="*/ 4771852 w 12191999"/>
                <a:gd name="connsiteY707" fmla="*/ 782564 h 1190386"/>
                <a:gd name="connsiteX708" fmla="*/ 4773094 w 12191999"/>
                <a:gd name="connsiteY708" fmla="*/ 805087 h 1190386"/>
                <a:gd name="connsiteX709" fmla="*/ 4782770 w 12191999"/>
                <a:gd name="connsiteY709" fmla="*/ 805087 h 1190386"/>
                <a:gd name="connsiteX710" fmla="*/ 4784012 w 12191999"/>
                <a:gd name="connsiteY710" fmla="*/ 782564 h 1190386"/>
                <a:gd name="connsiteX711" fmla="*/ 4790092 w 12191999"/>
                <a:gd name="connsiteY711" fmla="*/ 782564 h 1190386"/>
                <a:gd name="connsiteX712" fmla="*/ 4791334 w 12191999"/>
                <a:gd name="connsiteY712" fmla="*/ 805087 h 1190386"/>
                <a:gd name="connsiteX713" fmla="*/ 4841956 w 12191999"/>
                <a:gd name="connsiteY713" fmla="*/ 805087 h 1190386"/>
                <a:gd name="connsiteX714" fmla="*/ 4841956 w 12191999"/>
                <a:gd name="connsiteY714" fmla="*/ 642059 h 1190386"/>
                <a:gd name="connsiteX715" fmla="*/ 5039284 w 12191999"/>
                <a:gd name="connsiteY715" fmla="*/ 642059 h 1190386"/>
                <a:gd name="connsiteX716" fmla="*/ 5039284 w 12191999"/>
                <a:gd name="connsiteY716" fmla="*/ 805087 h 1190386"/>
                <a:gd name="connsiteX717" fmla="*/ 5057980 w 12191999"/>
                <a:gd name="connsiteY717" fmla="*/ 805087 h 1190386"/>
                <a:gd name="connsiteX718" fmla="*/ 5057980 w 12191999"/>
                <a:gd name="connsiteY718" fmla="*/ 722394 h 1190386"/>
                <a:gd name="connsiteX719" fmla="*/ 5153101 w 12191999"/>
                <a:gd name="connsiteY719" fmla="*/ 722394 h 1190386"/>
                <a:gd name="connsiteX720" fmla="*/ 5205564 w 12191999"/>
                <a:gd name="connsiteY720" fmla="*/ 657181 h 1190386"/>
                <a:gd name="connsiteX721" fmla="*/ 5270418 w 12191999"/>
                <a:gd name="connsiteY721" fmla="*/ 657181 h 1190386"/>
                <a:gd name="connsiteX722" fmla="*/ 5270418 w 12191999"/>
                <a:gd name="connsiteY722" fmla="*/ 732843 h 1190386"/>
                <a:gd name="connsiteX723" fmla="*/ 5278525 w 12191999"/>
                <a:gd name="connsiteY723" fmla="*/ 732843 h 1190386"/>
                <a:gd name="connsiteX724" fmla="*/ 5280552 w 12191999"/>
                <a:gd name="connsiteY724" fmla="*/ 726358 h 1190386"/>
                <a:gd name="connsiteX725" fmla="*/ 5286632 w 12191999"/>
                <a:gd name="connsiteY725" fmla="*/ 726358 h 1190386"/>
                <a:gd name="connsiteX726" fmla="*/ 5288659 w 12191999"/>
                <a:gd name="connsiteY726" fmla="*/ 735005 h 1190386"/>
                <a:gd name="connsiteX727" fmla="*/ 5300819 w 12191999"/>
                <a:gd name="connsiteY727" fmla="*/ 735005 h 1190386"/>
                <a:gd name="connsiteX728" fmla="*/ 5300819 w 12191999"/>
                <a:gd name="connsiteY728" fmla="*/ 728519 h 1190386"/>
                <a:gd name="connsiteX729" fmla="*/ 5323112 w 12191999"/>
                <a:gd name="connsiteY729" fmla="*/ 728519 h 1190386"/>
                <a:gd name="connsiteX730" fmla="*/ 5323112 w 12191999"/>
                <a:gd name="connsiteY730" fmla="*/ 735005 h 1190386"/>
                <a:gd name="connsiteX731" fmla="*/ 5343379 w 12191999"/>
                <a:gd name="connsiteY731" fmla="*/ 735005 h 1190386"/>
                <a:gd name="connsiteX732" fmla="*/ 5343379 w 12191999"/>
                <a:gd name="connsiteY732" fmla="*/ 780402 h 1190386"/>
                <a:gd name="connsiteX733" fmla="*/ 5357566 w 12191999"/>
                <a:gd name="connsiteY733" fmla="*/ 780402 h 1190386"/>
                <a:gd name="connsiteX734" fmla="*/ 5357566 w 12191999"/>
                <a:gd name="connsiteY734" fmla="*/ 767431 h 1190386"/>
                <a:gd name="connsiteX735" fmla="*/ 5373781 w 12191999"/>
                <a:gd name="connsiteY735" fmla="*/ 767431 h 1190386"/>
                <a:gd name="connsiteX736" fmla="*/ 5373781 w 12191999"/>
                <a:gd name="connsiteY736" fmla="*/ 588004 h 1190386"/>
                <a:gd name="connsiteX737" fmla="*/ 5379860 w 12191999"/>
                <a:gd name="connsiteY737" fmla="*/ 581518 h 1190386"/>
                <a:gd name="connsiteX738" fmla="*/ 5452821 w 12191999"/>
                <a:gd name="connsiteY738" fmla="*/ 581518 h 1190386"/>
                <a:gd name="connsiteX739" fmla="*/ 5452821 w 12191999"/>
                <a:gd name="connsiteY739" fmla="*/ 590166 h 1190386"/>
                <a:gd name="connsiteX740" fmla="*/ 5462954 w 12191999"/>
                <a:gd name="connsiteY740" fmla="*/ 590166 h 1190386"/>
                <a:gd name="connsiteX741" fmla="*/ 5462954 w 12191999"/>
                <a:gd name="connsiteY741" fmla="*/ 704740 h 1190386"/>
                <a:gd name="connsiteX742" fmla="*/ 5485248 w 12191999"/>
                <a:gd name="connsiteY742" fmla="*/ 704740 h 1190386"/>
                <a:gd name="connsiteX743" fmla="*/ 5485248 w 12191999"/>
                <a:gd name="connsiteY743" fmla="*/ 637725 h 1190386"/>
                <a:gd name="connsiteX744" fmla="*/ 5511595 w 12191999"/>
                <a:gd name="connsiteY744" fmla="*/ 637725 h 1190386"/>
                <a:gd name="connsiteX745" fmla="*/ 5515648 w 12191999"/>
                <a:gd name="connsiteY745" fmla="*/ 633401 h 1190386"/>
                <a:gd name="connsiteX746" fmla="*/ 5523755 w 12191999"/>
                <a:gd name="connsiteY746" fmla="*/ 633401 h 1190386"/>
                <a:gd name="connsiteX747" fmla="*/ 5527809 w 12191999"/>
                <a:gd name="connsiteY747" fmla="*/ 637725 h 1190386"/>
                <a:gd name="connsiteX748" fmla="*/ 5550102 w 12191999"/>
                <a:gd name="connsiteY748" fmla="*/ 637725 h 1190386"/>
                <a:gd name="connsiteX749" fmla="*/ 5550102 w 12191999"/>
                <a:gd name="connsiteY749" fmla="*/ 520989 h 1190386"/>
                <a:gd name="connsiteX750" fmla="*/ 5606849 w 12191999"/>
                <a:gd name="connsiteY750" fmla="*/ 510180 h 1190386"/>
                <a:gd name="connsiteX751" fmla="*/ 5606849 w 12191999"/>
                <a:gd name="connsiteY751" fmla="*/ 511261 h 1190386"/>
                <a:gd name="connsiteX752" fmla="*/ 5606849 w 12191999"/>
                <a:gd name="connsiteY752" fmla="*/ 518827 h 1190386"/>
                <a:gd name="connsiteX753" fmla="*/ 5633197 w 12191999"/>
                <a:gd name="connsiteY753" fmla="*/ 518827 h 1190386"/>
                <a:gd name="connsiteX754" fmla="*/ 5633197 w 12191999"/>
                <a:gd name="connsiteY754" fmla="*/ 773917 h 1190386"/>
                <a:gd name="connsiteX755" fmla="*/ 5655490 w 12191999"/>
                <a:gd name="connsiteY755" fmla="*/ 773917 h 1190386"/>
                <a:gd name="connsiteX756" fmla="*/ 5655490 w 12191999"/>
                <a:gd name="connsiteY756" fmla="*/ 769593 h 1190386"/>
                <a:gd name="connsiteX757" fmla="*/ 5667650 w 12191999"/>
                <a:gd name="connsiteY757" fmla="*/ 769593 h 1190386"/>
                <a:gd name="connsiteX758" fmla="*/ 5667650 w 12191999"/>
                <a:gd name="connsiteY758" fmla="*/ 773917 h 1190386"/>
                <a:gd name="connsiteX759" fmla="*/ 5691970 w 12191999"/>
                <a:gd name="connsiteY759" fmla="*/ 773917 h 1190386"/>
                <a:gd name="connsiteX760" fmla="*/ 5691970 w 12191999"/>
                <a:gd name="connsiteY760" fmla="*/ 760946 h 1190386"/>
                <a:gd name="connsiteX761" fmla="*/ 5720344 w 12191999"/>
                <a:gd name="connsiteY761" fmla="*/ 760946 h 1190386"/>
                <a:gd name="connsiteX762" fmla="*/ 5732504 w 12191999"/>
                <a:gd name="connsiteY762" fmla="*/ 756622 h 1190386"/>
                <a:gd name="connsiteX763" fmla="*/ 5752772 w 12191999"/>
                <a:gd name="connsiteY763" fmla="*/ 760946 h 1190386"/>
                <a:gd name="connsiteX764" fmla="*/ 5752772 w 12191999"/>
                <a:gd name="connsiteY764" fmla="*/ 743652 h 1190386"/>
                <a:gd name="connsiteX765" fmla="*/ 5760878 w 12191999"/>
                <a:gd name="connsiteY765" fmla="*/ 743652 h 1190386"/>
                <a:gd name="connsiteX766" fmla="*/ 5760878 w 12191999"/>
                <a:gd name="connsiteY766" fmla="*/ 730681 h 1190386"/>
                <a:gd name="connsiteX767" fmla="*/ 5817625 w 12191999"/>
                <a:gd name="connsiteY767" fmla="*/ 730681 h 1190386"/>
                <a:gd name="connsiteX768" fmla="*/ 5817625 w 12191999"/>
                <a:gd name="connsiteY768" fmla="*/ 700416 h 1190386"/>
                <a:gd name="connsiteX769" fmla="*/ 5835865 w 12191999"/>
                <a:gd name="connsiteY769" fmla="*/ 700416 h 1190386"/>
                <a:gd name="connsiteX770" fmla="*/ 5835865 w 12191999"/>
                <a:gd name="connsiteY770" fmla="*/ 693931 h 1190386"/>
                <a:gd name="connsiteX771" fmla="*/ 5848025 w 12191999"/>
                <a:gd name="connsiteY771" fmla="*/ 693931 h 1190386"/>
                <a:gd name="connsiteX772" fmla="*/ 5848025 w 12191999"/>
                <a:gd name="connsiteY772" fmla="*/ 700416 h 1190386"/>
                <a:gd name="connsiteX773" fmla="*/ 5864239 w 12191999"/>
                <a:gd name="connsiteY773" fmla="*/ 700416 h 1190386"/>
                <a:gd name="connsiteX774" fmla="*/ 5864239 w 12191999"/>
                <a:gd name="connsiteY774" fmla="*/ 750137 h 1190386"/>
                <a:gd name="connsiteX775" fmla="*/ 5896666 w 12191999"/>
                <a:gd name="connsiteY775" fmla="*/ 750137 h 1190386"/>
                <a:gd name="connsiteX776" fmla="*/ 5896666 w 12191999"/>
                <a:gd name="connsiteY776" fmla="*/ 724196 h 1190386"/>
                <a:gd name="connsiteX777" fmla="*/ 5935174 w 12191999"/>
                <a:gd name="connsiteY777" fmla="*/ 724196 h 1190386"/>
                <a:gd name="connsiteX778" fmla="*/ 5935174 w 12191999"/>
                <a:gd name="connsiteY778" fmla="*/ 693931 h 1190386"/>
                <a:gd name="connsiteX779" fmla="*/ 5983814 w 12191999"/>
                <a:gd name="connsiteY779" fmla="*/ 693931 h 1190386"/>
                <a:gd name="connsiteX780" fmla="*/ 5983814 w 12191999"/>
                <a:gd name="connsiteY780" fmla="*/ 805087 h 1190386"/>
                <a:gd name="connsiteX781" fmla="*/ 5983814 w 12191999"/>
                <a:gd name="connsiteY781" fmla="*/ 818866 h 1190386"/>
                <a:gd name="connsiteX782" fmla="*/ 6047612 w 12191999"/>
                <a:gd name="connsiteY782" fmla="*/ 818866 h 1190386"/>
                <a:gd name="connsiteX783" fmla="*/ 6047164 w 12191999"/>
                <a:gd name="connsiteY783" fmla="*/ 724196 h 1190386"/>
                <a:gd name="connsiteX784" fmla="*/ 6067431 w 12191999"/>
                <a:gd name="connsiteY784" fmla="*/ 724196 h 1190386"/>
                <a:gd name="connsiteX785" fmla="*/ 6067938 w 12191999"/>
                <a:gd name="connsiteY785" fmla="*/ 723115 h 1190386"/>
                <a:gd name="connsiteX786" fmla="*/ 6071484 w 12191999"/>
                <a:gd name="connsiteY786" fmla="*/ 715549 h 1190386"/>
                <a:gd name="connsiteX787" fmla="*/ 6073258 w 12191999"/>
                <a:gd name="connsiteY787" fmla="*/ 715819 h 1190386"/>
                <a:gd name="connsiteX788" fmla="*/ 6085671 w 12191999"/>
                <a:gd name="connsiteY788" fmla="*/ 717710 h 1190386"/>
                <a:gd name="connsiteX789" fmla="*/ 6086178 w 12191999"/>
                <a:gd name="connsiteY789" fmla="*/ 719062 h 1190386"/>
                <a:gd name="connsiteX790" fmla="*/ 6089724 w 12191999"/>
                <a:gd name="connsiteY790" fmla="*/ 728519 h 1190386"/>
                <a:gd name="connsiteX791" fmla="*/ 6116071 w 12191999"/>
                <a:gd name="connsiteY791" fmla="*/ 730681 h 1190386"/>
                <a:gd name="connsiteX792" fmla="*/ 6116071 w 12191999"/>
                <a:gd name="connsiteY792" fmla="*/ 607460 h 1190386"/>
                <a:gd name="connsiteX793" fmla="*/ 6118098 w 12191999"/>
                <a:gd name="connsiteY793" fmla="*/ 607460 h 1190386"/>
                <a:gd name="connsiteX794" fmla="*/ 6132285 w 12191999"/>
                <a:gd name="connsiteY794" fmla="*/ 607460 h 1190386"/>
                <a:gd name="connsiteX795" fmla="*/ 6132285 w 12191999"/>
                <a:gd name="connsiteY795" fmla="*/ 471268 h 1190386"/>
                <a:gd name="connsiteX796" fmla="*/ 6134058 w 12191999"/>
                <a:gd name="connsiteY796" fmla="*/ 471268 h 1190386"/>
                <a:gd name="connsiteX797" fmla="*/ 6146472 w 12191999"/>
                <a:gd name="connsiteY797" fmla="*/ 471268 h 1190386"/>
                <a:gd name="connsiteX798" fmla="*/ 6268073 w 12191999"/>
                <a:gd name="connsiteY798" fmla="*/ 471268 h 1190386"/>
                <a:gd name="connsiteX799" fmla="*/ 6270353 w 12191999"/>
                <a:gd name="connsiteY799" fmla="*/ 471268 h 1190386"/>
                <a:gd name="connsiteX800" fmla="*/ 6286314 w 12191999"/>
                <a:gd name="connsiteY800" fmla="*/ 471268 h 1190386"/>
                <a:gd name="connsiteX801" fmla="*/ 6286314 w 12191999"/>
                <a:gd name="connsiteY801" fmla="*/ 611783 h 1190386"/>
                <a:gd name="connsiteX802" fmla="*/ 6287834 w 12191999"/>
                <a:gd name="connsiteY802" fmla="*/ 611513 h 1190386"/>
                <a:gd name="connsiteX803" fmla="*/ 6298474 w 12191999"/>
                <a:gd name="connsiteY803" fmla="*/ 609622 h 1190386"/>
                <a:gd name="connsiteX804" fmla="*/ 6296447 w 12191999"/>
                <a:gd name="connsiteY804" fmla="*/ 698254 h 1190386"/>
                <a:gd name="connsiteX805" fmla="*/ 6297967 w 12191999"/>
                <a:gd name="connsiteY805" fmla="*/ 698525 h 1190386"/>
                <a:gd name="connsiteX806" fmla="*/ 6308607 w 12191999"/>
                <a:gd name="connsiteY806" fmla="*/ 700416 h 1190386"/>
                <a:gd name="connsiteX807" fmla="*/ 6308860 w 12191999"/>
                <a:gd name="connsiteY807" fmla="*/ 701227 h 1190386"/>
                <a:gd name="connsiteX808" fmla="*/ 6310634 w 12191999"/>
                <a:gd name="connsiteY808" fmla="*/ 706902 h 1190386"/>
                <a:gd name="connsiteX809" fmla="*/ 6311394 w 12191999"/>
                <a:gd name="connsiteY809" fmla="*/ 704470 h 1190386"/>
                <a:gd name="connsiteX810" fmla="*/ 6316714 w 12191999"/>
                <a:gd name="connsiteY810" fmla="*/ 687446 h 1190386"/>
                <a:gd name="connsiteX811" fmla="*/ 6318487 w 12191999"/>
                <a:gd name="connsiteY811" fmla="*/ 687446 h 1190386"/>
                <a:gd name="connsiteX812" fmla="*/ 6330901 w 12191999"/>
                <a:gd name="connsiteY812" fmla="*/ 687446 h 1190386"/>
                <a:gd name="connsiteX813" fmla="*/ 6330901 w 12191999"/>
                <a:gd name="connsiteY813" fmla="*/ 719872 h 1190386"/>
                <a:gd name="connsiteX814" fmla="*/ 6331914 w 12191999"/>
                <a:gd name="connsiteY814" fmla="*/ 720413 h 1190386"/>
                <a:gd name="connsiteX815" fmla="*/ 6339008 w 12191999"/>
                <a:gd name="connsiteY815" fmla="*/ 724196 h 1190386"/>
                <a:gd name="connsiteX816" fmla="*/ 6339008 w 12191999"/>
                <a:gd name="connsiteY816" fmla="*/ 725547 h 1190386"/>
                <a:gd name="connsiteX817" fmla="*/ 6339008 w 12191999"/>
                <a:gd name="connsiteY817" fmla="*/ 735005 h 1190386"/>
                <a:gd name="connsiteX818" fmla="*/ 6383595 w 12191999"/>
                <a:gd name="connsiteY818" fmla="*/ 735005 h 1190386"/>
                <a:gd name="connsiteX819" fmla="*/ 6383595 w 12191999"/>
                <a:gd name="connsiteY819" fmla="*/ 736086 h 1190386"/>
                <a:gd name="connsiteX820" fmla="*/ 6383595 w 12191999"/>
                <a:gd name="connsiteY820" fmla="*/ 743652 h 1190386"/>
                <a:gd name="connsiteX821" fmla="*/ 6385621 w 12191999"/>
                <a:gd name="connsiteY821" fmla="*/ 743652 h 1190386"/>
                <a:gd name="connsiteX822" fmla="*/ 6399808 w 12191999"/>
                <a:gd name="connsiteY822" fmla="*/ 743652 h 1190386"/>
                <a:gd name="connsiteX823" fmla="*/ 6399808 w 12191999"/>
                <a:gd name="connsiteY823" fmla="*/ 713387 h 1190386"/>
                <a:gd name="connsiteX824" fmla="*/ 6444395 w 12191999"/>
                <a:gd name="connsiteY824" fmla="*/ 713387 h 1190386"/>
                <a:gd name="connsiteX825" fmla="*/ 6444395 w 12191999"/>
                <a:gd name="connsiteY825" fmla="*/ 712036 h 1190386"/>
                <a:gd name="connsiteX826" fmla="*/ 6444395 w 12191999"/>
                <a:gd name="connsiteY826" fmla="*/ 702578 h 1190386"/>
                <a:gd name="connsiteX827" fmla="*/ 6445409 w 12191999"/>
                <a:gd name="connsiteY827" fmla="*/ 702578 h 1190386"/>
                <a:gd name="connsiteX828" fmla="*/ 6452502 w 12191999"/>
                <a:gd name="connsiteY828" fmla="*/ 702578 h 1190386"/>
                <a:gd name="connsiteX829" fmla="*/ 6452502 w 12191999"/>
                <a:gd name="connsiteY829" fmla="*/ 700687 h 1190386"/>
                <a:gd name="connsiteX830" fmla="*/ 6452502 w 12191999"/>
                <a:gd name="connsiteY830" fmla="*/ 687446 h 1190386"/>
                <a:gd name="connsiteX831" fmla="*/ 6453262 w 12191999"/>
                <a:gd name="connsiteY831" fmla="*/ 687446 h 1190386"/>
                <a:gd name="connsiteX832" fmla="*/ 6458582 w 12191999"/>
                <a:gd name="connsiteY832" fmla="*/ 687446 h 1190386"/>
                <a:gd name="connsiteX833" fmla="*/ 6458582 w 12191999"/>
                <a:gd name="connsiteY833" fmla="*/ 686365 h 1190386"/>
                <a:gd name="connsiteX834" fmla="*/ 6458582 w 12191999"/>
                <a:gd name="connsiteY834" fmla="*/ 678798 h 1190386"/>
                <a:gd name="connsiteX835" fmla="*/ 6460609 w 12191999"/>
                <a:gd name="connsiteY835" fmla="*/ 678798 h 1190386"/>
                <a:gd name="connsiteX836" fmla="*/ 6474796 w 12191999"/>
                <a:gd name="connsiteY836" fmla="*/ 678798 h 1190386"/>
                <a:gd name="connsiteX837" fmla="*/ 6474796 w 12191999"/>
                <a:gd name="connsiteY837" fmla="*/ 679879 h 1190386"/>
                <a:gd name="connsiteX838" fmla="*/ 6474796 w 12191999"/>
                <a:gd name="connsiteY838" fmla="*/ 687446 h 1190386"/>
                <a:gd name="connsiteX839" fmla="*/ 6497089 w 12191999"/>
                <a:gd name="connsiteY839" fmla="*/ 687446 h 1190386"/>
                <a:gd name="connsiteX840" fmla="*/ 6497089 w 12191999"/>
                <a:gd name="connsiteY840" fmla="*/ 685554 h 1190386"/>
                <a:gd name="connsiteX841" fmla="*/ 6497089 w 12191999"/>
                <a:gd name="connsiteY841" fmla="*/ 672313 h 1190386"/>
                <a:gd name="connsiteX842" fmla="*/ 6498863 w 12191999"/>
                <a:gd name="connsiteY842" fmla="*/ 672313 h 1190386"/>
                <a:gd name="connsiteX843" fmla="*/ 6511276 w 12191999"/>
                <a:gd name="connsiteY843" fmla="*/ 672313 h 1190386"/>
                <a:gd name="connsiteX844" fmla="*/ 6511276 w 12191999"/>
                <a:gd name="connsiteY844" fmla="*/ 696093 h 1190386"/>
                <a:gd name="connsiteX845" fmla="*/ 6512290 w 12191999"/>
                <a:gd name="connsiteY845" fmla="*/ 696093 h 1190386"/>
                <a:gd name="connsiteX846" fmla="*/ 6519383 w 12191999"/>
                <a:gd name="connsiteY846" fmla="*/ 696093 h 1190386"/>
                <a:gd name="connsiteX847" fmla="*/ 6519383 w 12191999"/>
                <a:gd name="connsiteY847" fmla="*/ 695012 h 1190386"/>
                <a:gd name="connsiteX848" fmla="*/ 6519383 w 12191999"/>
                <a:gd name="connsiteY848" fmla="*/ 687446 h 1190386"/>
                <a:gd name="connsiteX849" fmla="*/ 6521156 w 12191999"/>
                <a:gd name="connsiteY849" fmla="*/ 687446 h 1190386"/>
                <a:gd name="connsiteX850" fmla="*/ 6533570 w 12191999"/>
                <a:gd name="connsiteY850" fmla="*/ 687446 h 1190386"/>
                <a:gd name="connsiteX851" fmla="*/ 6533570 w 12191999"/>
                <a:gd name="connsiteY851" fmla="*/ 713387 h 1190386"/>
                <a:gd name="connsiteX852" fmla="*/ 6535597 w 12191999"/>
                <a:gd name="connsiteY852" fmla="*/ 713387 h 1190386"/>
                <a:gd name="connsiteX853" fmla="*/ 6549783 w 12191999"/>
                <a:gd name="connsiteY853" fmla="*/ 713387 h 1190386"/>
                <a:gd name="connsiteX854" fmla="*/ 6549783 w 12191999"/>
                <a:gd name="connsiteY854" fmla="*/ 715008 h 1190386"/>
                <a:gd name="connsiteX855" fmla="*/ 6549783 w 12191999"/>
                <a:gd name="connsiteY855" fmla="*/ 726358 h 1190386"/>
                <a:gd name="connsiteX856" fmla="*/ 6550543 w 12191999"/>
                <a:gd name="connsiteY856" fmla="*/ 726358 h 1190386"/>
                <a:gd name="connsiteX857" fmla="*/ 6555864 w 12191999"/>
                <a:gd name="connsiteY857" fmla="*/ 726358 h 1190386"/>
                <a:gd name="connsiteX858" fmla="*/ 6555864 w 12191999"/>
                <a:gd name="connsiteY858" fmla="*/ 725547 h 1190386"/>
                <a:gd name="connsiteX859" fmla="*/ 6555864 w 12191999"/>
                <a:gd name="connsiteY859" fmla="*/ 719872 h 1190386"/>
                <a:gd name="connsiteX860" fmla="*/ 6586264 w 12191999"/>
                <a:gd name="connsiteY860" fmla="*/ 719872 h 1190386"/>
                <a:gd name="connsiteX861" fmla="*/ 6586264 w 12191999"/>
                <a:gd name="connsiteY861" fmla="*/ 743652 h 1190386"/>
                <a:gd name="connsiteX862" fmla="*/ 6587277 w 12191999"/>
                <a:gd name="connsiteY862" fmla="*/ 743652 h 1190386"/>
                <a:gd name="connsiteX863" fmla="*/ 6594371 w 12191999"/>
                <a:gd name="connsiteY863" fmla="*/ 743652 h 1190386"/>
                <a:gd name="connsiteX864" fmla="*/ 6594371 w 12191999"/>
                <a:gd name="connsiteY864" fmla="*/ 744733 h 1190386"/>
                <a:gd name="connsiteX865" fmla="*/ 6594371 w 12191999"/>
                <a:gd name="connsiteY865" fmla="*/ 752299 h 1190386"/>
                <a:gd name="connsiteX866" fmla="*/ 6595131 w 12191999"/>
                <a:gd name="connsiteY866" fmla="*/ 752299 h 1190386"/>
                <a:gd name="connsiteX867" fmla="*/ 6600451 w 12191999"/>
                <a:gd name="connsiteY867" fmla="*/ 752299 h 1190386"/>
                <a:gd name="connsiteX868" fmla="*/ 6600451 w 12191999"/>
                <a:gd name="connsiteY868" fmla="*/ 750137 h 1190386"/>
                <a:gd name="connsiteX869" fmla="*/ 6600451 w 12191999"/>
                <a:gd name="connsiteY869" fmla="*/ 735005 h 1190386"/>
                <a:gd name="connsiteX870" fmla="*/ 6601464 w 12191999"/>
                <a:gd name="connsiteY870" fmla="*/ 735005 h 1190386"/>
                <a:gd name="connsiteX871" fmla="*/ 6608558 w 12191999"/>
                <a:gd name="connsiteY871" fmla="*/ 735005 h 1190386"/>
                <a:gd name="connsiteX872" fmla="*/ 6608558 w 12191999"/>
                <a:gd name="connsiteY872" fmla="*/ 736086 h 1190386"/>
                <a:gd name="connsiteX873" fmla="*/ 6608558 w 12191999"/>
                <a:gd name="connsiteY873" fmla="*/ 743652 h 1190386"/>
                <a:gd name="connsiteX874" fmla="*/ 6613878 w 12191999"/>
                <a:gd name="connsiteY874" fmla="*/ 741659 h 1190386"/>
                <a:gd name="connsiteX875" fmla="*/ 6614638 w 12191999"/>
                <a:gd name="connsiteY875" fmla="*/ 740679 h 1190386"/>
                <a:gd name="connsiteX876" fmla="*/ 6614638 w 12191999"/>
                <a:gd name="connsiteY876" fmla="*/ 735005 h 1190386"/>
                <a:gd name="connsiteX877" fmla="*/ 6653145 w 12191999"/>
                <a:gd name="connsiteY877" fmla="*/ 735005 h 1190386"/>
                <a:gd name="connsiteX878" fmla="*/ 6653145 w 12191999"/>
                <a:gd name="connsiteY878" fmla="*/ 758784 h 1190386"/>
                <a:gd name="connsiteX879" fmla="*/ 6655171 w 12191999"/>
                <a:gd name="connsiteY879" fmla="*/ 758784 h 1190386"/>
                <a:gd name="connsiteX880" fmla="*/ 6669358 w 12191999"/>
                <a:gd name="connsiteY880" fmla="*/ 758784 h 1190386"/>
                <a:gd name="connsiteX881" fmla="*/ 6669358 w 12191999"/>
                <a:gd name="connsiteY881" fmla="*/ 759865 h 1190386"/>
                <a:gd name="connsiteX882" fmla="*/ 6669358 w 12191999"/>
                <a:gd name="connsiteY882" fmla="*/ 767431 h 1190386"/>
                <a:gd name="connsiteX883" fmla="*/ 6671132 w 12191999"/>
                <a:gd name="connsiteY883" fmla="*/ 767431 h 1190386"/>
                <a:gd name="connsiteX884" fmla="*/ 6683545 w 12191999"/>
                <a:gd name="connsiteY884" fmla="*/ 767431 h 1190386"/>
                <a:gd name="connsiteX885" fmla="*/ 6683545 w 12191999"/>
                <a:gd name="connsiteY885" fmla="*/ 743652 h 1190386"/>
                <a:gd name="connsiteX886" fmla="*/ 6684558 w 12191999"/>
                <a:gd name="connsiteY886" fmla="*/ 743652 h 1190386"/>
                <a:gd name="connsiteX887" fmla="*/ 6691652 w 12191999"/>
                <a:gd name="connsiteY887" fmla="*/ 743652 h 1190386"/>
                <a:gd name="connsiteX888" fmla="*/ 6691652 w 12191999"/>
                <a:gd name="connsiteY888" fmla="*/ 711225 h 1190386"/>
                <a:gd name="connsiteX889" fmla="*/ 6692665 w 12191999"/>
                <a:gd name="connsiteY889" fmla="*/ 711225 h 1190386"/>
                <a:gd name="connsiteX890" fmla="*/ 6699759 w 12191999"/>
                <a:gd name="connsiteY890" fmla="*/ 711225 h 1190386"/>
                <a:gd name="connsiteX891" fmla="*/ 6699759 w 12191999"/>
                <a:gd name="connsiteY891" fmla="*/ 709334 h 1190386"/>
                <a:gd name="connsiteX892" fmla="*/ 6699759 w 12191999"/>
                <a:gd name="connsiteY892" fmla="*/ 696093 h 1190386"/>
                <a:gd name="connsiteX893" fmla="*/ 6698492 w 12191999"/>
                <a:gd name="connsiteY893" fmla="*/ 694471 h 1190386"/>
                <a:gd name="connsiteX894" fmla="*/ 6703812 w 12191999"/>
                <a:gd name="connsiteY894" fmla="*/ 683122 h 1190386"/>
                <a:gd name="connsiteX895" fmla="*/ 6711919 w 12191999"/>
                <a:gd name="connsiteY895" fmla="*/ 711225 h 1190386"/>
                <a:gd name="connsiteX896" fmla="*/ 6712679 w 12191999"/>
                <a:gd name="connsiteY896" fmla="*/ 711225 h 1190386"/>
                <a:gd name="connsiteX897" fmla="*/ 6717999 w 12191999"/>
                <a:gd name="connsiteY897" fmla="*/ 711225 h 1190386"/>
                <a:gd name="connsiteX898" fmla="*/ 6717999 w 12191999"/>
                <a:gd name="connsiteY898" fmla="*/ 605298 h 1190386"/>
                <a:gd name="connsiteX899" fmla="*/ 6719519 w 12191999"/>
                <a:gd name="connsiteY899" fmla="*/ 605298 h 1190386"/>
                <a:gd name="connsiteX900" fmla="*/ 6730159 w 12191999"/>
                <a:gd name="connsiteY900" fmla="*/ 605298 h 1190386"/>
                <a:gd name="connsiteX901" fmla="*/ 6730159 w 12191999"/>
                <a:gd name="connsiteY901" fmla="*/ 557739 h 1190386"/>
                <a:gd name="connsiteX902" fmla="*/ 6756506 w 12191999"/>
                <a:gd name="connsiteY902" fmla="*/ 557739 h 1190386"/>
                <a:gd name="connsiteX903" fmla="*/ 6756506 w 12191999"/>
                <a:gd name="connsiteY903" fmla="*/ 536121 h 1190386"/>
                <a:gd name="connsiteX904" fmla="*/ 6790960 w 12191999"/>
                <a:gd name="connsiteY904" fmla="*/ 536121 h 1190386"/>
                <a:gd name="connsiteX905" fmla="*/ 6790960 w 12191999"/>
                <a:gd name="connsiteY905" fmla="*/ 538553 h 1190386"/>
                <a:gd name="connsiteX906" fmla="*/ 6790960 w 12191999"/>
                <a:gd name="connsiteY906" fmla="*/ 555577 h 1190386"/>
                <a:gd name="connsiteX907" fmla="*/ 6793240 w 12191999"/>
                <a:gd name="connsiteY907" fmla="*/ 555577 h 1190386"/>
                <a:gd name="connsiteX908" fmla="*/ 6809200 w 12191999"/>
                <a:gd name="connsiteY908" fmla="*/ 555577 h 1190386"/>
                <a:gd name="connsiteX909" fmla="*/ 6809200 w 12191999"/>
                <a:gd name="connsiteY909" fmla="*/ 603136 h 1190386"/>
                <a:gd name="connsiteX910" fmla="*/ 6810213 w 12191999"/>
                <a:gd name="connsiteY910" fmla="*/ 603136 h 1190386"/>
                <a:gd name="connsiteX911" fmla="*/ 6817307 w 12191999"/>
                <a:gd name="connsiteY911" fmla="*/ 603136 h 1190386"/>
                <a:gd name="connsiteX912" fmla="*/ 6831494 w 12191999"/>
                <a:gd name="connsiteY912" fmla="*/ 607460 h 1190386"/>
                <a:gd name="connsiteX913" fmla="*/ 6831494 w 12191999"/>
                <a:gd name="connsiteY913" fmla="*/ 646372 h 1190386"/>
                <a:gd name="connsiteX914" fmla="*/ 6832507 w 12191999"/>
                <a:gd name="connsiteY914" fmla="*/ 646372 h 1190386"/>
                <a:gd name="connsiteX915" fmla="*/ 6839600 w 12191999"/>
                <a:gd name="connsiteY915" fmla="*/ 646372 h 1190386"/>
                <a:gd name="connsiteX916" fmla="*/ 6839600 w 12191999"/>
                <a:gd name="connsiteY916" fmla="*/ 647993 h 1190386"/>
                <a:gd name="connsiteX917" fmla="*/ 6839600 w 12191999"/>
                <a:gd name="connsiteY917" fmla="*/ 659342 h 1190386"/>
                <a:gd name="connsiteX918" fmla="*/ 6841627 w 12191999"/>
                <a:gd name="connsiteY918" fmla="*/ 659342 h 1190386"/>
                <a:gd name="connsiteX919" fmla="*/ 6855814 w 12191999"/>
                <a:gd name="connsiteY919" fmla="*/ 659342 h 1190386"/>
                <a:gd name="connsiteX920" fmla="*/ 6861894 w 12191999"/>
                <a:gd name="connsiteY920" fmla="*/ 665828 h 1190386"/>
                <a:gd name="connsiteX921" fmla="*/ 6861894 w 12191999"/>
                <a:gd name="connsiteY921" fmla="*/ 687446 h 1190386"/>
                <a:gd name="connsiteX922" fmla="*/ 6864174 w 12191999"/>
                <a:gd name="connsiteY922" fmla="*/ 687446 h 1190386"/>
                <a:gd name="connsiteX923" fmla="*/ 6880134 w 12191999"/>
                <a:gd name="connsiteY923" fmla="*/ 687446 h 1190386"/>
                <a:gd name="connsiteX924" fmla="*/ 6880134 w 12191999"/>
                <a:gd name="connsiteY924" fmla="*/ 688526 h 1190386"/>
                <a:gd name="connsiteX925" fmla="*/ 6880134 w 12191999"/>
                <a:gd name="connsiteY925" fmla="*/ 696093 h 1190386"/>
                <a:gd name="connsiteX926" fmla="*/ 6881401 w 12191999"/>
                <a:gd name="connsiteY926" fmla="*/ 696093 h 1190386"/>
                <a:gd name="connsiteX927" fmla="*/ 6890268 w 12191999"/>
                <a:gd name="connsiteY927" fmla="*/ 696093 h 1190386"/>
                <a:gd name="connsiteX928" fmla="*/ 6890268 w 12191999"/>
                <a:gd name="connsiteY928" fmla="*/ 698254 h 1190386"/>
                <a:gd name="connsiteX929" fmla="*/ 6890268 w 12191999"/>
                <a:gd name="connsiteY929" fmla="*/ 713387 h 1190386"/>
                <a:gd name="connsiteX930" fmla="*/ 6894321 w 12191999"/>
                <a:gd name="connsiteY930" fmla="*/ 711495 h 1190386"/>
                <a:gd name="connsiteX931" fmla="*/ 6894321 w 12191999"/>
                <a:gd name="connsiteY931" fmla="*/ 698254 h 1190386"/>
                <a:gd name="connsiteX932" fmla="*/ 6895334 w 12191999"/>
                <a:gd name="connsiteY932" fmla="*/ 698254 h 1190386"/>
                <a:gd name="connsiteX933" fmla="*/ 6902428 w 12191999"/>
                <a:gd name="connsiteY933" fmla="*/ 698254 h 1190386"/>
                <a:gd name="connsiteX934" fmla="*/ 6902428 w 12191999"/>
                <a:gd name="connsiteY934" fmla="*/ 699876 h 1190386"/>
                <a:gd name="connsiteX935" fmla="*/ 6902428 w 12191999"/>
                <a:gd name="connsiteY935" fmla="*/ 711225 h 1190386"/>
                <a:gd name="connsiteX936" fmla="*/ 6903188 w 12191999"/>
                <a:gd name="connsiteY936" fmla="*/ 711225 h 1190386"/>
                <a:gd name="connsiteX937" fmla="*/ 6908508 w 12191999"/>
                <a:gd name="connsiteY937" fmla="*/ 711225 h 1190386"/>
                <a:gd name="connsiteX938" fmla="*/ 6957148 w 12191999"/>
                <a:gd name="connsiteY938" fmla="*/ 706902 h 1190386"/>
                <a:gd name="connsiteX939" fmla="*/ 6957148 w 12191999"/>
                <a:gd name="connsiteY939" fmla="*/ 708253 h 1190386"/>
                <a:gd name="connsiteX940" fmla="*/ 6957148 w 12191999"/>
                <a:gd name="connsiteY940" fmla="*/ 717710 h 1190386"/>
                <a:gd name="connsiteX941" fmla="*/ 6957908 w 12191999"/>
                <a:gd name="connsiteY941" fmla="*/ 717710 h 1190386"/>
                <a:gd name="connsiteX942" fmla="*/ 6963229 w 12191999"/>
                <a:gd name="connsiteY942" fmla="*/ 717710 h 1190386"/>
                <a:gd name="connsiteX943" fmla="*/ 6963229 w 12191999"/>
                <a:gd name="connsiteY943" fmla="*/ 719872 h 1190386"/>
                <a:gd name="connsiteX944" fmla="*/ 6963229 w 12191999"/>
                <a:gd name="connsiteY944" fmla="*/ 735005 h 1190386"/>
                <a:gd name="connsiteX945" fmla="*/ 6965255 w 12191999"/>
                <a:gd name="connsiteY945" fmla="*/ 733654 h 1190386"/>
                <a:gd name="connsiteX946" fmla="*/ 6979442 w 12191999"/>
                <a:gd name="connsiteY946" fmla="*/ 724196 h 1190386"/>
                <a:gd name="connsiteX947" fmla="*/ 6985522 w 12191999"/>
                <a:gd name="connsiteY947" fmla="*/ 683122 h 1190386"/>
                <a:gd name="connsiteX948" fmla="*/ 6986282 w 12191999"/>
                <a:gd name="connsiteY948" fmla="*/ 682852 h 1190386"/>
                <a:gd name="connsiteX949" fmla="*/ 6991602 w 12191999"/>
                <a:gd name="connsiteY949" fmla="*/ 680960 h 1190386"/>
                <a:gd name="connsiteX950" fmla="*/ 6993629 w 12191999"/>
                <a:gd name="connsiteY950" fmla="*/ 611783 h 1190386"/>
                <a:gd name="connsiteX951" fmla="*/ 6995656 w 12191999"/>
                <a:gd name="connsiteY951" fmla="*/ 680960 h 1190386"/>
                <a:gd name="connsiteX952" fmla="*/ 6996416 w 12191999"/>
                <a:gd name="connsiteY952" fmla="*/ 681230 h 1190386"/>
                <a:gd name="connsiteX953" fmla="*/ 7001736 w 12191999"/>
                <a:gd name="connsiteY953" fmla="*/ 683122 h 1190386"/>
                <a:gd name="connsiteX954" fmla="*/ 7001736 w 12191999"/>
                <a:gd name="connsiteY954" fmla="*/ 596651 h 1190386"/>
                <a:gd name="connsiteX955" fmla="*/ 7005789 w 12191999"/>
                <a:gd name="connsiteY955" fmla="*/ 564224 h 1190386"/>
                <a:gd name="connsiteX956" fmla="*/ 7044296 w 12191999"/>
                <a:gd name="connsiteY956" fmla="*/ 564224 h 1190386"/>
                <a:gd name="connsiteX957" fmla="*/ 7044296 w 12191999"/>
                <a:gd name="connsiteY957" fmla="*/ 596651 h 1190386"/>
                <a:gd name="connsiteX958" fmla="*/ 7045056 w 12191999"/>
                <a:gd name="connsiteY958" fmla="*/ 596651 h 1190386"/>
                <a:gd name="connsiteX959" fmla="*/ 7050376 w 12191999"/>
                <a:gd name="connsiteY959" fmla="*/ 596651 h 1190386"/>
                <a:gd name="connsiteX960" fmla="*/ 7050376 w 12191999"/>
                <a:gd name="connsiteY960" fmla="*/ 514503 h 1190386"/>
                <a:gd name="connsiteX961" fmla="*/ 7052150 w 12191999"/>
                <a:gd name="connsiteY961" fmla="*/ 514503 h 1190386"/>
                <a:gd name="connsiteX962" fmla="*/ 7064563 w 12191999"/>
                <a:gd name="connsiteY962" fmla="*/ 514503 h 1190386"/>
                <a:gd name="connsiteX963" fmla="*/ 7064563 w 12191999"/>
                <a:gd name="connsiteY963" fmla="*/ 512612 h 1190386"/>
                <a:gd name="connsiteX964" fmla="*/ 7064563 w 12191999"/>
                <a:gd name="connsiteY964" fmla="*/ 499371 h 1190386"/>
                <a:gd name="connsiteX965" fmla="*/ 7086857 w 12191999"/>
                <a:gd name="connsiteY965" fmla="*/ 499371 h 1190386"/>
                <a:gd name="connsiteX966" fmla="*/ 7086857 w 12191999"/>
                <a:gd name="connsiteY966" fmla="*/ 498290 h 1190386"/>
                <a:gd name="connsiteX967" fmla="*/ 7086857 w 12191999"/>
                <a:gd name="connsiteY967" fmla="*/ 490724 h 1190386"/>
                <a:gd name="connsiteX968" fmla="*/ 7088630 w 12191999"/>
                <a:gd name="connsiteY968" fmla="*/ 490724 h 1190386"/>
                <a:gd name="connsiteX969" fmla="*/ 7101044 w 12191999"/>
                <a:gd name="connsiteY969" fmla="*/ 490724 h 1190386"/>
                <a:gd name="connsiteX970" fmla="*/ 7101044 w 12191999"/>
                <a:gd name="connsiteY970" fmla="*/ 491805 h 1190386"/>
                <a:gd name="connsiteX971" fmla="*/ 7101044 w 12191999"/>
                <a:gd name="connsiteY971" fmla="*/ 499371 h 1190386"/>
                <a:gd name="connsiteX972" fmla="*/ 7101804 w 12191999"/>
                <a:gd name="connsiteY972" fmla="*/ 499371 h 1190386"/>
                <a:gd name="connsiteX973" fmla="*/ 7107124 w 12191999"/>
                <a:gd name="connsiteY973" fmla="*/ 499371 h 1190386"/>
                <a:gd name="connsiteX974" fmla="*/ 7117257 w 12191999"/>
                <a:gd name="connsiteY974" fmla="*/ 495047 h 1190386"/>
                <a:gd name="connsiteX975" fmla="*/ 7121310 w 12191999"/>
                <a:gd name="connsiteY975" fmla="*/ 498290 h 1190386"/>
                <a:gd name="connsiteX976" fmla="*/ 7121310 w 12191999"/>
                <a:gd name="connsiteY976" fmla="*/ 490724 h 1190386"/>
                <a:gd name="connsiteX977" fmla="*/ 7123590 w 12191999"/>
                <a:gd name="connsiteY977" fmla="*/ 490724 h 1190386"/>
                <a:gd name="connsiteX978" fmla="*/ 7139551 w 12191999"/>
                <a:gd name="connsiteY978" fmla="*/ 490724 h 1190386"/>
                <a:gd name="connsiteX979" fmla="*/ 7139551 w 12191999"/>
                <a:gd name="connsiteY979" fmla="*/ 491805 h 1190386"/>
                <a:gd name="connsiteX980" fmla="*/ 7139551 w 12191999"/>
                <a:gd name="connsiteY980" fmla="*/ 499371 h 1190386"/>
                <a:gd name="connsiteX981" fmla="*/ 7169951 w 12191999"/>
                <a:gd name="connsiteY981" fmla="*/ 499371 h 1190386"/>
                <a:gd name="connsiteX982" fmla="*/ 7169951 w 12191999"/>
                <a:gd name="connsiteY982" fmla="*/ 500992 h 1190386"/>
                <a:gd name="connsiteX983" fmla="*/ 7169951 w 12191999"/>
                <a:gd name="connsiteY983" fmla="*/ 512342 h 1190386"/>
                <a:gd name="connsiteX984" fmla="*/ 7196298 w 12191999"/>
                <a:gd name="connsiteY984" fmla="*/ 512342 h 1190386"/>
                <a:gd name="connsiteX985" fmla="*/ 7196298 w 12191999"/>
                <a:gd name="connsiteY985" fmla="*/ 542606 h 1190386"/>
                <a:gd name="connsiteX986" fmla="*/ 7197058 w 12191999"/>
                <a:gd name="connsiteY986" fmla="*/ 542606 h 1190386"/>
                <a:gd name="connsiteX987" fmla="*/ 7202378 w 12191999"/>
                <a:gd name="connsiteY987" fmla="*/ 542606 h 1190386"/>
                <a:gd name="connsiteX988" fmla="*/ 7202378 w 12191999"/>
                <a:gd name="connsiteY988" fmla="*/ 543687 h 1190386"/>
                <a:gd name="connsiteX989" fmla="*/ 7202378 w 12191999"/>
                <a:gd name="connsiteY989" fmla="*/ 551254 h 1190386"/>
                <a:gd name="connsiteX990" fmla="*/ 7206432 w 12191999"/>
                <a:gd name="connsiteY990" fmla="*/ 581518 h 1190386"/>
                <a:gd name="connsiteX991" fmla="*/ 7207192 w 12191999"/>
                <a:gd name="connsiteY991" fmla="*/ 581518 h 1190386"/>
                <a:gd name="connsiteX992" fmla="*/ 7212512 w 12191999"/>
                <a:gd name="connsiteY992" fmla="*/ 581518 h 1190386"/>
                <a:gd name="connsiteX993" fmla="*/ 7212512 w 12191999"/>
                <a:gd name="connsiteY993" fmla="*/ 582329 h 1190386"/>
                <a:gd name="connsiteX994" fmla="*/ 7212512 w 12191999"/>
                <a:gd name="connsiteY994" fmla="*/ 588004 h 1190386"/>
                <a:gd name="connsiteX995" fmla="*/ 7213525 w 12191999"/>
                <a:gd name="connsiteY995" fmla="*/ 588004 h 1190386"/>
                <a:gd name="connsiteX996" fmla="*/ 7220618 w 12191999"/>
                <a:gd name="connsiteY996" fmla="*/ 588004 h 1190386"/>
                <a:gd name="connsiteX997" fmla="*/ 7220618 w 12191999"/>
                <a:gd name="connsiteY997" fmla="*/ 618269 h 1190386"/>
                <a:gd name="connsiteX998" fmla="*/ 7222645 w 12191999"/>
                <a:gd name="connsiteY998" fmla="*/ 618269 h 1190386"/>
                <a:gd name="connsiteX999" fmla="*/ 7236832 w 12191999"/>
                <a:gd name="connsiteY999" fmla="*/ 618269 h 1190386"/>
                <a:gd name="connsiteX1000" fmla="*/ 7236832 w 12191999"/>
                <a:gd name="connsiteY1000" fmla="*/ 642048 h 1190386"/>
                <a:gd name="connsiteX1001" fmla="*/ 7238859 w 12191999"/>
                <a:gd name="connsiteY1001" fmla="*/ 643669 h 1190386"/>
                <a:gd name="connsiteX1002" fmla="*/ 7238859 w 12191999"/>
                <a:gd name="connsiteY1002" fmla="*/ 655019 h 1190386"/>
                <a:gd name="connsiteX1003" fmla="*/ 7239619 w 12191999"/>
                <a:gd name="connsiteY1003" fmla="*/ 655019 h 1190386"/>
                <a:gd name="connsiteX1004" fmla="*/ 7244939 w 12191999"/>
                <a:gd name="connsiteY1004" fmla="*/ 655019 h 1190386"/>
                <a:gd name="connsiteX1005" fmla="*/ 7244939 w 12191999"/>
                <a:gd name="connsiteY1005" fmla="*/ 678798 h 1190386"/>
                <a:gd name="connsiteX1006" fmla="*/ 7246205 w 12191999"/>
                <a:gd name="connsiteY1006" fmla="*/ 678798 h 1190386"/>
                <a:gd name="connsiteX1007" fmla="*/ 7255072 w 12191999"/>
                <a:gd name="connsiteY1007" fmla="*/ 678798 h 1190386"/>
                <a:gd name="connsiteX1008" fmla="*/ 7257099 w 12191999"/>
                <a:gd name="connsiteY1008" fmla="*/ 682852 h 1190386"/>
                <a:gd name="connsiteX1009" fmla="*/ 7257099 w 12191999"/>
                <a:gd name="connsiteY1009" fmla="*/ 696093 h 1190386"/>
                <a:gd name="connsiteX1010" fmla="*/ 7258619 w 12191999"/>
                <a:gd name="connsiteY1010" fmla="*/ 694201 h 1190386"/>
                <a:gd name="connsiteX1011" fmla="*/ 7269259 w 12191999"/>
                <a:gd name="connsiteY1011" fmla="*/ 680960 h 1190386"/>
                <a:gd name="connsiteX1012" fmla="*/ 7297633 w 12191999"/>
                <a:gd name="connsiteY1012" fmla="*/ 680960 h 1190386"/>
                <a:gd name="connsiteX1013" fmla="*/ 7297633 w 12191999"/>
                <a:gd name="connsiteY1013" fmla="*/ 767431 h 1190386"/>
                <a:gd name="connsiteX1014" fmla="*/ 7298393 w 12191999"/>
                <a:gd name="connsiteY1014" fmla="*/ 767431 h 1190386"/>
                <a:gd name="connsiteX1015" fmla="*/ 7303713 w 12191999"/>
                <a:gd name="connsiteY1015" fmla="*/ 767431 h 1190386"/>
                <a:gd name="connsiteX1016" fmla="*/ 7304473 w 12191999"/>
                <a:gd name="connsiteY1016" fmla="*/ 766080 h 1190386"/>
                <a:gd name="connsiteX1017" fmla="*/ 7309793 w 12191999"/>
                <a:gd name="connsiteY1017" fmla="*/ 756622 h 1190386"/>
                <a:gd name="connsiteX1018" fmla="*/ 7309793 w 12191999"/>
                <a:gd name="connsiteY1018" fmla="*/ 758514 h 1190386"/>
                <a:gd name="connsiteX1019" fmla="*/ 7309793 w 12191999"/>
                <a:gd name="connsiteY1019" fmla="*/ 771755 h 1190386"/>
                <a:gd name="connsiteX1020" fmla="*/ 7313846 w 12191999"/>
                <a:gd name="connsiteY1020" fmla="*/ 726358 h 1190386"/>
                <a:gd name="connsiteX1021" fmla="*/ 7314606 w 12191999"/>
                <a:gd name="connsiteY1021" fmla="*/ 726358 h 1190386"/>
                <a:gd name="connsiteX1022" fmla="*/ 7319926 w 12191999"/>
                <a:gd name="connsiteY1022" fmla="*/ 726358 h 1190386"/>
                <a:gd name="connsiteX1023" fmla="*/ 7319926 w 12191999"/>
                <a:gd name="connsiteY1023" fmla="*/ 661504 h 1190386"/>
                <a:gd name="connsiteX1024" fmla="*/ 7320940 w 12191999"/>
                <a:gd name="connsiteY1024" fmla="*/ 661504 h 1190386"/>
                <a:gd name="connsiteX1025" fmla="*/ 7328033 w 12191999"/>
                <a:gd name="connsiteY1025" fmla="*/ 661504 h 1190386"/>
                <a:gd name="connsiteX1026" fmla="*/ 7340193 w 12191999"/>
                <a:gd name="connsiteY1026" fmla="*/ 618269 h 1190386"/>
                <a:gd name="connsiteX1027" fmla="*/ 7341460 w 12191999"/>
                <a:gd name="connsiteY1027" fmla="*/ 618269 h 1190386"/>
                <a:gd name="connsiteX1028" fmla="*/ 7350327 w 12191999"/>
                <a:gd name="connsiteY1028" fmla="*/ 618269 h 1190386"/>
                <a:gd name="connsiteX1029" fmla="*/ 7360460 w 12191999"/>
                <a:gd name="connsiteY1029" fmla="*/ 661504 h 1190386"/>
                <a:gd name="connsiteX1030" fmla="*/ 7361473 w 12191999"/>
                <a:gd name="connsiteY1030" fmla="*/ 661504 h 1190386"/>
                <a:gd name="connsiteX1031" fmla="*/ 7368567 w 12191999"/>
                <a:gd name="connsiteY1031" fmla="*/ 661504 h 1190386"/>
                <a:gd name="connsiteX1032" fmla="*/ 7368567 w 12191999"/>
                <a:gd name="connsiteY1032" fmla="*/ 700416 h 1190386"/>
                <a:gd name="connsiteX1033" fmla="*/ 7370340 w 12191999"/>
                <a:gd name="connsiteY1033" fmla="*/ 700416 h 1190386"/>
                <a:gd name="connsiteX1034" fmla="*/ 7382754 w 12191999"/>
                <a:gd name="connsiteY1034" fmla="*/ 700416 h 1190386"/>
                <a:gd name="connsiteX1035" fmla="*/ 7382754 w 12191999"/>
                <a:gd name="connsiteY1035" fmla="*/ 702578 h 1190386"/>
                <a:gd name="connsiteX1036" fmla="*/ 7382754 w 12191999"/>
                <a:gd name="connsiteY1036" fmla="*/ 717710 h 1190386"/>
                <a:gd name="connsiteX1037" fmla="*/ 7386807 w 12191999"/>
                <a:gd name="connsiteY1037" fmla="*/ 715549 h 1190386"/>
                <a:gd name="connsiteX1038" fmla="*/ 7386807 w 12191999"/>
                <a:gd name="connsiteY1038" fmla="*/ 700416 h 1190386"/>
                <a:gd name="connsiteX1039" fmla="*/ 7388327 w 12191999"/>
                <a:gd name="connsiteY1039" fmla="*/ 700416 h 1190386"/>
                <a:gd name="connsiteX1040" fmla="*/ 7398967 w 12191999"/>
                <a:gd name="connsiteY1040" fmla="*/ 700416 h 1190386"/>
                <a:gd name="connsiteX1041" fmla="*/ 7398967 w 12191999"/>
                <a:gd name="connsiteY1041" fmla="*/ 702037 h 1190386"/>
                <a:gd name="connsiteX1042" fmla="*/ 7398967 w 12191999"/>
                <a:gd name="connsiteY1042" fmla="*/ 713387 h 1190386"/>
                <a:gd name="connsiteX1043" fmla="*/ 7429368 w 12191999"/>
                <a:gd name="connsiteY1043" fmla="*/ 713387 h 1190386"/>
                <a:gd name="connsiteX1044" fmla="*/ 7429368 w 12191999"/>
                <a:gd name="connsiteY1044" fmla="*/ 676637 h 1190386"/>
                <a:gd name="connsiteX1045" fmla="*/ 7430634 w 12191999"/>
                <a:gd name="connsiteY1045" fmla="*/ 676637 h 1190386"/>
                <a:gd name="connsiteX1046" fmla="*/ 7439501 w 12191999"/>
                <a:gd name="connsiteY1046" fmla="*/ 676637 h 1190386"/>
                <a:gd name="connsiteX1047" fmla="*/ 7439501 w 12191999"/>
                <a:gd name="connsiteY1047" fmla="*/ 698254 h 1190386"/>
                <a:gd name="connsiteX1048" fmla="*/ 7441528 w 12191999"/>
                <a:gd name="connsiteY1048" fmla="*/ 665828 h 1190386"/>
                <a:gd name="connsiteX1049" fmla="*/ 7463821 w 12191999"/>
                <a:gd name="connsiteY1049" fmla="*/ 665828 h 1190386"/>
                <a:gd name="connsiteX1050" fmla="*/ 7463821 w 12191999"/>
                <a:gd name="connsiteY1050" fmla="*/ 664206 h 1190386"/>
                <a:gd name="connsiteX1051" fmla="*/ 7463821 w 12191999"/>
                <a:gd name="connsiteY1051" fmla="*/ 652857 h 1190386"/>
                <a:gd name="connsiteX1052" fmla="*/ 7464581 w 12191999"/>
                <a:gd name="connsiteY1052" fmla="*/ 652857 h 1190386"/>
                <a:gd name="connsiteX1053" fmla="*/ 7469901 w 12191999"/>
                <a:gd name="connsiteY1053" fmla="*/ 652857 h 1190386"/>
                <a:gd name="connsiteX1054" fmla="*/ 7469901 w 12191999"/>
                <a:gd name="connsiteY1054" fmla="*/ 650966 h 1190386"/>
                <a:gd name="connsiteX1055" fmla="*/ 7469901 w 12191999"/>
                <a:gd name="connsiteY1055" fmla="*/ 637725 h 1190386"/>
                <a:gd name="connsiteX1056" fmla="*/ 7473955 w 12191999"/>
                <a:gd name="connsiteY1056" fmla="*/ 644210 h 1190386"/>
                <a:gd name="connsiteX1057" fmla="*/ 7476235 w 12191999"/>
                <a:gd name="connsiteY1057" fmla="*/ 644210 h 1190386"/>
                <a:gd name="connsiteX1058" fmla="*/ 7492195 w 12191999"/>
                <a:gd name="connsiteY1058" fmla="*/ 644210 h 1190386"/>
                <a:gd name="connsiteX1059" fmla="*/ 7492195 w 12191999"/>
                <a:gd name="connsiteY1059" fmla="*/ 643399 h 1190386"/>
                <a:gd name="connsiteX1060" fmla="*/ 7492195 w 12191999"/>
                <a:gd name="connsiteY1060" fmla="*/ 637725 h 1190386"/>
                <a:gd name="connsiteX1061" fmla="*/ 7492955 w 12191999"/>
                <a:gd name="connsiteY1061" fmla="*/ 637725 h 1190386"/>
                <a:gd name="connsiteX1062" fmla="*/ 7498275 w 12191999"/>
                <a:gd name="connsiteY1062" fmla="*/ 637725 h 1190386"/>
                <a:gd name="connsiteX1063" fmla="*/ 7498275 w 12191999"/>
                <a:gd name="connsiteY1063" fmla="*/ 639076 h 1190386"/>
                <a:gd name="connsiteX1064" fmla="*/ 7498275 w 12191999"/>
                <a:gd name="connsiteY1064" fmla="*/ 648534 h 1190386"/>
                <a:gd name="connsiteX1065" fmla="*/ 7536782 w 12191999"/>
                <a:gd name="connsiteY1065" fmla="*/ 648534 h 1190386"/>
                <a:gd name="connsiteX1066" fmla="*/ 7536782 w 12191999"/>
                <a:gd name="connsiteY1066" fmla="*/ 786887 h 1190386"/>
                <a:gd name="connsiteX1067" fmla="*/ 7538302 w 12191999"/>
                <a:gd name="connsiteY1067" fmla="*/ 786887 h 1190386"/>
                <a:gd name="connsiteX1068" fmla="*/ 7548942 w 12191999"/>
                <a:gd name="connsiteY1068" fmla="*/ 786887 h 1190386"/>
                <a:gd name="connsiteX1069" fmla="*/ 7548942 w 12191999"/>
                <a:gd name="connsiteY1069" fmla="*/ 773917 h 1190386"/>
                <a:gd name="connsiteX1070" fmla="*/ 7552996 w 12191999"/>
                <a:gd name="connsiteY1070" fmla="*/ 773917 h 1190386"/>
                <a:gd name="connsiteX1071" fmla="*/ 7552996 w 12191999"/>
                <a:gd name="connsiteY1071" fmla="*/ 786887 h 1190386"/>
                <a:gd name="connsiteX1072" fmla="*/ 7583396 w 12191999"/>
                <a:gd name="connsiteY1072" fmla="*/ 786887 h 1190386"/>
                <a:gd name="connsiteX1073" fmla="*/ 7583396 w 12191999"/>
                <a:gd name="connsiteY1073" fmla="*/ 756622 h 1190386"/>
                <a:gd name="connsiteX1074" fmla="*/ 7595556 w 12191999"/>
                <a:gd name="connsiteY1074" fmla="*/ 756622 h 1190386"/>
                <a:gd name="connsiteX1075" fmla="*/ 7607716 w 12191999"/>
                <a:gd name="connsiteY1075" fmla="*/ 754461 h 1190386"/>
                <a:gd name="connsiteX1076" fmla="*/ 7611770 w 12191999"/>
                <a:gd name="connsiteY1076" fmla="*/ 756622 h 1190386"/>
                <a:gd name="connsiteX1077" fmla="*/ 7621903 w 12191999"/>
                <a:gd name="connsiteY1077" fmla="*/ 756622 h 1190386"/>
                <a:gd name="connsiteX1078" fmla="*/ 7621903 w 12191999"/>
                <a:gd name="connsiteY1078" fmla="*/ 786887 h 1190386"/>
                <a:gd name="connsiteX1079" fmla="*/ 7630010 w 12191999"/>
                <a:gd name="connsiteY1079" fmla="*/ 786887 h 1190386"/>
                <a:gd name="connsiteX1080" fmla="*/ 7630010 w 12191999"/>
                <a:gd name="connsiteY1080" fmla="*/ 804182 h 1190386"/>
                <a:gd name="connsiteX1081" fmla="*/ 7639346 w 12191999"/>
                <a:gd name="connsiteY1081" fmla="*/ 805087 h 1190386"/>
                <a:gd name="connsiteX1082" fmla="*/ 7652304 w 12191999"/>
                <a:gd name="connsiteY1082" fmla="*/ 805087 h 1190386"/>
                <a:gd name="connsiteX1083" fmla="*/ 7652304 w 12191999"/>
                <a:gd name="connsiteY1083" fmla="*/ 789049 h 1190386"/>
                <a:gd name="connsiteX1084" fmla="*/ 7720260 w 12191999"/>
                <a:gd name="connsiteY1084" fmla="*/ 789049 h 1190386"/>
                <a:gd name="connsiteX1085" fmla="*/ 7720260 w 12191999"/>
                <a:gd name="connsiteY1085" fmla="*/ 703796 h 1190386"/>
                <a:gd name="connsiteX1086" fmla="*/ 7792268 w 12191999"/>
                <a:gd name="connsiteY1086" fmla="*/ 703796 h 1190386"/>
                <a:gd name="connsiteX1087" fmla="*/ 7792268 w 12191999"/>
                <a:gd name="connsiteY1087" fmla="*/ 782564 h 1190386"/>
                <a:gd name="connsiteX1088" fmla="*/ 7794172 w 12191999"/>
                <a:gd name="connsiteY1088" fmla="*/ 782564 h 1190386"/>
                <a:gd name="connsiteX1089" fmla="*/ 7795414 w 12191999"/>
                <a:gd name="connsiteY1089" fmla="*/ 805087 h 1190386"/>
                <a:gd name="connsiteX1090" fmla="*/ 7805090 w 12191999"/>
                <a:gd name="connsiteY1090" fmla="*/ 805087 h 1190386"/>
                <a:gd name="connsiteX1091" fmla="*/ 7806332 w 12191999"/>
                <a:gd name="connsiteY1091" fmla="*/ 782564 h 1190386"/>
                <a:gd name="connsiteX1092" fmla="*/ 7812412 w 12191999"/>
                <a:gd name="connsiteY1092" fmla="*/ 782564 h 1190386"/>
                <a:gd name="connsiteX1093" fmla="*/ 7813654 w 12191999"/>
                <a:gd name="connsiteY1093" fmla="*/ 805087 h 1190386"/>
                <a:gd name="connsiteX1094" fmla="*/ 7864276 w 12191999"/>
                <a:gd name="connsiteY1094" fmla="*/ 805087 h 1190386"/>
                <a:gd name="connsiteX1095" fmla="*/ 7864276 w 12191999"/>
                <a:gd name="connsiteY1095" fmla="*/ 642059 h 1190386"/>
                <a:gd name="connsiteX1096" fmla="*/ 8061603 w 12191999"/>
                <a:gd name="connsiteY1096" fmla="*/ 642059 h 1190386"/>
                <a:gd name="connsiteX1097" fmla="*/ 8061603 w 12191999"/>
                <a:gd name="connsiteY1097" fmla="*/ 805087 h 1190386"/>
                <a:gd name="connsiteX1098" fmla="*/ 8080300 w 12191999"/>
                <a:gd name="connsiteY1098" fmla="*/ 805087 h 1190386"/>
                <a:gd name="connsiteX1099" fmla="*/ 8080300 w 12191999"/>
                <a:gd name="connsiteY1099" fmla="*/ 722394 h 1190386"/>
                <a:gd name="connsiteX1100" fmla="*/ 8175420 w 12191999"/>
                <a:gd name="connsiteY1100" fmla="*/ 722394 h 1190386"/>
                <a:gd name="connsiteX1101" fmla="*/ 8227884 w 12191999"/>
                <a:gd name="connsiteY1101" fmla="*/ 657181 h 1190386"/>
                <a:gd name="connsiteX1102" fmla="*/ 8292738 w 12191999"/>
                <a:gd name="connsiteY1102" fmla="*/ 657181 h 1190386"/>
                <a:gd name="connsiteX1103" fmla="*/ 8292738 w 12191999"/>
                <a:gd name="connsiteY1103" fmla="*/ 732843 h 1190386"/>
                <a:gd name="connsiteX1104" fmla="*/ 8300845 w 12191999"/>
                <a:gd name="connsiteY1104" fmla="*/ 732843 h 1190386"/>
                <a:gd name="connsiteX1105" fmla="*/ 8302872 w 12191999"/>
                <a:gd name="connsiteY1105" fmla="*/ 726358 h 1190386"/>
                <a:gd name="connsiteX1106" fmla="*/ 8308952 w 12191999"/>
                <a:gd name="connsiteY1106" fmla="*/ 726358 h 1190386"/>
                <a:gd name="connsiteX1107" fmla="*/ 8310979 w 12191999"/>
                <a:gd name="connsiteY1107" fmla="*/ 735005 h 1190386"/>
                <a:gd name="connsiteX1108" fmla="*/ 8323139 w 12191999"/>
                <a:gd name="connsiteY1108" fmla="*/ 735005 h 1190386"/>
                <a:gd name="connsiteX1109" fmla="*/ 8323139 w 12191999"/>
                <a:gd name="connsiteY1109" fmla="*/ 728519 h 1190386"/>
                <a:gd name="connsiteX1110" fmla="*/ 8345432 w 12191999"/>
                <a:gd name="connsiteY1110" fmla="*/ 728519 h 1190386"/>
                <a:gd name="connsiteX1111" fmla="*/ 8345432 w 12191999"/>
                <a:gd name="connsiteY1111" fmla="*/ 735005 h 1190386"/>
                <a:gd name="connsiteX1112" fmla="*/ 8365699 w 12191999"/>
                <a:gd name="connsiteY1112" fmla="*/ 735005 h 1190386"/>
                <a:gd name="connsiteX1113" fmla="*/ 8365699 w 12191999"/>
                <a:gd name="connsiteY1113" fmla="*/ 780402 h 1190386"/>
                <a:gd name="connsiteX1114" fmla="*/ 8379886 w 12191999"/>
                <a:gd name="connsiteY1114" fmla="*/ 780402 h 1190386"/>
                <a:gd name="connsiteX1115" fmla="*/ 8379886 w 12191999"/>
                <a:gd name="connsiteY1115" fmla="*/ 767431 h 1190386"/>
                <a:gd name="connsiteX1116" fmla="*/ 8396100 w 12191999"/>
                <a:gd name="connsiteY1116" fmla="*/ 767431 h 1190386"/>
                <a:gd name="connsiteX1117" fmla="*/ 8396100 w 12191999"/>
                <a:gd name="connsiteY1117" fmla="*/ 588004 h 1190386"/>
                <a:gd name="connsiteX1118" fmla="*/ 8402180 w 12191999"/>
                <a:gd name="connsiteY1118" fmla="*/ 581518 h 1190386"/>
                <a:gd name="connsiteX1119" fmla="*/ 8475141 w 12191999"/>
                <a:gd name="connsiteY1119" fmla="*/ 581518 h 1190386"/>
                <a:gd name="connsiteX1120" fmla="*/ 8475141 w 12191999"/>
                <a:gd name="connsiteY1120" fmla="*/ 590166 h 1190386"/>
                <a:gd name="connsiteX1121" fmla="*/ 8485274 w 12191999"/>
                <a:gd name="connsiteY1121" fmla="*/ 590166 h 1190386"/>
                <a:gd name="connsiteX1122" fmla="*/ 8485274 w 12191999"/>
                <a:gd name="connsiteY1122" fmla="*/ 704740 h 1190386"/>
                <a:gd name="connsiteX1123" fmla="*/ 8507568 w 12191999"/>
                <a:gd name="connsiteY1123" fmla="*/ 704740 h 1190386"/>
                <a:gd name="connsiteX1124" fmla="*/ 8507568 w 12191999"/>
                <a:gd name="connsiteY1124" fmla="*/ 637725 h 1190386"/>
                <a:gd name="connsiteX1125" fmla="*/ 8533915 w 12191999"/>
                <a:gd name="connsiteY1125" fmla="*/ 637725 h 1190386"/>
                <a:gd name="connsiteX1126" fmla="*/ 8537968 w 12191999"/>
                <a:gd name="connsiteY1126" fmla="*/ 633401 h 1190386"/>
                <a:gd name="connsiteX1127" fmla="*/ 8546075 w 12191999"/>
                <a:gd name="connsiteY1127" fmla="*/ 633401 h 1190386"/>
                <a:gd name="connsiteX1128" fmla="*/ 8550128 w 12191999"/>
                <a:gd name="connsiteY1128" fmla="*/ 637725 h 1190386"/>
                <a:gd name="connsiteX1129" fmla="*/ 8572422 w 12191999"/>
                <a:gd name="connsiteY1129" fmla="*/ 637725 h 1190386"/>
                <a:gd name="connsiteX1130" fmla="*/ 8572422 w 12191999"/>
                <a:gd name="connsiteY1130" fmla="*/ 520989 h 1190386"/>
                <a:gd name="connsiteX1131" fmla="*/ 8629169 w 12191999"/>
                <a:gd name="connsiteY1131" fmla="*/ 510180 h 1190386"/>
                <a:gd name="connsiteX1132" fmla="*/ 8629169 w 12191999"/>
                <a:gd name="connsiteY1132" fmla="*/ 511261 h 1190386"/>
                <a:gd name="connsiteX1133" fmla="*/ 8629169 w 12191999"/>
                <a:gd name="connsiteY1133" fmla="*/ 518827 h 1190386"/>
                <a:gd name="connsiteX1134" fmla="*/ 8655516 w 12191999"/>
                <a:gd name="connsiteY1134" fmla="*/ 518827 h 1190386"/>
                <a:gd name="connsiteX1135" fmla="*/ 8655516 w 12191999"/>
                <a:gd name="connsiteY1135" fmla="*/ 773917 h 1190386"/>
                <a:gd name="connsiteX1136" fmla="*/ 8677810 w 12191999"/>
                <a:gd name="connsiteY1136" fmla="*/ 773917 h 1190386"/>
                <a:gd name="connsiteX1137" fmla="*/ 8677810 w 12191999"/>
                <a:gd name="connsiteY1137" fmla="*/ 769593 h 1190386"/>
                <a:gd name="connsiteX1138" fmla="*/ 8689970 w 12191999"/>
                <a:gd name="connsiteY1138" fmla="*/ 769593 h 1190386"/>
                <a:gd name="connsiteX1139" fmla="*/ 8689970 w 12191999"/>
                <a:gd name="connsiteY1139" fmla="*/ 773917 h 1190386"/>
                <a:gd name="connsiteX1140" fmla="*/ 8714290 w 12191999"/>
                <a:gd name="connsiteY1140" fmla="*/ 773917 h 1190386"/>
                <a:gd name="connsiteX1141" fmla="*/ 8714290 w 12191999"/>
                <a:gd name="connsiteY1141" fmla="*/ 760946 h 1190386"/>
                <a:gd name="connsiteX1142" fmla="*/ 8742664 w 12191999"/>
                <a:gd name="connsiteY1142" fmla="*/ 760946 h 1190386"/>
                <a:gd name="connsiteX1143" fmla="*/ 8754824 w 12191999"/>
                <a:gd name="connsiteY1143" fmla="*/ 756622 h 1190386"/>
                <a:gd name="connsiteX1144" fmla="*/ 8775091 w 12191999"/>
                <a:gd name="connsiteY1144" fmla="*/ 760946 h 1190386"/>
                <a:gd name="connsiteX1145" fmla="*/ 8775091 w 12191999"/>
                <a:gd name="connsiteY1145" fmla="*/ 743652 h 1190386"/>
                <a:gd name="connsiteX1146" fmla="*/ 8783198 w 12191999"/>
                <a:gd name="connsiteY1146" fmla="*/ 743652 h 1190386"/>
                <a:gd name="connsiteX1147" fmla="*/ 8783198 w 12191999"/>
                <a:gd name="connsiteY1147" fmla="*/ 730681 h 1190386"/>
                <a:gd name="connsiteX1148" fmla="*/ 8839945 w 12191999"/>
                <a:gd name="connsiteY1148" fmla="*/ 730681 h 1190386"/>
                <a:gd name="connsiteX1149" fmla="*/ 8839945 w 12191999"/>
                <a:gd name="connsiteY1149" fmla="*/ 700416 h 1190386"/>
                <a:gd name="connsiteX1150" fmla="*/ 8858185 w 12191999"/>
                <a:gd name="connsiteY1150" fmla="*/ 700416 h 1190386"/>
                <a:gd name="connsiteX1151" fmla="*/ 8858185 w 12191999"/>
                <a:gd name="connsiteY1151" fmla="*/ 693931 h 1190386"/>
                <a:gd name="connsiteX1152" fmla="*/ 8870345 w 12191999"/>
                <a:gd name="connsiteY1152" fmla="*/ 693931 h 1190386"/>
                <a:gd name="connsiteX1153" fmla="*/ 8870345 w 12191999"/>
                <a:gd name="connsiteY1153" fmla="*/ 700416 h 1190386"/>
                <a:gd name="connsiteX1154" fmla="*/ 8886559 w 12191999"/>
                <a:gd name="connsiteY1154" fmla="*/ 700416 h 1190386"/>
                <a:gd name="connsiteX1155" fmla="*/ 8886559 w 12191999"/>
                <a:gd name="connsiteY1155" fmla="*/ 750137 h 1190386"/>
                <a:gd name="connsiteX1156" fmla="*/ 8918986 w 12191999"/>
                <a:gd name="connsiteY1156" fmla="*/ 750137 h 1190386"/>
                <a:gd name="connsiteX1157" fmla="*/ 8918986 w 12191999"/>
                <a:gd name="connsiteY1157" fmla="*/ 724196 h 1190386"/>
                <a:gd name="connsiteX1158" fmla="*/ 8957493 w 12191999"/>
                <a:gd name="connsiteY1158" fmla="*/ 724196 h 1190386"/>
                <a:gd name="connsiteX1159" fmla="*/ 8957493 w 12191999"/>
                <a:gd name="connsiteY1159" fmla="*/ 693931 h 1190386"/>
                <a:gd name="connsiteX1160" fmla="*/ 9006134 w 12191999"/>
                <a:gd name="connsiteY1160" fmla="*/ 693931 h 1190386"/>
                <a:gd name="connsiteX1161" fmla="*/ 9006294 w 12191999"/>
                <a:gd name="connsiteY1161" fmla="*/ 724196 h 1190386"/>
                <a:gd name="connsiteX1162" fmla="*/ 9016478 w 12191999"/>
                <a:gd name="connsiteY1162" fmla="*/ 724196 h 1190386"/>
                <a:gd name="connsiteX1163" fmla="*/ 9016985 w 12191999"/>
                <a:gd name="connsiteY1163" fmla="*/ 723115 h 1190386"/>
                <a:gd name="connsiteX1164" fmla="*/ 9020531 w 12191999"/>
                <a:gd name="connsiteY1164" fmla="*/ 715549 h 1190386"/>
                <a:gd name="connsiteX1165" fmla="*/ 9022305 w 12191999"/>
                <a:gd name="connsiteY1165" fmla="*/ 715819 h 1190386"/>
                <a:gd name="connsiteX1166" fmla="*/ 9034718 w 12191999"/>
                <a:gd name="connsiteY1166" fmla="*/ 717710 h 1190386"/>
                <a:gd name="connsiteX1167" fmla="*/ 9035225 w 12191999"/>
                <a:gd name="connsiteY1167" fmla="*/ 719062 h 1190386"/>
                <a:gd name="connsiteX1168" fmla="*/ 9038771 w 12191999"/>
                <a:gd name="connsiteY1168" fmla="*/ 728519 h 1190386"/>
                <a:gd name="connsiteX1169" fmla="*/ 9065118 w 12191999"/>
                <a:gd name="connsiteY1169" fmla="*/ 730681 h 1190386"/>
                <a:gd name="connsiteX1170" fmla="*/ 9065118 w 12191999"/>
                <a:gd name="connsiteY1170" fmla="*/ 607460 h 1190386"/>
                <a:gd name="connsiteX1171" fmla="*/ 9067145 w 12191999"/>
                <a:gd name="connsiteY1171" fmla="*/ 607460 h 1190386"/>
                <a:gd name="connsiteX1172" fmla="*/ 9081332 w 12191999"/>
                <a:gd name="connsiteY1172" fmla="*/ 607460 h 1190386"/>
                <a:gd name="connsiteX1173" fmla="*/ 9081332 w 12191999"/>
                <a:gd name="connsiteY1173" fmla="*/ 471268 h 1190386"/>
                <a:gd name="connsiteX1174" fmla="*/ 9083105 w 12191999"/>
                <a:gd name="connsiteY1174" fmla="*/ 471268 h 1190386"/>
                <a:gd name="connsiteX1175" fmla="*/ 9095519 w 12191999"/>
                <a:gd name="connsiteY1175" fmla="*/ 471268 h 1190386"/>
                <a:gd name="connsiteX1176" fmla="*/ 9095519 w 12191999"/>
                <a:gd name="connsiteY1176" fmla="*/ 356694 h 1190386"/>
                <a:gd name="connsiteX1177" fmla="*/ 9099572 w 12191999"/>
                <a:gd name="connsiteY1177" fmla="*/ 328590 h 1190386"/>
                <a:gd name="connsiteX1178" fmla="*/ 9101599 w 12191999"/>
                <a:gd name="connsiteY1178" fmla="*/ 328590 h 1190386"/>
                <a:gd name="connsiteX1179" fmla="*/ 9115786 w 12191999"/>
                <a:gd name="connsiteY1179" fmla="*/ 328590 h 1190386"/>
                <a:gd name="connsiteX1180" fmla="*/ 9152266 w 12191999"/>
                <a:gd name="connsiteY1180" fmla="*/ 246443 h 1190386"/>
                <a:gd name="connsiteX1181" fmla="*/ 9156320 w 12191999"/>
                <a:gd name="connsiteY1181" fmla="*/ 0 h 1190386"/>
                <a:gd name="connsiteX1182" fmla="*/ 9158346 w 12191999"/>
                <a:gd name="connsiteY1182" fmla="*/ 246443 h 1190386"/>
                <a:gd name="connsiteX1183" fmla="*/ 9196853 w 12191999"/>
                <a:gd name="connsiteY1183" fmla="*/ 326429 h 1190386"/>
                <a:gd name="connsiteX1184" fmla="*/ 9198880 w 12191999"/>
                <a:gd name="connsiteY1184" fmla="*/ 326429 h 1190386"/>
                <a:gd name="connsiteX1185" fmla="*/ 9213067 w 12191999"/>
                <a:gd name="connsiteY1185" fmla="*/ 326429 h 1190386"/>
                <a:gd name="connsiteX1186" fmla="*/ 9213067 w 12191999"/>
                <a:gd name="connsiteY1186" fmla="*/ 350208 h 1190386"/>
                <a:gd name="connsiteX1187" fmla="*/ 9213574 w 12191999"/>
                <a:gd name="connsiteY1187" fmla="*/ 351019 h 1190386"/>
                <a:gd name="connsiteX1188" fmla="*/ 9217120 w 12191999"/>
                <a:gd name="connsiteY1188" fmla="*/ 356694 h 1190386"/>
                <a:gd name="connsiteX1189" fmla="*/ 9217120 w 12191999"/>
                <a:gd name="connsiteY1189" fmla="*/ 471268 h 1190386"/>
                <a:gd name="connsiteX1190" fmla="*/ 9219400 w 12191999"/>
                <a:gd name="connsiteY1190" fmla="*/ 471268 h 1190386"/>
                <a:gd name="connsiteX1191" fmla="*/ 9235361 w 12191999"/>
                <a:gd name="connsiteY1191" fmla="*/ 471268 h 1190386"/>
                <a:gd name="connsiteX1192" fmla="*/ 9235361 w 12191999"/>
                <a:gd name="connsiteY1192" fmla="*/ 611783 h 1190386"/>
                <a:gd name="connsiteX1193" fmla="*/ 9236881 w 12191999"/>
                <a:gd name="connsiteY1193" fmla="*/ 611513 h 1190386"/>
                <a:gd name="connsiteX1194" fmla="*/ 9247521 w 12191999"/>
                <a:gd name="connsiteY1194" fmla="*/ 609622 h 1190386"/>
                <a:gd name="connsiteX1195" fmla="*/ 9245494 w 12191999"/>
                <a:gd name="connsiteY1195" fmla="*/ 698254 h 1190386"/>
                <a:gd name="connsiteX1196" fmla="*/ 9247014 w 12191999"/>
                <a:gd name="connsiteY1196" fmla="*/ 698525 h 1190386"/>
                <a:gd name="connsiteX1197" fmla="*/ 9257654 w 12191999"/>
                <a:gd name="connsiteY1197" fmla="*/ 700416 h 1190386"/>
                <a:gd name="connsiteX1198" fmla="*/ 9257907 w 12191999"/>
                <a:gd name="connsiteY1198" fmla="*/ 701227 h 1190386"/>
                <a:gd name="connsiteX1199" fmla="*/ 9259681 w 12191999"/>
                <a:gd name="connsiteY1199" fmla="*/ 706902 h 1190386"/>
                <a:gd name="connsiteX1200" fmla="*/ 9260441 w 12191999"/>
                <a:gd name="connsiteY1200" fmla="*/ 704470 h 1190386"/>
                <a:gd name="connsiteX1201" fmla="*/ 9265761 w 12191999"/>
                <a:gd name="connsiteY1201" fmla="*/ 687446 h 1190386"/>
                <a:gd name="connsiteX1202" fmla="*/ 9267534 w 12191999"/>
                <a:gd name="connsiteY1202" fmla="*/ 687446 h 1190386"/>
                <a:gd name="connsiteX1203" fmla="*/ 9279948 w 12191999"/>
                <a:gd name="connsiteY1203" fmla="*/ 687446 h 1190386"/>
                <a:gd name="connsiteX1204" fmla="*/ 9279948 w 12191999"/>
                <a:gd name="connsiteY1204" fmla="*/ 719872 h 1190386"/>
                <a:gd name="connsiteX1205" fmla="*/ 9280961 w 12191999"/>
                <a:gd name="connsiteY1205" fmla="*/ 720413 h 1190386"/>
                <a:gd name="connsiteX1206" fmla="*/ 9288055 w 12191999"/>
                <a:gd name="connsiteY1206" fmla="*/ 724196 h 1190386"/>
                <a:gd name="connsiteX1207" fmla="*/ 9288055 w 12191999"/>
                <a:gd name="connsiteY1207" fmla="*/ 725547 h 1190386"/>
                <a:gd name="connsiteX1208" fmla="*/ 9288055 w 12191999"/>
                <a:gd name="connsiteY1208" fmla="*/ 735005 h 1190386"/>
                <a:gd name="connsiteX1209" fmla="*/ 9332642 w 12191999"/>
                <a:gd name="connsiteY1209" fmla="*/ 735005 h 1190386"/>
                <a:gd name="connsiteX1210" fmla="*/ 9332642 w 12191999"/>
                <a:gd name="connsiteY1210" fmla="*/ 736086 h 1190386"/>
                <a:gd name="connsiteX1211" fmla="*/ 9332642 w 12191999"/>
                <a:gd name="connsiteY1211" fmla="*/ 743652 h 1190386"/>
                <a:gd name="connsiteX1212" fmla="*/ 9334668 w 12191999"/>
                <a:gd name="connsiteY1212" fmla="*/ 743652 h 1190386"/>
                <a:gd name="connsiteX1213" fmla="*/ 9348855 w 12191999"/>
                <a:gd name="connsiteY1213" fmla="*/ 743652 h 1190386"/>
                <a:gd name="connsiteX1214" fmla="*/ 9348855 w 12191999"/>
                <a:gd name="connsiteY1214" fmla="*/ 713387 h 1190386"/>
                <a:gd name="connsiteX1215" fmla="*/ 9393442 w 12191999"/>
                <a:gd name="connsiteY1215" fmla="*/ 713387 h 1190386"/>
                <a:gd name="connsiteX1216" fmla="*/ 9393442 w 12191999"/>
                <a:gd name="connsiteY1216" fmla="*/ 712036 h 1190386"/>
                <a:gd name="connsiteX1217" fmla="*/ 9393442 w 12191999"/>
                <a:gd name="connsiteY1217" fmla="*/ 702578 h 1190386"/>
                <a:gd name="connsiteX1218" fmla="*/ 9394456 w 12191999"/>
                <a:gd name="connsiteY1218" fmla="*/ 702578 h 1190386"/>
                <a:gd name="connsiteX1219" fmla="*/ 9401549 w 12191999"/>
                <a:gd name="connsiteY1219" fmla="*/ 702578 h 1190386"/>
                <a:gd name="connsiteX1220" fmla="*/ 9401549 w 12191999"/>
                <a:gd name="connsiteY1220" fmla="*/ 700687 h 1190386"/>
                <a:gd name="connsiteX1221" fmla="*/ 9401549 w 12191999"/>
                <a:gd name="connsiteY1221" fmla="*/ 687446 h 1190386"/>
                <a:gd name="connsiteX1222" fmla="*/ 9402309 w 12191999"/>
                <a:gd name="connsiteY1222" fmla="*/ 687446 h 1190386"/>
                <a:gd name="connsiteX1223" fmla="*/ 9407629 w 12191999"/>
                <a:gd name="connsiteY1223" fmla="*/ 687446 h 1190386"/>
                <a:gd name="connsiteX1224" fmla="*/ 9407629 w 12191999"/>
                <a:gd name="connsiteY1224" fmla="*/ 686365 h 1190386"/>
                <a:gd name="connsiteX1225" fmla="*/ 9407629 w 12191999"/>
                <a:gd name="connsiteY1225" fmla="*/ 678798 h 1190386"/>
                <a:gd name="connsiteX1226" fmla="*/ 9409656 w 12191999"/>
                <a:gd name="connsiteY1226" fmla="*/ 678798 h 1190386"/>
                <a:gd name="connsiteX1227" fmla="*/ 9423843 w 12191999"/>
                <a:gd name="connsiteY1227" fmla="*/ 678798 h 1190386"/>
                <a:gd name="connsiteX1228" fmla="*/ 9423843 w 12191999"/>
                <a:gd name="connsiteY1228" fmla="*/ 679879 h 1190386"/>
                <a:gd name="connsiteX1229" fmla="*/ 9423843 w 12191999"/>
                <a:gd name="connsiteY1229" fmla="*/ 687446 h 1190386"/>
                <a:gd name="connsiteX1230" fmla="*/ 9446136 w 12191999"/>
                <a:gd name="connsiteY1230" fmla="*/ 687446 h 1190386"/>
                <a:gd name="connsiteX1231" fmla="*/ 9446136 w 12191999"/>
                <a:gd name="connsiteY1231" fmla="*/ 685554 h 1190386"/>
                <a:gd name="connsiteX1232" fmla="*/ 9446136 w 12191999"/>
                <a:gd name="connsiteY1232" fmla="*/ 672313 h 1190386"/>
                <a:gd name="connsiteX1233" fmla="*/ 9447910 w 12191999"/>
                <a:gd name="connsiteY1233" fmla="*/ 672313 h 1190386"/>
                <a:gd name="connsiteX1234" fmla="*/ 9460323 w 12191999"/>
                <a:gd name="connsiteY1234" fmla="*/ 672313 h 1190386"/>
                <a:gd name="connsiteX1235" fmla="*/ 9460323 w 12191999"/>
                <a:gd name="connsiteY1235" fmla="*/ 696093 h 1190386"/>
                <a:gd name="connsiteX1236" fmla="*/ 9461337 w 12191999"/>
                <a:gd name="connsiteY1236" fmla="*/ 696093 h 1190386"/>
                <a:gd name="connsiteX1237" fmla="*/ 9468430 w 12191999"/>
                <a:gd name="connsiteY1237" fmla="*/ 696093 h 1190386"/>
                <a:gd name="connsiteX1238" fmla="*/ 9468430 w 12191999"/>
                <a:gd name="connsiteY1238" fmla="*/ 695012 h 1190386"/>
                <a:gd name="connsiteX1239" fmla="*/ 9468430 w 12191999"/>
                <a:gd name="connsiteY1239" fmla="*/ 687446 h 1190386"/>
                <a:gd name="connsiteX1240" fmla="*/ 9470203 w 12191999"/>
                <a:gd name="connsiteY1240" fmla="*/ 687446 h 1190386"/>
                <a:gd name="connsiteX1241" fmla="*/ 9482617 w 12191999"/>
                <a:gd name="connsiteY1241" fmla="*/ 687446 h 1190386"/>
                <a:gd name="connsiteX1242" fmla="*/ 9482617 w 12191999"/>
                <a:gd name="connsiteY1242" fmla="*/ 713387 h 1190386"/>
                <a:gd name="connsiteX1243" fmla="*/ 9484644 w 12191999"/>
                <a:gd name="connsiteY1243" fmla="*/ 713387 h 1190386"/>
                <a:gd name="connsiteX1244" fmla="*/ 9498830 w 12191999"/>
                <a:gd name="connsiteY1244" fmla="*/ 713387 h 1190386"/>
                <a:gd name="connsiteX1245" fmla="*/ 9498830 w 12191999"/>
                <a:gd name="connsiteY1245" fmla="*/ 715008 h 1190386"/>
                <a:gd name="connsiteX1246" fmla="*/ 9498830 w 12191999"/>
                <a:gd name="connsiteY1246" fmla="*/ 726358 h 1190386"/>
                <a:gd name="connsiteX1247" fmla="*/ 9499590 w 12191999"/>
                <a:gd name="connsiteY1247" fmla="*/ 726358 h 1190386"/>
                <a:gd name="connsiteX1248" fmla="*/ 9504911 w 12191999"/>
                <a:gd name="connsiteY1248" fmla="*/ 726358 h 1190386"/>
                <a:gd name="connsiteX1249" fmla="*/ 9504911 w 12191999"/>
                <a:gd name="connsiteY1249" fmla="*/ 725547 h 1190386"/>
                <a:gd name="connsiteX1250" fmla="*/ 9504911 w 12191999"/>
                <a:gd name="connsiteY1250" fmla="*/ 719872 h 1190386"/>
                <a:gd name="connsiteX1251" fmla="*/ 9535311 w 12191999"/>
                <a:gd name="connsiteY1251" fmla="*/ 719872 h 1190386"/>
                <a:gd name="connsiteX1252" fmla="*/ 9535311 w 12191999"/>
                <a:gd name="connsiteY1252" fmla="*/ 743652 h 1190386"/>
                <a:gd name="connsiteX1253" fmla="*/ 9536324 w 12191999"/>
                <a:gd name="connsiteY1253" fmla="*/ 743652 h 1190386"/>
                <a:gd name="connsiteX1254" fmla="*/ 9543418 w 12191999"/>
                <a:gd name="connsiteY1254" fmla="*/ 743652 h 1190386"/>
                <a:gd name="connsiteX1255" fmla="*/ 9543418 w 12191999"/>
                <a:gd name="connsiteY1255" fmla="*/ 744733 h 1190386"/>
                <a:gd name="connsiteX1256" fmla="*/ 9543418 w 12191999"/>
                <a:gd name="connsiteY1256" fmla="*/ 752299 h 1190386"/>
                <a:gd name="connsiteX1257" fmla="*/ 9544178 w 12191999"/>
                <a:gd name="connsiteY1257" fmla="*/ 752299 h 1190386"/>
                <a:gd name="connsiteX1258" fmla="*/ 9549498 w 12191999"/>
                <a:gd name="connsiteY1258" fmla="*/ 752299 h 1190386"/>
                <a:gd name="connsiteX1259" fmla="*/ 9549498 w 12191999"/>
                <a:gd name="connsiteY1259" fmla="*/ 750137 h 1190386"/>
                <a:gd name="connsiteX1260" fmla="*/ 9549498 w 12191999"/>
                <a:gd name="connsiteY1260" fmla="*/ 735005 h 1190386"/>
                <a:gd name="connsiteX1261" fmla="*/ 9550511 w 12191999"/>
                <a:gd name="connsiteY1261" fmla="*/ 735005 h 1190386"/>
                <a:gd name="connsiteX1262" fmla="*/ 9557605 w 12191999"/>
                <a:gd name="connsiteY1262" fmla="*/ 735005 h 1190386"/>
                <a:gd name="connsiteX1263" fmla="*/ 9557605 w 12191999"/>
                <a:gd name="connsiteY1263" fmla="*/ 736086 h 1190386"/>
                <a:gd name="connsiteX1264" fmla="*/ 9557605 w 12191999"/>
                <a:gd name="connsiteY1264" fmla="*/ 743652 h 1190386"/>
                <a:gd name="connsiteX1265" fmla="*/ 9562925 w 12191999"/>
                <a:gd name="connsiteY1265" fmla="*/ 741659 h 1190386"/>
                <a:gd name="connsiteX1266" fmla="*/ 9563685 w 12191999"/>
                <a:gd name="connsiteY1266" fmla="*/ 740679 h 1190386"/>
                <a:gd name="connsiteX1267" fmla="*/ 9563685 w 12191999"/>
                <a:gd name="connsiteY1267" fmla="*/ 735005 h 1190386"/>
                <a:gd name="connsiteX1268" fmla="*/ 9602192 w 12191999"/>
                <a:gd name="connsiteY1268" fmla="*/ 735005 h 1190386"/>
                <a:gd name="connsiteX1269" fmla="*/ 9602192 w 12191999"/>
                <a:gd name="connsiteY1269" fmla="*/ 758784 h 1190386"/>
                <a:gd name="connsiteX1270" fmla="*/ 9604218 w 12191999"/>
                <a:gd name="connsiteY1270" fmla="*/ 758784 h 1190386"/>
                <a:gd name="connsiteX1271" fmla="*/ 9618405 w 12191999"/>
                <a:gd name="connsiteY1271" fmla="*/ 758784 h 1190386"/>
                <a:gd name="connsiteX1272" fmla="*/ 9618405 w 12191999"/>
                <a:gd name="connsiteY1272" fmla="*/ 759865 h 1190386"/>
                <a:gd name="connsiteX1273" fmla="*/ 9618405 w 12191999"/>
                <a:gd name="connsiteY1273" fmla="*/ 767431 h 1190386"/>
                <a:gd name="connsiteX1274" fmla="*/ 9620179 w 12191999"/>
                <a:gd name="connsiteY1274" fmla="*/ 767431 h 1190386"/>
                <a:gd name="connsiteX1275" fmla="*/ 9632592 w 12191999"/>
                <a:gd name="connsiteY1275" fmla="*/ 767431 h 1190386"/>
                <a:gd name="connsiteX1276" fmla="*/ 9632592 w 12191999"/>
                <a:gd name="connsiteY1276" fmla="*/ 743652 h 1190386"/>
                <a:gd name="connsiteX1277" fmla="*/ 9633605 w 12191999"/>
                <a:gd name="connsiteY1277" fmla="*/ 743652 h 1190386"/>
                <a:gd name="connsiteX1278" fmla="*/ 9640699 w 12191999"/>
                <a:gd name="connsiteY1278" fmla="*/ 743652 h 1190386"/>
                <a:gd name="connsiteX1279" fmla="*/ 9640699 w 12191999"/>
                <a:gd name="connsiteY1279" fmla="*/ 711225 h 1190386"/>
                <a:gd name="connsiteX1280" fmla="*/ 9641712 w 12191999"/>
                <a:gd name="connsiteY1280" fmla="*/ 711225 h 1190386"/>
                <a:gd name="connsiteX1281" fmla="*/ 9648806 w 12191999"/>
                <a:gd name="connsiteY1281" fmla="*/ 711225 h 1190386"/>
                <a:gd name="connsiteX1282" fmla="*/ 9648806 w 12191999"/>
                <a:gd name="connsiteY1282" fmla="*/ 709334 h 1190386"/>
                <a:gd name="connsiteX1283" fmla="*/ 9648806 w 12191999"/>
                <a:gd name="connsiteY1283" fmla="*/ 696093 h 1190386"/>
                <a:gd name="connsiteX1284" fmla="*/ 9647539 w 12191999"/>
                <a:gd name="connsiteY1284" fmla="*/ 694471 h 1190386"/>
                <a:gd name="connsiteX1285" fmla="*/ 9652859 w 12191999"/>
                <a:gd name="connsiteY1285" fmla="*/ 683122 h 1190386"/>
                <a:gd name="connsiteX1286" fmla="*/ 9660966 w 12191999"/>
                <a:gd name="connsiteY1286" fmla="*/ 711225 h 1190386"/>
                <a:gd name="connsiteX1287" fmla="*/ 9661726 w 12191999"/>
                <a:gd name="connsiteY1287" fmla="*/ 711225 h 1190386"/>
                <a:gd name="connsiteX1288" fmla="*/ 9667046 w 12191999"/>
                <a:gd name="connsiteY1288" fmla="*/ 711225 h 1190386"/>
                <a:gd name="connsiteX1289" fmla="*/ 9667046 w 12191999"/>
                <a:gd name="connsiteY1289" fmla="*/ 605298 h 1190386"/>
                <a:gd name="connsiteX1290" fmla="*/ 9668566 w 12191999"/>
                <a:gd name="connsiteY1290" fmla="*/ 605298 h 1190386"/>
                <a:gd name="connsiteX1291" fmla="*/ 9679206 w 12191999"/>
                <a:gd name="connsiteY1291" fmla="*/ 605298 h 1190386"/>
                <a:gd name="connsiteX1292" fmla="*/ 9679206 w 12191999"/>
                <a:gd name="connsiteY1292" fmla="*/ 557739 h 1190386"/>
                <a:gd name="connsiteX1293" fmla="*/ 9705553 w 12191999"/>
                <a:gd name="connsiteY1293" fmla="*/ 557739 h 1190386"/>
                <a:gd name="connsiteX1294" fmla="*/ 9705553 w 12191999"/>
                <a:gd name="connsiteY1294" fmla="*/ 536121 h 1190386"/>
                <a:gd name="connsiteX1295" fmla="*/ 9740007 w 12191999"/>
                <a:gd name="connsiteY1295" fmla="*/ 536121 h 1190386"/>
                <a:gd name="connsiteX1296" fmla="*/ 9740007 w 12191999"/>
                <a:gd name="connsiteY1296" fmla="*/ 538553 h 1190386"/>
                <a:gd name="connsiteX1297" fmla="*/ 9740007 w 12191999"/>
                <a:gd name="connsiteY1297" fmla="*/ 555577 h 1190386"/>
                <a:gd name="connsiteX1298" fmla="*/ 9742287 w 12191999"/>
                <a:gd name="connsiteY1298" fmla="*/ 555577 h 1190386"/>
                <a:gd name="connsiteX1299" fmla="*/ 9758247 w 12191999"/>
                <a:gd name="connsiteY1299" fmla="*/ 555577 h 1190386"/>
                <a:gd name="connsiteX1300" fmla="*/ 9758247 w 12191999"/>
                <a:gd name="connsiteY1300" fmla="*/ 603136 h 1190386"/>
                <a:gd name="connsiteX1301" fmla="*/ 9759260 w 12191999"/>
                <a:gd name="connsiteY1301" fmla="*/ 603136 h 1190386"/>
                <a:gd name="connsiteX1302" fmla="*/ 9766354 w 12191999"/>
                <a:gd name="connsiteY1302" fmla="*/ 603136 h 1190386"/>
                <a:gd name="connsiteX1303" fmla="*/ 9780541 w 12191999"/>
                <a:gd name="connsiteY1303" fmla="*/ 607460 h 1190386"/>
                <a:gd name="connsiteX1304" fmla="*/ 9780541 w 12191999"/>
                <a:gd name="connsiteY1304" fmla="*/ 646372 h 1190386"/>
                <a:gd name="connsiteX1305" fmla="*/ 9781554 w 12191999"/>
                <a:gd name="connsiteY1305" fmla="*/ 646372 h 1190386"/>
                <a:gd name="connsiteX1306" fmla="*/ 9788647 w 12191999"/>
                <a:gd name="connsiteY1306" fmla="*/ 646372 h 1190386"/>
                <a:gd name="connsiteX1307" fmla="*/ 9788647 w 12191999"/>
                <a:gd name="connsiteY1307" fmla="*/ 647993 h 1190386"/>
                <a:gd name="connsiteX1308" fmla="*/ 9788647 w 12191999"/>
                <a:gd name="connsiteY1308" fmla="*/ 659342 h 1190386"/>
                <a:gd name="connsiteX1309" fmla="*/ 9790674 w 12191999"/>
                <a:gd name="connsiteY1309" fmla="*/ 659342 h 1190386"/>
                <a:gd name="connsiteX1310" fmla="*/ 9804861 w 12191999"/>
                <a:gd name="connsiteY1310" fmla="*/ 659342 h 1190386"/>
                <a:gd name="connsiteX1311" fmla="*/ 9810941 w 12191999"/>
                <a:gd name="connsiteY1311" fmla="*/ 665828 h 1190386"/>
                <a:gd name="connsiteX1312" fmla="*/ 9810941 w 12191999"/>
                <a:gd name="connsiteY1312" fmla="*/ 687446 h 1190386"/>
                <a:gd name="connsiteX1313" fmla="*/ 9813221 w 12191999"/>
                <a:gd name="connsiteY1313" fmla="*/ 687446 h 1190386"/>
                <a:gd name="connsiteX1314" fmla="*/ 9829181 w 12191999"/>
                <a:gd name="connsiteY1314" fmla="*/ 687446 h 1190386"/>
                <a:gd name="connsiteX1315" fmla="*/ 9829181 w 12191999"/>
                <a:gd name="connsiteY1315" fmla="*/ 688526 h 1190386"/>
                <a:gd name="connsiteX1316" fmla="*/ 9829181 w 12191999"/>
                <a:gd name="connsiteY1316" fmla="*/ 696093 h 1190386"/>
                <a:gd name="connsiteX1317" fmla="*/ 9830448 w 12191999"/>
                <a:gd name="connsiteY1317" fmla="*/ 696093 h 1190386"/>
                <a:gd name="connsiteX1318" fmla="*/ 9839315 w 12191999"/>
                <a:gd name="connsiteY1318" fmla="*/ 696093 h 1190386"/>
                <a:gd name="connsiteX1319" fmla="*/ 9839315 w 12191999"/>
                <a:gd name="connsiteY1319" fmla="*/ 698254 h 1190386"/>
                <a:gd name="connsiteX1320" fmla="*/ 9839315 w 12191999"/>
                <a:gd name="connsiteY1320" fmla="*/ 713387 h 1190386"/>
                <a:gd name="connsiteX1321" fmla="*/ 9843368 w 12191999"/>
                <a:gd name="connsiteY1321" fmla="*/ 711495 h 1190386"/>
                <a:gd name="connsiteX1322" fmla="*/ 9843368 w 12191999"/>
                <a:gd name="connsiteY1322" fmla="*/ 698254 h 1190386"/>
                <a:gd name="connsiteX1323" fmla="*/ 9844381 w 12191999"/>
                <a:gd name="connsiteY1323" fmla="*/ 698254 h 1190386"/>
                <a:gd name="connsiteX1324" fmla="*/ 9851475 w 12191999"/>
                <a:gd name="connsiteY1324" fmla="*/ 698254 h 1190386"/>
                <a:gd name="connsiteX1325" fmla="*/ 9851475 w 12191999"/>
                <a:gd name="connsiteY1325" fmla="*/ 699876 h 1190386"/>
                <a:gd name="connsiteX1326" fmla="*/ 9851475 w 12191999"/>
                <a:gd name="connsiteY1326" fmla="*/ 711225 h 1190386"/>
                <a:gd name="connsiteX1327" fmla="*/ 9852235 w 12191999"/>
                <a:gd name="connsiteY1327" fmla="*/ 711225 h 1190386"/>
                <a:gd name="connsiteX1328" fmla="*/ 9857555 w 12191999"/>
                <a:gd name="connsiteY1328" fmla="*/ 711225 h 1190386"/>
                <a:gd name="connsiteX1329" fmla="*/ 9906195 w 12191999"/>
                <a:gd name="connsiteY1329" fmla="*/ 706902 h 1190386"/>
                <a:gd name="connsiteX1330" fmla="*/ 9906195 w 12191999"/>
                <a:gd name="connsiteY1330" fmla="*/ 708253 h 1190386"/>
                <a:gd name="connsiteX1331" fmla="*/ 9906195 w 12191999"/>
                <a:gd name="connsiteY1331" fmla="*/ 717710 h 1190386"/>
                <a:gd name="connsiteX1332" fmla="*/ 9906955 w 12191999"/>
                <a:gd name="connsiteY1332" fmla="*/ 717710 h 1190386"/>
                <a:gd name="connsiteX1333" fmla="*/ 9912276 w 12191999"/>
                <a:gd name="connsiteY1333" fmla="*/ 717710 h 1190386"/>
                <a:gd name="connsiteX1334" fmla="*/ 9912276 w 12191999"/>
                <a:gd name="connsiteY1334" fmla="*/ 719872 h 1190386"/>
                <a:gd name="connsiteX1335" fmla="*/ 9912276 w 12191999"/>
                <a:gd name="connsiteY1335" fmla="*/ 735005 h 1190386"/>
                <a:gd name="connsiteX1336" fmla="*/ 9914302 w 12191999"/>
                <a:gd name="connsiteY1336" fmla="*/ 733654 h 1190386"/>
                <a:gd name="connsiteX1337" fmla="*/ 9928489 w 12191999"/>
                <a:gd name="connsiteY1337" fmla="*/ 724196 h 1190386"/>
                <a:gd name="connsiteX1338" fmla="*/ 9934569 w 12191999"/>
                <a:gd name="connsiteY1338" fmla="*/ 683122 h 1190386"/>
                <a:gd name="connsiteX1339" fmla="*/ 9935329 w 12191999"/>
                <a:gd name="connsiteY1339" fmla="*/ 682852 h 1190386"/>
                <a:gd name="connsiteX1340" fmla="*/ 9940649 w 12191999"/>
                <a:gd name="connsiteY1340" fmla="*/ 680960 h 1190386"/>
                <a:gd name="connsiteX1341" fmla="*/ 9942676 w 12191999"/>
                <a:gd name="connsiteY1341" fmla="*/ 611783 h 1190386"/>
                <a:gd name="connsiteX1342" fmla="*/ 9944703 w 12191999"/>
                <a:gd name="connsiteY1342" fmla="*/ 680960 h 1190386"/>
                <a:gd name="connsiteX1343" fmla="*/ 9945463 w 12191999"/>
                <a:gd name="connsiteY1343" fmla="*/ 681230 h 1190386"/>
                <a:gd name="connsiteX1344" fmla="*/ 9950783 w 12191999"/>
                <a:gd name="connsiteY1344" fmla="*/ 683122 h 1190386"/>
                <a:gd name="connsiteX1345" fmla="*/ 9950783 w 12191999"/>
                <a:gd name="connsiteY1345" fmla="*/ 596651 h 1190386"/>
                <a:gd name="connsiteX1346" fmla="*/ 9954836 w 12191999"/>
                <a:gd name="connsiteY1346" fmla="*/ 564224 h 1190386"/>
                <a:gd name="connsiteX1347" fmla="*/ 9993343 w 12191999"/>
                <a:gd name="connsiteY1347" fmla="*/ 564224 h 1190386"/>
                <a:gd name="connsiteX1348" fmla="*/ 9993343 w 12191999"/>
                <a:gd name="connsiteY1348" fmla="*/ 596651 h 1190386"/>
                <a:gd name="connsiteX1349" fmla="*/ 9994103 w 12191999"/>
                <a:gd name="connsiteY1349" fmla="*/ 596651 h 1190386"/>
                <a:gd name="connsiteX1350" fmla="*/ 9999423 w 12191999"/>
                <a:gd name="connsiteY1350" fmla="*/ 596651 h 1190386"/>
                <a:gd name="connsiteX1351" fmla="*/ 9999423 w 12191999"/>
                <a:gd name="connsiteY1351" fmla="*/ 514503 h 1190386"/>
                <a:gd name="connsiteX1352" fmla="*/ 10001197 w 12191999"/>
                <a:gd name="connsiteY1352" fmla="*/ 514503 h 1190386"/>
                <a:gd name="connsiteX1353" fmla="*/ 10013610 w 12191999"/>
                <a:gd name="connsiteY1353" fmla="*/ 514503 h 1190386"/>
                <a:gd name="connsiteX1354" fmla="*/ 10013610 w 12191999"/>
                <a:gd name="connsiteY1354" fmla="*/ 512612 h 1190386"/>
                <a:gd name="connsiteX1355" fmla="*/ 10013610 w 12191999"/>
                <a:gd name="connsiteY1355" fmla="*/ 499371 h 1190386"/>
                <a:gd name="connsiteX1356" fmla="*/ 10035904 w 12191999"/>
                <a:gd name="connsiteY1356" fmla="*/ 499371 h 1190386"/>
                <a:gd name="connsiteX1357" fmla="*/ 10035904 w 12191999"/>
                <a:gd name="connsiteY1357" fmla="*/ 498290 h 1190386"/>
                <a:gd name="connsiteX1358" fmla="*/ 10035904 w 12191999"/>
                <a:gd name="connsiteY1358" fmla="*/ 490724 h 1190386"/>
                <a:gd name="connsiteX1359" fmla="*/ 10037677 w 12191999"/>
                <a:gd name="connsiteY1359" fmla="*/ 490724 h 1190386"/>
                <a:gd name="connsiteX1360" fmla="*/ 10050091 w 12191999"/>
                <a:gd name="connsiteY1360" fmla="*/ 490724 h 1190386"/>
                <a:gd name="connsiteX1361" fmla="*/ 10050091 w 12191999"/>
                <a:gd name="connsiteY1361" fmla="*/ 491805 h 1190386"/>
                <a:gd name="connsiteX1362" fmla="*/ 10050091 w 12191999"/>
                <a:gd name="connsiteY1362" fmla="*/ 499371 h 1190386"/>
                <a:gd name="connsiteX1363" fmla="*/ 10050851 w 12191999"/>
                <a:gd name="connsiteY1363" fmla="*/ 499371 h 1190386"/>
                <a:gd name="connsiteX1364" fmla="*/ 10056171 w 12191999"/>
                <a:gd name="connsiteY1364" fmla="*/ 499371 h 1190386"/>
                <a:gd name="connsiteX1365" fmla="*/ 10066304 w 12191999"/>
                <a:gd name="connsiteY1365" fmla="*/ 495047 h 1190386"/>
                <a:gd name="connsiteX1366" fmla="*/ 10070357 w 12191999"/>
                <a:gd name="connsiteY1366" fmla="*/ 498290 h 1190386"/>
                <a:gd name="connsiteX1367" fmla="*/ 10070357 w 12191999"/>
                <a:gd name="connsiteY1367" fmla="*/ 490724 h 1190386"/>
                <a:gd name="connsiteX1368" fmla="*/ 10072637 w 12191999"/>
                <a:gd name="connsiteY1368" fmla="*/ 490724 h 1190386"/>
                <a:gd name="connsiteX1369" fmla="*/ 10088598 w 12191999"/>
                <a:gd name="connsiteY1369" fmla="*/ 490724 h 1190386"/>
                <a:gd name="connsiteX1370" fmla="*/ 10088598 w 12191999"/>
                <a:gd name="connsiteY1370" fmla="*/ 491805 h 1190386"/>
                <a:gd name="connsiteX1371" fmla="*/ 10088598 w 12191999"/>
                <a:gd name="connsiteY1371" fmla="*/ 499371 h 1190386"/>
                <a:gd name="connsiteX1372" fmla="*/ 10118998 w 12191999"/>
                <a:gd name="connsiteY1372" fmla="*/ 499371 h 1190386"/>
                <a:gd name="connsiteX1373" fmla="*/ 10118998 w 12191999"/>
                <a:gd name="connsiteY1373" fmla="*/ 500992 h 1190386"/>
                <a:gd name="connsiteX1374" fmla="*/ 10118998 w 12191999"/>
                <a:gd name="connsiteY1374" fmla="*/ 512342 h 1190386"/>
                <a:gd name="connsiteX1375" fmla="*/ 10145345 w 12191999"/>
                <a:gd name="connsiteY1375" fmla="*/ 512342 h 1190386"/>
                <a:gd name="connsiteX1376" fmla="*/ 10145345 w 12191999"/>
                <a:gd name="connsiteY1376" fmla="*/ 542606 h 1190386"/>
                <a:gd name="connsiteX1377" fmla="*/ 10146105 w 12191999"/>
                <a:gd name="connsiteY1377" fmla="*/ 542606 h 1190386"/>
                <a:gd name="connsiteX1378" fmla="*/ 10151425 w 12191999"/>
                <a:gd name="connsiteY1378" fmla="*/ 542606 h 1190386"/>
                <a:gd name="connsiteX1379" fmla="*/ 10151425 w 12191999"/>
                <a:gd name="connsiteY1379" fmla="*/ 543687 h 1190386"/>
                <a:gd name="connsiteX1380" fmla="*/ 10151425 w 12191999"/>
                <a:gd name="connsiteY1380" fmla="*/ 551254 h 1190386"/>
                <a:gd name="connsiteX1381" fmla="*/ 10155479 w 12191999"/>
                <a:gd name="connsiteY1381" fmla="*/ 581518 h 1190386"/>
                <a:gd name="connsiteX1382" fmla="*/ 10156239 w 12191999"/>
                <a:gd name="connsiteY1382" fmla="*/ 581518 h 1190386"/>
                <a:gd name="connsiteX1383" fmla="*/ 10161559 w 12191999"/>
                <a:gd name="connsiteY1383" fmla="*/ 581518 h 1190386"/>
                <a:gd name="connsiteX1384" fmla="*/ 10161559 w 12191999"/>
                <a:gd name="connsiteY1384" fmla="*/ 582329 h 1190386"/>
                <a:gd name="connsiteX1385" fmla="*/ 10161559 w 12191999"/>
                <a:gd name="connsiteY1385" fmla="*/ 588004 h 1190386"/>
                <a:gd name="connsiteX1386" fmla="*/ 10162572 w 12191999"/>
                <a:gd name="connsiteY1386" fmla="*/ 588004 h 1190386"/>
                <a:gd name="connsiteX1387" fmla="*/ 10169665 w 12191999"/>
                <a:gd name="connsiteY1387" fmla="*/ 588004 h 1190386"/>
                <a:gd name="connsiteX1388" fmla="*/ 10169665 w 12191999"/>
                <a:gd name="connsiteY1388" fmla="*/ 618269 h 1190386"/>
                <a:gd name="connsiteX1389" fmla="*/ 10171692 w 12191999"/>
                <a:gd name="connsiteY1389" fmla="*/ 618269 h 1190386"/>
                <a:gd name="connsiteX1390" fmla="*/ 10185879 w 12191999"/>
                <a:gd name="connsiteY1390" fmla="*/ 618269 h 1190386"/>
                <a:gd name="connsiteX1391" fmla="*/ 10185879 w 12191999"/>
                <a:gd name="connsiteY1391" fmla="*/ 642048 h 1190386"/>
                <a:gd name="connsiteX1392" fmla="*/ 10187906 w 12191999"/>
                <a:gd name="connsiteY1392" fmla="*/ 643669 h 1190386"/>
                <a:gd name="connsiteX1393" fmla="*/ 10187906 w 12191999"/>
                <a:gd name="connsiteY1393" fmla="*/ 655019 h 1190386"/>
                <a:gd name="connsiteX1394" fmla="*/ 10188666 w 12191999"/>
                <a:gd name="connsiteY1394" fmla="*/ 655019 h 1190386"/>
                <a:gd name="connsiteX1395" fmla="*/ 10193986 w 12191999"/>
                <a:gd name="connsiteY1395" fmla="*/ 655019 h 1190386"/>
                <a:gd name="connsiteX1396" fmla="*/ 10193986 w 12191999"/>
                <a:gd name="connsiteY1396" fmla="*/ 678798 h 1190386"/>
                <a:gd name="connsiteX1397" fmla="*/ 10195252 w 12191999"/>
                <a:gd name="connsiteY1397" fmla="*/ 678798 h 1190386"/>
                <a:gd name="connsiteX1398" fmla="*/ 10204119 w 12191999"/>
                <a:gd name="connsiteY1398" fmla="*/ 678798 h 1190386"/>
                <a:gd name="connsiteX1399" fmla="*/ 10206146 w 12191999"/>
                <a:gd name="connsiteY1399" fmla="*/ 682852 h 1190386"/>
                <a:gd name="connsiteX1400" fmla="*/ 10206146 w 12191999"/>
                <a:gd name="connsiteY1400" fmla="*/ 696093 h 1190386"/>
                <a:gd name="connsiteX1401" fmla="*/ 10207666 w 12191999"/>
                <a:gd name="connsiteY1401" fmla="*/ 694201 h 1190386"/>
                <a:gd name="connsiteX1402" fmla="*/ 10218306 w 12191999"/>
                <a:gd name="connsiteY1402" fmla="*/ 680960 h 1190386"/>
                <a:gd name="connsiteX1403" fmla="*/ 10246680 w 12191999"/>
                <a:gd name="connsiteY1403" fmla="*/ 680960 h 1190386"/>
                <a:gd name="connsiteX1404" fmla="*/ 10246680 w 12191999"/>
                <a:gd name="connsiteY1404" fmla="*/ 767431 h 1190386"/>
                <a:gd name="connsiteX1405" fmla="*/ 10247440 w 12191999"/>
                <a:gd name="connsiteY1405" fmla="*/ 767431 h 1190386"/>
                <a:gd name="connsiteX1406" fmla="*/ 10252760 w 12191999"/>
                <a:gd name="connsiteY1406" fmla="*/ 767431 h 1190386"/>
                <a:gd name="connsiteX1407" fmla="*/ 10253520 w 12191999"/>
                <a:gd name="connsiteY1407" fmla="*/ 766080 h 1190386"/>
                <a:gd name="connsiteX1408" fmla="*/ 10258840 w 12191999"/>
                <a:gd name="connsiteY1408" fmla="*/ 756622 h 1190386"/>
                <a:gd name="connsiteX1409" fmla="*/ 10258840 w 12191999"/>
                <a:gd name="connsiteY1409" fmla="*/ 758514 h 1190386"/>
                <a:gd name="connsiteX1410" fmla="*/ 10258840 w 12191999"/>
                <a:gd name="connsiteY1410" fmla="*/ 771755 h 1190386"/>
                <a:gd name="connsiteX1411" fmla="*/ 10262893 w 12191999"/>
                <a:gd name="connsiteY1411" fmla="*/ 726358 h 1190386"/>
                <a:gd name="connsiteX1412" fmla="*/ 10263653 w 12191999"/>
                <a:gd name="connsiteY1412" fmla="*/ 726358 h 1190386"/>
                <a:gd name="connsiteX1413" fmla="*/ 10268973 w 12191999"/>
                <a:gd name="connsiteY1413" fmla="*/ 726358 h 1190386"/>
                <a:gd name="connsiteX1414" fmla="*/ 10268973 w 12191999"/>
                <a:gd name="connsiteY1414" fmla="*/ 661504 h 1190386"/>
                <a:gd name="connsiteX1415" fmla="*/ 10269987 w 12191999"/>
                <a:gd name="connsiteY1415" fmla="*/ 661504 h 1190386"/>
                <a:gd name="connsiteX1416" fmla="*/ 10277080 w 12191999"/>
                <a:gd name="connsiteY1416" fmla="*/ 661504 h 1190386"/>
                <a:gd name="connsiteX1417" fmla="*/ 10289240 w 12191999"/>
                <a:gd name="connsiteY1417" fmla="*/ 618269 h 1190386"/>
                <a:gd name="connsiteX1418" fmla="*/ 10290507 w 12191999"/>
                <a:gd name="connsiteY1418" fmla="*/ 618269 h 1190386"/>
                <a:gd name="connsiteX1419" fmla="*/ 10299374 w 12191999"/>
                <a:gd name="connsiteY1419" fmla="*/ 618269 h 1190386"/>
                <a:gd name="connsiteX1420" fmla="*/ 10309507 w 12191999"/>
                <a:gd name="connsiteY1420" fmla="*/ 661504 h 1190386"/>
                <a:gd name="connsiteX1421" fmla="*/ 10310520 w 12191999"/>
                <a:gd name="connsiteY1421" fmla="*/ 661504 h 1190386"/>
                <a:gd name="connsiteX1422" fmla="*/ 10317614 w 12191999"/>
                <a:gd name="connsiteY1422" fmla="*/ 661504 h 1190386"/>
                <a:gd name="connsiteX1423" fmla="*/ 10317614 w 12191999"/>
                <a:gd name="connsiteY1423" fmla="*/ 700416 h 1190386"/>
                <a:gd name="connsiteX1424" fmla="*/ 10319387 w 12191999"/>
                <a:gd name="connsiteY1424" fmla="*/ 700416 h 1190386"/>
                <a:gd name="connsiteX1425" fmla="*/ 10331801 w 12191999"/>
                <a:gd name="connsiteY1425" fmla="*/ 700416 h 1190386"/>
                <a:gd name="connsiteX1426" fmla="*/ 10331801 w 12191999"/>
                <a:gd name="connsiteY1426" fmla="*/ 702578 h 1190386"/>
                <a:gd name="connsiteX1427" fmla="*/ 10331801 w 12191999"/>
                <a:gd name="connsiteY1427" fmla="*/ 717710 h 1190386"/>
                <a:gd name="connsiteX1428" fmla="*/ 10335854 w 12191999"/>
                <a:gd name="connsiteY1428" fmla="*/ 715549 h 1190386"/>
                <a:gd name="connsiteX1429" fmla="*/ 10335854 w 12191999"/>
                <a:gd name="connsiteY1429" fmla="*/ 700416 h 1190386"/>
                <a:gd name="connsiteX1430" fmla="*/ 10337374 w 12191999"/>
                <a:gd name="connsiteY1430" fmla="*/ 700416 h 1190386"/>
                <a:gd name="connsiteX1431" fmla="*/ 10348014 w 12191999"/>
                <a:gd name="connsiteY1431" fmla="*/ 700416 h 1190386"/>
                <a:gd name="connsiteX1432" fmla="*/ 10348014 w 12191999"/>
                <a:gd name="connsiteY1432" fmla="*/ 702037 h 1190386"/>
                <a:gd name="connsiteX1433" fmla="*/ 10348014 w 12191999"/>
                <a:gd name="connsiteY1433" fmla="*/ 713387 h 1190386"/>
                <a:gd name="connsiteX1434" fmla="*/ 10378415 w 12191999"/>
                <a:gd name="connsiteY1434" fmla="*/ 713387 h 1190386"/>
                <a:gd name="connsiteX1435" fmla="*/ 10378415 w 12191999"/>
                <a:gd name="connsiteY1435" fmla="*/ 676637 h 1190386"/>
                <a:gd name="connsiteX1436" fmla="*/ 10379681 w 12191999"/>
                <a:gd name="connsiteY1436" fmla="*/ 676637 h 1190386"/>
                <a:gd name="connsiteX1437" fmla="*/ 10388548 w 12191999"/>
                <a:gd name="connsiteY1437" fmla="*/ 676637 h 1190386"/>
                <a:gd name="connsiteX1438" fmla="*/ 10388548 w 12191999"/>
                <a:gd name="connsiteY1438" fmla="*/ 698254 h 1190386"/>
                <a:gd name="connsiteX1439" fmla="*/ 10390575 w 12191999"/>
                <a:gd name="connsiteY1439" fmla="*/ 665828 h 1190386"/>
                <a:gd name="connsiteX1440" fmla="*/ 10412868 w 12191999"/>
                <a:gd name="connsiteY1440" fmla="*/ 665828 h 1190386"/>
                <a:gd name="connsiteX1441" fmla="*/ 10412868 w 12191999"/>
                <a:gd name="connsiteY1441" fmla="*/ 664206 h 1190386"/>
                <a:gd name="connsiteX1442" fmla="*/ 10412868 w 12191999"/>
                <a:gd name="connsiteY1442" fmla="*/ 652857 h 1190386"/>
                <a:gd name="connsiteX1443" fmla="*/ 10413628 w 12191999"/>
                <a:gd name="connsiteY1443" fmla="*/ 652857 h 1190386"/>
                <a:gd name="connsiteX1444" fmla="*/ 10418948 w 12191999"/>
                <a:gd name="connsiteY1444" fmla="*/ 652857 h 1190386"/>
                <a:gd name="connsiteX1445" fmla="*/ 10418948 w 12191999"/>
                <a:gd name="connsiteY1445" fmla="*/ 650966 h 1190386"/>
                <a:gd name="connsiteX1446" fmla="*/ 10418948 w 12191999"/>
                <a:gd name="connsiteY1446" fmla="*/ 637725 h 1190386"/>
                <a:gd name="connsiteX1447" fmla="*/ 10423002 w 12191999"/>
                <a:gd name="connsiteY1447" fmla="*/ 644210 h 1190386"/>
                <a:gd name="connsiteX1448" fmla="*/ 10425282 w 12191999"/>
                <a:gd name="connsiteY1448" fmla="*/ 644210 h 1190386"/>
                <a:gd name="connsiteX1449" fmla="*/ 10441242 w 12191999"/>
                <a:gd name="connsiteY1449" fmla="*/ 644210 h 1190386"/>
                <a:gd name="connsiteX1450" fmla="*/ 10441242 w 12191999"/>
                <a:gd name="connsiteY1450" fmla="*/ 643399 h 1190386"/>
                <a:gd name="connsiteX1451" fmla="*/ 10441242 w 12191999"/>
                <a:gd name="connsiteY1451" fmla="*/ 637725 h 1190386"/>
                <a:gd name="connsiteX1452" fmla="*/ 10442002 w 12191999"/>
                <a:gd name="connsiteY1452" fmla="*/ 637725 h 1190386"/>
                <a:gd name="connsiteX1453" fmla="*/ 10447322 w 12191999"/>
                <a:gd name="connsiteY1453" fmla="*/ 637725 h 1190386"/>
                <a:gd name="connsiteX1454" fmla="*/ 10447322 w 12191999"/>
                <a:gd name="connsiteY1454" fmla="*/ 639076 h 1190386"/>
                <a:gd name="connsiteX1455" fmla="*/ 10447322 w 12191999"/>
                <a:gd name="connsiteY1455" fmla="*/ 648534 h 1190386"/>
                <a:gd name="connsiteX1456" fmla="*/ 10485829 w 12191999"/>
                <a:gd name="connsiteY1456" fmla="*/ 648534 h 1190386"/>
                <a:gd name="connsiteX1457" fmla="*/ 10485829 w 12191999"/>
                <a:gd name="connsiteY1457" fmla="*/ 786887 h 1190386"/>
                <a:gd name="connsiteX1458" fmla="*/ 10487349 w 12191999"/>
                <a:gd name="connsiteY1458" fmla="*/ 786887 h 1190386"/>
                <a:gd name="connsiteX1459" fmla="*/ 10497989 w 12191999"/>
                <a:gd name="connsiteY1459" fmla="*/ 786887 h 1190386"/>
                <a:gd name="connsiteX1460" fmla="*/ 10497989 w 12191999"/>
                <a:gd name="connsiteY1460" fmla="*/ 773917 h 1190386"/>
                <a:gd name="connsiteX1461" fmla="*/ 10502043 w 12191999"/>
                <a:gd name="connsiteY1461" fmla="*/ 773917 h 1190386"/>
                <a:gd name="connsiteX1462" fmla="*/ 10502043 w 12191999"/>
                <a:gd name="connsiteY1462" fmla="*/ 786887 h 1190386"/>
                <a:gd name="connsiteX1463" fmla="*/ 10532443 w 12191999"/>
                <a:gd name="connsiteY1463" fmla="*/ 786887 h 1190386"/>
                <a:gd name="connsiteX1464" fmla="*/ 10532443 w 12191999"/>
                <a:gd name="connsiteY1464" fmla="*/ 756622 h 1190386"/>
                <a:gd name="connsiteX1465" fmla="*/ 10544603 w 12191999"/>
                <a:gd name="connsiteY1465" fmla="*/ 756622 h 1190386"/>
                <a:gd name="connsiteX1466" fmla="*/ 10556763 w 12191999"/>
                <a:gd name="connsiteY1466" fmla="*/ 754461 h 1190386"/>
                <a:gd name="connsiteX1467" fmla="*/ 10560817 w 12191999"/>
                <a:gd name="connsiteY1467" fmla="*/ 756622 h 1190386"/>
                <a:gd name="connsiteX1468" fmla="*/ 10570950 w 12191999"/>
                <a:gd name="connsiteY1468" fmla="*/ 756622 h 1190386"/>
                <a:gd name="connsiteX1469" fmla="*/ 10570950 w 12191999"/>
                <a:gd name="connsiteY1469" fmla="*/ 786887 h 1190386"/>
                <a:gd name="connsiteX1470" fmla="*/ 10579057 w 12191999"/>
                <a:gd name="connsiteY1470" fmla="*/ 786887 h 1190386"/>
                <a:gd name="connsiteX1471" fmla="*/ 10579057 w 12191999"/>
                <a:gd name="connsiteY1471" fmla="*/ 804182 h 1190386"/>
                <a:gd name="connsiteX1472" fmla="*/ 10588393 w 12191999"/>
                <a:gd name="connsiteY1472" fmla="*/ 805087 h 1190386"/>
                <a:gd name="connsiteX1473" fmla="*/ 10601351 w 12191999"/>
                <a:gd name="connsiteY1473" fmla="*/ 805087 h 1190386"/>
                <a:gd name="connsiteX1474" fmla="*/ 10601351 w 12191999"/>
                <a:gd name="connsiteY1474" fmla="*/ 789049 h 1190386"/>
                <a:gd name="connsiteX1475" fmla="*/ 10669307 w 12191999"/>
                <a:gd name="connsiteY1475" fmla="*/ 789049 h 1190386"/>
                <a:gd name="connsiteX1476" fmla="*/ 10669307 w 12191999"/>
                <a:gd name="connsiteY1476" fmla="*/ 703796 h 1190386"/>
                <a:gd name="connsiteX1477" fmla="*/ 10741315 w 12191999"/>
                <a:gd name="connsiteY1477" fmla="*/ 703796 h 1190386"/>
                <a:gd name="connsiteX1478" fmla="*/ 10741315 w 12191999"/>
                <a:gd name="connsiteY1478" fmla="*/ 782564 h 1190386"/>
                <a:gd name="connsiteX1479" fmla="*/ 10743219 w 12191999"/>
                <a:gd name="connsiteY1479" fmla="*/ 782564 h 1190386"/>
                <a:gd name="connsiteX1480" fmla="*/ 10744461 w 12191999"/>
                <a:gd name="connsiteY1480" fmla="*/ 805087 h 1190386"/>
                <a:gd name="connsiteX1481" fmla="*/ 10754137 w 12191999"/>
                <a:gd name="connsiteY1481" fmla="*/ 805087 h 1190386"/>
                <a:gd name="connsiteX1482" fmla="*/ 10755379 w 12191999"/>
                <a:gd name="connsiteY1482" fmla="*/ 782564 h 1190386"/>
                <a:gd name="connsiteX1483" fmla="*/ 10761459 w 12191999"/>
                <a:gd name="connsiteY1483" fmla="*/ 782564 h 1190386"/>
                <a:gd name="connsiteX1484" fmla="*/ 10762701 w 12191999"/>
                <a:gd name="connsiteY1484" fmla="*/ 805087 h 1190386"/>
                <a:gd name="connsiteX1485" fmla="*/ 10813323 w 12191999"/>
                <a:gd name="connsiteY1485" fmla="*/ 805087 h 1190386"/>
                <a:gd name="connsiteX1486" fmla="*/ 10813323 w 12191999"/>
                <a:gd name="connsiteY1486" fmla="*/ 642059 h 1190386"/>
                <a:gd name="connsiteX1487" fmla="*/ 11010650 w 12191999"/>
                <a:gd name="connsiteY1487" fmla="*/ 642059 h 1190386"/>
                <a:gd name="connsiteX1488" fmla="*/ 11010650 w 12191999"/>
                <a:gd name="connsiteY1488" fmla="*/ 805087 h 1190386"/>
                <a:gd name="connsiteX1489" fmla="*/ 11029347 w 12191999"/>
                <a:gd name="connsiteY1489" fmla="*/ 805087 h 1190386"/>
                <a:gd name="connsiteX1490" fmla="*/ 11029347 w 12191999"/>
                <a:gd name="connsiteY1490" fmla="*/ 722394 h 1190386"/>
                <a:gd name="connsiteX1491" fmla="*/ 11124467 w 12191999"/>
                <a:gd name="connsiteY1491" fmla="*/ 722394 h 1190386"/>
                <a:gd name="connsiteX1492" fmla="*/ 11136397 w 12191999"/>
                <a:gd name="connsiteY1492" fmla="*/ 404253 h 1190386"/>
                <a:gd name="connsiteX1493" fmla="*/ 11124237 w 12191999"/>
                <a:gd name="connsiteY1493" fmla="*/ 382635 h 1190386"/>
                <a:gd name="connsiteX1494" fmla="*/ 11118157 w 12191999"/>
                <a:gd name="connsiteY1494" fmla="*/ 378311 h 1190386"/>
                <a:gd name="connsiteX1495" fmla="*/ 11126264 w 12191999"/>
                <a:gd name="connsiteY1495" fmla="*/ 354532 h 1190386"/>
                <a:gd name="connsiteX1496" fmla="*/ 11126264 w 12191999"/>
                <a:gd name="connsiteY1496" fmla="*/ 337238 h 1190386"/>
                <a:gd name="connsiteX1497" fmla="*/ 11140451 w 12191999"/>
                <a:gd name="connsiteY1497" fmla="*/ 337238 h 1190386"/>
                <a:gd name="connsiteX1498" fmla="*/ 11140451 w 12191999"/>
                <a:gd name="connsiteY1498" fmla="*/ 315620 h 1190386"/>
                <a:gd name="connsiteX1499" fmla="*/ 11142477 w 12191999"/>
                <a:gd name="connsiteY1499" fmla="*/ 311296 h 1190386"/>
                <a:gd name="connsiteX1500" fmla="*/ 11142477 w 12191999"/>
                <a:gd name="connsiteY1500" fmla="*/ 233472 h 1190386"/>
                <a:gd name="connsiteX1501" fmla="*/ 11140451 w 12191999"/>
                <a:gd name="connsiteY1501" fmla="*/ 226987 h 1190386"/>
                <a:gd name="connsiteX1502" fmla="*/ 11146531 w 12191999"/>
                <a:gd name="connsiteY1502" fmla="*/ 220501 h 1190386"/>
                <a:gd name="connsiteX1503" fmla="*/ 11146531 w 12191999"/>
                <a:gd name="connsiteY1503" fmla="*/ 162133 h 1190386"/>
                <a:gd name="connsiteX1504" fmla="*/ 11148557 w 12191999"/>
                <a:gd name="connsiteY1504" fmla="*/ 157810 h 1190386"/>
                <a:gd name="connsiteX1505" fmla="*/ 11148557 w 12191999"/>
                <a:gd name="connsiteY1505" fmla="*/ 101604 h 1190386"/>
                <a:gd name="connsiteX1506" fmla="*/ 11150584 w 12191999"/>
                <a:gd name="connsiteY1506" fmla="*/ 82148 h 1190386"/>
                <a:gd name="connsiteX1507" fmla="*/ 11154638 w 12191999"/>
                <a:gd name="connsiteY1507" fmla="*/ 99442 h 1190386"/>
                <a:gd name="connsiteX1508" fmla="*/ 11156664 w 12191999"/>
                <a:gd name="connsiteY1508" fmla="*/ 157810 h 1190386"/>
                <a:gd name="connsiteX1509" fmla="*/ 11158691 w 12191999"/>
                <a:gd name="connsiteY1509" fmla="*/ 220501 h 1190386"/>
                <a:gd name="connsiteX1510" fmla="*/ 11164771 w 12191999"/>
                <a:gd name="connsiteY1510" fmla="*/ 226987 h 1190386"/>
                <a:gd name="connsiteX1511" fmla="*/ 11162744 w 12191999"/>
                <a:gd name="connsiteY1511" fmla="*/ 233472 h 1190386"/>
                <a:gd name="connsiteX1512" fmla="*/ 11162744 w 12191999"/>
                <a:gd name="connsiteY1512" fmla="*/ 311296 h 1190386"/>
                <a:gd name="connsiteX1513" fmla="*/ 11164771 w 12191999"/>
                <a:gd name="connsiteY1513" fmla="*/ 315620 h 1190386"/>
                <a:gd name="connsiteX1514" fmla="*/ 11164771 w 12191999"/>
                <a:gd name="connsiteY1514" fmla="*/ 337238 h 1190386"/>
                <a:gd name="connsiteX1515" fmla="*/ 11178958 w 12191999"/>
                <a:gd name="connsiteY1515" fmla="*/ 337238 h 1190386"/>
                <a:gd name="connsiteX1516" fmla="*/ 11178958 w 12191999"/>
                <a:gd name="connsiteY1516" fmla="*/ 354532 h 1190386"/>
                <a:gd name="connsiteX1517" fmla="*/ 11187065 w 12191999"/>
                <a:gd name="connsiteY1517" fmla="*/ 378311 h 1190386"/>
                <a:gd name="connsiteX1518" fmla="*/ 11180985 w 12191999"/>
                <a:gd name="connsiteY1518" fmla="*/ 382635 h 1190386"/>
                <a:gd name="connsiteX1519" fmla="*/ 11168824 w 12191999"/>
                <a:gd name="connsiteY1519" fmla="*/ 404253 h 1190386"/>
                <a:gd name="connsiteX1520" fmla="*/ 11176931 w 12191999"/>
                <a:gd name="connsiteY1520" fmla="*/ 657181 h 1190386"/>
                <a:gd name="connsiteX1521" fmla="*/ 11241785 w 12191999"/>
                <a:gd name="connsiteY1521" fmla="*/ 657181 h 1190386"/>
                <a:gd name="connsiteX1522" fmla="*/ 11241785 w 12191999"/>
                <a:gd name="connsiteY1522" fmla="*/ 732843 h 1190386"/>
                <a:gd name="connsiteX1523" fmla="*/ 11249892 w 12191999"/>
                <a:gd name="connsiteY1523" fmla="*/ 732843 h 1190386"/>
                <a:gd name="connsiteX1524" fmla="*/ 11251919 w 12191999"/>
                <a:gd name="connsiteY1524" fmla="*/ 726358 h 1190386"/>
                <a:gd name="connsiteX1525" fmla="*/ 11257999 w 12191999"/>
                <a:gd name="connsiteY1525" fmla="*/ 726358 h 1190386"/>
                <a:gd name="connsiteX1526" fmla="*/ 11260026 w 12191999"/>
                <a:gd name="connsiteY1526" fmla="*/ 735005 h 1190386"/>
                <a:gd name="connsiteX1527" fmla="*/ 11272186 w 12191999"/>
                <a:gd name="connsiteY1527" fmla="*/ 735005 h 1190386"/>
                <a:gd name="connsiteX1528" fmla="*/ 11272186 w 12191999"/>
                <a:gd name="connsiteY1528" fmla="*/ 728519 h 1190386"/>
                <a:gd name="connsiteX1529" fmla="*/ 11294479 w 12191999"/>
                <a:gd name="connsiteY1529" fmla="*/ 728519 h 1190386"/>
                <a:gd name="connsiteX1530" fmla="*/ 11294479 w 12191999"/>
                <a:gd name="connsiteY1530" fmla="*/ 735005 h 1190386"/>
                <a:gd name="connsiteX1531" fmla="*/ 11314746 w 12191999"/>
                <a:gd name="connsiteY1531" fmla="*/ 735005 h 1190386"/>
                <a:gd name="connsiteX1532" fmla="*/ 11314746 w 12191999"/>
                <a:gd name="connsiteY1532" fmla="*/ 780402 h 1190386"/>
                <a:gd name="connsiteX1533" fmla="*/ 11328933 w 12191999"/>
                <a:gd name="connsiteY1533" fmla="*/ 780402 h 1190386"/>
                <a:gd name="connsiteX1534" fmla="*/ 11328933 w 12191999"/>
                <a:gd name="connsiteY1534" fmla="*/ 767431 h 1190386"/>
                <a:gd name="connsiteX1535" fmla="*/ 11345147 w 12191999"/>
                <a:gd name="connsiteY1535" fmla="*/ 767431 h 1190386"/>
                <a:gd name="connsiteX1536" fmla="*/ 11345147 w 12191999"/>
                <a:gd name="connsiteY1536" fmla="*/ 588004 h 1190386"/>
                <a:gd name="connsiteX1537" fmla="*/ 11351227 w 12191999"/>
                <a:gd name="connsiteY1537" fmla="*/ 581518 h 1190386"/>
                <a:gd name="connsiteX1538" fmla="*/ 11424188 w 12191999"/>
                <a:gd name="connsiteY1538" fmla="*/ 581518 h 1190386"/>
                <a:gd name="connsiteX1539" fmla="*/ 11424188 w 12191999"/>
                <a:gd name="connsiteY1539" fmla="*/ 590166 h 1190386"/>
                <a:gd name="connsiteX1540" fmla="*/ 11434321 w 12191999"/>
                <a:gd name="connsiteY1540" fmla="*/ 590166 h 1190386"/>
                <a:gd name="connsiteX1541" fmla="*/ 11434321 w 12191999"/>
                <a:gd name="connsiteY1541" fmla="*/ 704740 h 1190386"/>
                <a:gd name="connsiteX1542" fmla="*/ 11456615 w 12191999"/>
                <a:gd name="connsiteY1542" fmla="*/ 704740 h 1190386"/>
                <a:gd name="connsiteX1543" fmla="*/ 11456615 w 12191999"/>
                <a:gd name="connsiteY1543" fmla="*/ 637725 h 1190386"/>
                <a:gd name="connsiteX1544" fmla="*/ 11482962 w 12191999"/>
                <a:gd name="connsiteY1544" fmla="*/ 637725 h 1190386"/>
                <a:gd name="connsiteX1545" fmla="*/ 11487015 w 12191999"/>
                <a:gd name="connsiteY1545" fmla="*/ 633401 h 1190386"/>
                <a:gd name="connsiteX1546" fmla="*/ 11495122 w 12191999"/>
                <a:gd name="connsiteY1546" fmla="*/ 633401 h 1190386"/>
                <a:gd name="connsiteX1547" fmla="*/ 11499175 w 12191999"/>
                <a:gd name="connsiteY1547" fmla="*/ 637725 h 1190386"/>
                <a:gd name="connsiteX1548" fmla="*/ 11521469 w 12191999"/>
                <a:gd name="connsiteY1548" fmla="*/ 637725 h 1190386"/>
                <a:gd name="connsiteX1549" fmla="*/ 11521469 w 12191999"/>
                <a:gd name="connsiteY1549" fmla="*/ 520989 h 1190386"/>
                <a:gd name="connsiteX1550" fmla="*/ 11578216 w 12191999"/>
                <a:gd name="connsiteY1550" fmla="*/ 510180 h 1190386"/>
                <a:gd name="connsiteX1551" fmla="*/ 11578216 w 12191999"/>
                <a:gd name="connsiteY1551" fmla="*/ 511261 h 1190386"/>
                <a:gd name="connsiteX1552" fmla="*/ 11578216 w 12191999"/>
                <a:gd name="connsiteY1552" fmla="*/ 518827 h 1190386"/>
                <a:gd name="connsiteX1553" fmla="*/ 11604563 w 12191999"/>
                <a:gd name="connsiteY1553" fmla="*/ 518827 h 1190386"/>
                <a:gd name="connsiteX1554" fmla="*/ 11604563 w 12191999"/>
                <a:gd name="connsiteY1554" fmla="*/ 773917 h 1190386"/>
                <a:gd name="connsiteX1555" fmla="*/ 11626857 w 12191999"/>
                <a:gd name="connsiteY1555" fmla="*/ 773917 h 1190386"/>
                <a:gd name="connsiteX1556" fmla="*/ 11626857 w 12191999"/>
                <a:gd name="connsiteY1556" fmla="*/ 769593 h 1190386"/>
                <a:gd name="connsiteX1557" fmla="*/ 11639017 w 12191999"/>
                <a:gd name="connsiteY1557" fmla="*/ 769593 h 1190386"/>
                <a:gd name="connsiteX1558" fmla="*/ 11639017 w 12191999"/>
                <a:gd name="connsiteY1558" fmla="*/ 773917 h 1190386"/>
                <a:gd name="connsiteX1559" fmla="*/ 11663337 w 12191999"/>
                <a:gd name="connsiteY1559" fmla="*/ 773917 h 1190386"/>
                <a:gd name="connsiteX1560" fmla="*/ 11663337 w 12191999"/>
                <a:gd name="connsiteY1560" fmla="*/ 760946 h 1190386"/>
                <a:gd name="connsiteX1561" fmla="*/ 11691711 w 12191999"/>
                <a:gd name="connsiteY1561" fmla="*/ 760946 h 1190386"/>
                <a:gd name="connsiteX1562" fmla="*/ 11703871 w 12191999"/>
                <a:gd name="connsiteY1562" fmla="*/ 756622 h 1190386"/>
                <a:gd name="connsiteX1563" fmla="*/ 11724138 w 12191999"/>
                <a:gd name="connsiteY1563" fmla="*/ 760946 h 1190386"/>
                <a:gd name="connsiteX1564" fmla="*/ 11724138 w 12191999"/>
                <a:gd name="connsiteY1564" fmla="*/ 743652 h 1190386"/>
                <a:gd name="connsiteX1565" fmla="*/ 11732245 w 12191999"/>
                <a:gd name="connsiteY1565" fmla="*/ 743652 h 1190386"/>
                <a:gd name="connsiteX1566" fmla="*/ 11732245 w 12191999"/>
                <a:gd name="connsiteY1566" fmla="*/ 730681 h 1190386"/>
                <a:gd name="connsiteX1567" fmla="*/ 11788992 w 12191999"/>
                <a:gd name="connsiteY1567" fmla="*/ 730681 h 1190386"/>
                <a:gd name="connsiteX1568" fmla="*/ 11788992 w 12191999"/>
                <a:gd name="connsiteY1568" fmla="*/ 700416 h 1190386"/>
                <a:gd name="connsiteX1569" fmla="*/ 11807232 w 12191999"/>
                <a:gd name="connsiteY1569" fmla="*/ 700416 h 1190386"/>
                <a:gd name="connsiteX1570" fmla="*/ 11807232 w 12191999"/>
                <a:gd name="connsiteY1570" fmla="*/ 693931 h 1190386"/>
                <a:gd name="connsiteX1571" fmla="*/ 11819392 w 12191999"/>
                <a:gd name="connsiteY1571" fmla="*/ 693931 h 1190386"/>
                <a:gd name="connsiteX1572" fmla="*/ 11819392 w 12191999"/>
                <a:gd name="connsiteY1572" fmla="*/ 700416 h 1190386"/>
                <a:gd name="connsiteX1573" fmla="*/ 11835606 w 12191999"/>
                <a:gd name="connsiteY1573" fmla="*/ 700416 h 1190386"/>
                <a:gd name="connsiteX1574" fmla="*/ 11835606 w 12191999"/>
                <a:gd name="connsiteY1574" fmla="*/ 750137 h 1190386"/>
                <a:gd name="connsiteX1575" fmla="*/ 11868033 w 12191999"/>
                <a:gd name="connsiteY1575" fmla="*/ 750137 h 1190386"/>
                <a:gd name="connsiteX1576" fmla="*/ 11868033 w 12191999"/>
                <a:gd name="connsiteY1576" fmla="*/ 724196 h 1190386"/>
                <a:gd name="connsiteX1577" fmla="*/ 11906540 w 12191999"/>
                <a:gd name="connsiteY1577" fmla="*/ 724196 h 1190386"/>
                <a:gd name="connsiteX1578" fmla="*/ 11906540 w 12191999"/>
                <a:gd name="connsiteY1578" fmla="*/ 693931 h 1190386"/>
                <a:gd name="connsiteX1579" fmla="*/ 11955181 w 12191999"/>
                <a:gd name="connsiteY1579" fmla="*/ 693931 h 1190386"/>
                <a:gd name="connsiteX1580" fmla="*/ 11955181 w 12191999"/>
                <a:gd name="connsiteY1580" fmla="*/ 805087 h 1190386"/>
                <a:gd name="connsiteX1581" fmla="*/ 11955181 w 12191999"/>
                <a:gd name="connsiteY1581" fmla="*/ 818866 h 1190386"/>
                <a:gd name="connsiteX1582" fmla="*/ 11964324 w 12191999"/>
                <a:gd name="connsiteY1582" fmla="*/ 818866 h 1190386"/>
                <a:gd name="connsiteX1583" fmla="*/ 11964324 w 12191999"/>
                <a:gd name="connsiteY1583" fmla="*/ 762555 h 1190386"/>
                <a:gd name="connsiteX1584" fmla="*/ 11967661 w 12191999"/>
                <a:gd name="connsiteY1584" fmla="*/ 756622 h 1190386"/>
                <a:gd name="connsiteX1585" fmla="*/ 11967661 w 12191999"/>
                <a:gd name="connsiteY1585" fmla="*/ 758514 h 1190386"/>
                <a:gd name="connsiteX1586" fmla="*/ 11967661 w 12191999"/>
                <a:gd name="connsiteY1586" fmla="*/ 771755 h 1190386"/>
                <a:gd name="connsiteX1587" fmla="*/ 11971714 w 12191999"/>
                <a:gd name="connsiteY1587" fmla="*/ 726358 h 1190386"/>
                <a:gd name="connsiteX1588" fmla="*/ 11972474 w 12191999"/>
                <a:gd name="connsiteY1588" fmla="*/ 726358 h 1190386"/>
                <a:gd name="connsiteX1589" fmla="*/ 11977794 w 12191999"/>
                <a:gd name="connsiteY1589" fmla="*/ 726358 h 1190386"/>
                <a:gd name="connsiteX1590" fmla="*/ 11977794 w 12191999"/>
                <a:gd name="connsiteY1590" fmla="*/ 661504 h 1190386"/>
                <a:gd name="connsiteX1591" fmla="*/ 11978808 w 12191999"/>
                <a:gd name="connsiteY1591" fmla="*/ 661504 h 1190386"/>
                <a:gd name="connsiteX1592" fmla="*/ 11985901 w 12191999"/>
                <a:gd name="connsiteY1592" fmla="*/ 661504 h 1190386"/>
                <a:gd name="connsiteX1593" fmla="*/ 11998061 w 12191999"/>
                <a:gd name="connsiteY1593" fmla="*/ 618269 h 1190386"/>
                <a:gd name="connsiteX1594" fmla="*/ 11999328 w 12191999"/>
                <a:gd name="connsiteY1594" fmla="*/ 618269 h 1190386"/>
                <a:gd name="connsiteX1595" fmla="*/ 12008195 w 12191999"/>
                <a:gd name="connsiteY1595" fmla="*/ 618269 h 1190386"/>
                <a:gd name="connsiteX1596" fmla="*/ 12018328 w 12191999"/>
                <a:gd name="connsiteY1596" fmla="*/ 661504 h 1190386"/>
                <a:gd name="connsiteX1597" fmla="*/ 12019341 w 12191999"/>
                <a:gd name="connsiteY1597" fmla="*/ 661504 h 1190386"/>
                <a:gd name="connsiteX1598" fmla="*/ 12026435 w 12191999"/>
                <a:gd name="connsiteY1598" fmla="*/ 661504 h 1190386"/>
                <a:gd name="connsiteX1599" fmla="*/ 12026435 w 12191999"/>
                <a:gd name="connsiteY1599" fmla="*/ 700416 h 1190386"/>
                <a:gd name="connsiteX1600" fmla="*/ 12028208 w 12191999"/>
                <a:gd name="connsiteY1600" fmla="*/ 700416 h 1190386"/>
                <a:gd name="connsiteX1601" fmla="*/ 12040622 w 12191999"/>
                <a:gd name="connsiteY1601" fmla="*/ 700416 h 1190386"/>
                <a:gd name="connsiteX1602" fmla="*/ 12040622 w 12191999"/>
                <a:gd name="connsiteY1602" fmla="*/ 702578 h 1190386"/>
                <a:gd name="connsiteX1603" fmla="*/ 12040622 w 12191999"/>
                <a:gd name="connsiteY1603" fmla="*/ 717710 h 1190386"/>
                <a:gd name="connsiteX1604" fmla="*/ 12044675 w 12191999"/>
                <a:gd name="connsiteY1604" fmla="*/ 715549 h 1190386"/>
                <a:gd name="connsiteX1605" fmla="*/ 12044675 w 12191999"/>
                <a:gd name="connsiteY1605" fmla="*/ 700416 h 1190386"/>
                <a:gd name="connsiteX1606" fmla="*/ 12046195 w 12191999"/>
                <a:gd name="connsiteY1606" fmla="*/ 700416 h 1190386"/>
                <a:gd name="connsiteX1607" fmla="*/ 12056835 w 12191999"/>
                <a:gd name="connsiteY1607" fmla="*/ 700416 h 1190386"/>
                <a:gd name="connsiteX1608" fmla="*/ 12056835 w 12191999"/>
                <a:gd name="connsiteY1608" fmla="*/ 702037 h 1190386"/>
                <a:gd name="connsiteX1609" fmla="*/ 12056835 w 12191999"/>
                <a:gd name="connsiteY1609" fmla="*/ 713387 h 1190386"/>
                <a:gd name="connsiteX1610" fmla="*/ 12087236 w 12191999"/>
                <a:gd name="connsiteY1610" fmla="*/ 713387 h 1190386"/>
                <a:gd name="connsiteX1611" fmla="*/ 12087236 w 12191999"/>
                <a:gd name="connsiteY1611" fmla="*/ 676637 h 1190386"/>
                <a:gd name="connsiteX1612" fmla="*/ 12088502 w 12191999"/>
                <a:gd name="connsiteY1612" fmla="*/ 676637 h 1190386"/>
                <a:gd name="connsiteX1613" fmla="*/ 12097369 w 12191999"/>
                <a:gd name="connsiteY1613" fmla="*/ 676637 h 1190386"/>
                <a:gd name="connsiteX1614" fmla="*/ 12097369 w 12191999"/>
                <a:gd name="connsiteY1614" fmla="*/ 698254 h 1190386"/>
                <a:gd name="connsiteX1615" fmla="*/ 12099396 w 12191999"/>
                <a:gd name="connsiteY1615" fmla="*/ 665828 h 1190386"/>
                <a:gd name="connsiteX1616" fmla="*/ 12121689 w 12191999"/>
                <a:gd name="connsiteY1616" fmla="*/ 665828 h 1190386"/>
                <a:gd name="connsiteX1617" fmla="*/ 12121689 w 12191999"/>
                <a:gd name="connsiteY1617" fmla="*/ 664206 h 1190386"/>
                <a:gd name="connsiteX1618" fmla="*/ 12121689 w 12191999"/>
                <a:gd name="connsiteY1618" fmla="*/ 652857 h 1190386"/>
                <a:gd name="connsiteX1619" fmla="*/ 12122449 w 12191999"/>
                <a:gd name="connsiteY1619" fmla="*/ 652857 h 1190386"/>
                <a:gd name="connsiteX1620" fmla="*/ 12127769 w 12191999"/>
                <a:gd name="connsiteY1620" fmla="*/ 652857 h 1190386"/>
                <a:gd name="connsiteX1621" fmla="*/ 12127769 w 12191999"/>
                <a:gd name="connsiteY1621" fmla="*/ 650966 h 1190386"/>
                <a:gd name="connsiteX1622" fmla="*/ 12127769 w 12191999"/>
                <a:gd name="connsiteY1622" fmla="*/ 637725 h 1190386"/>
                <a:gd name="connsiteX1623" fmla="*/ 12131823 w 12191999"/>
                <a:gd name="connsiteY1623" fmla="*/ 644210 h 1190386"/>
                <a:gd name="connsiteX1624" fmla="*/ 12134103 w 12191999"/>
                <a:gd name="connsiteY1624" fmla="*/ 644210 h 1190386"/>
                <a:gd name="connsiteX1625" fmla="*/ 12150063 w 12191999"/>
                <a:gd name="connsiteY1625" fmla="*/ 644210 h 1190386"/>
                <a:gd name="connsiteX1626" fmla="*/ 12150063 w 12191999"/>
                <a:gd name="connsiteY1626" fmla="*/ 643399 h 1190386"/>
                <a:gd name="connsiteX1627" fmla="*/ 12150063 w 12191999"/>
                <a:gd name="connsiteY1627" fmla="*/ 637725 h 1190386"/>
                <a:gd name="connsiteX1628" fmla="*/ 12150823 w 12191999"/>
                <a:gd name="connsiteY1628" fmla="*/ 637725 h 1190386"/>
                <a:gd name="connsiteX1629" fmla="*/ 12156143 w 12191999"/>
                <a:gd name="connsiteY1629" fmla="*/ 637725 h 1190386"/>
                <a:gd name="connsiteX1630" fmla="*/ 12156143 w 12191999"/>
                <a:gd name="connsiteY1630" fmla="*/ 639076 h 1190386"/>
                <a:gd name="connsiteX1631" fmla="*/ 12156143 w 12191999"/>
                <a:gd name="connsiteY1631" fmla="*/ 648534 h 1190386"/>
                <a:gd name="connsiteX1632" fmla="*/ 12191999 w 12191999"/>
                <a:gd name="connsiteY1632" fmla="*/ 648534 h 1190386"/>
                <a:gd name="connsiteX1633" fmla="*/ 12191999 w 12191999"/>
                <a:gd name="connsiteY1633" fmla="*/ 1159457 h 1190386"/>
                <a:gd name="connsiteX1634" fmla="*/ 12027744 w 12191999"/>
                <a:gd name="connsiteY1634" fmla="*/ 1159331 h 1190386"/>
                <a:gd name="connsiteX1635" fmla="*/ 12027731 w 12191999"/>
                <a:gd name="connsiteY1635" fmla="*/ 1160647 h 1190386"/>
                <a:gd name="connsiteX1636" fmla="*/ 9008590 w 12191999"/>
                <a:gd name="connsiteY1636" fmla="*/ 1158322 h 1190386"/>
                <a:gd name="connsiteX1637" fmla="*/ 9008602 w 12191999"/>
                <a:gd name="connsiteY1637" fmla="*/ 1160647 h 1190386"/>
                <a:gd name="connsiteX1638" fmla="*/ 6049689 w 12191999"/>
                <a:gd name="connsiteY1638" fmla="*/ 1158315 h 1190386"/>
                <a:gd name="connsiteX1639" fmla="*/ 6049689 w 12191999"/>
                <a:gd name="connsiteY1639" fmla="*/ 1160647 h 1190386"/>
                <a:gd name="connsiteX1640" fmla="*/ 3031543 w 12191999"/>
                <a:gd name="connsiteY1640" fmla="*/ 1158318 h 1190386"/>
                <a:gd name="connsiteX1641" fmla="*/ 2054 w 12191999"/>
                <a:gd name="connsiteY1641" fmla="*/ 1158314 h 1190386"/>
                <a:gd name="connsiteX1642" fmla="*/ 0 w 12191999"/>
                <a:gd name="connsiteY1642" fmla="*/ 724196 h 1190386"/>
                <a:gd name="connsiteX1643" fmla="*/ 20267 w 12191999"/>
                <a:gd name="connsiteY1643" fmla="*/ 724196 h 1190386"/>
                <a:gd name="connsiteX1644" fmla="*/ 20774 w 12191999"/>
                <a:gd name="connsiteY1644" fmla="*/ 723115 h 1190386"/>
                <a:gd name="connsiteX1645" fmla="*/ 24320 w 12191999"/>
                <a:gd name="connsiteY1645" fmla="*/ 715549 h 1190386"/>
                <a:gd name="connsiteX1646" fmla="*/ 26095 w 12191999"/>
                <a:gd name="connsiteY1646" fmla="*/ 715819 h 1190386"/>
                <a:gd name="connsiteX1647" fmla="*/ 38507 w 12191999"/>
                <a:gd name="connsiteY1647" fmla="*/ 717710 h 1190386"/>
                <a:gd name="connsiteX1648" fmla="*/ 39014 w 12191999"/>
                <a:gd name="connsiteY1648" fmla="*/ 719062 h 1190386"/>
                <a:gd name="connsiteX1649" fmla="*/ 42560 w 12191999"/>
                <a:gd name="connsiteY1649" fmla="*/ 728519 h 1190386"/>
                <a:gd name="connsiteX1650" fmla="*/ 68907 w 12191999"/>
                <a:gd name="connsiteY1650" fmla="*/ 730681 h 1190386"/>
                <a:gd name="connsiteX1651" fmla="*/ 68907 w 12191999"/>
                <a:gd name="connsiteY1651" fmla="*/ 607460 h 1190386"/>
                <a:gd name="connsiteX1652" fmla="*/ 70934 w 12191999"/>
                <a:gd name="connsiteY1652" fmla="*/ 607460 h 1190386"/>
                <a:gd name="connsiteX1653" fmla="*/ 85121 w 12191999"/>
                <a:gd name="connsiteY1653" fmla="*/ 607460 h 1190386"/>
                <a:gd name="connsiteX1654" fmla="*/ 85121 w 12191999"/>
                <a:gd name="connsiteY1654" fmla="*/ 471268 h 1190386"/>
                <a:gd name="connsiteX1655" fmla="*/ 86894 w 12191999"/>
                <a:gd name="connsiteY1655" fmla="*/ 471268 h 1190386"/>
                <a:gd name="connsiteX1656" fmla="*/ 99308 w 12191999"/>
                <a:gd name="connsiteY1656" fmla="*/ 471268 h 1190386"/>
                <a:gd name="connsiteX1657" fmla="*/ 99308 w 12191999"/>
                <a:gd name="connsiteY1657" fmla="*/ 356694 h 1190386"/>
                <a:gd name="connsiteX1658" fmla="*/ 103361 w 12191999"/>
                <a:gd name="connsiteY1658" fmla="*/ 328590 h 1190386"/>
                <a:gd name="connsiteX1659" fmla="*/ 105388 w 12191999"/>
                <a:gd name="connsiteY1659" fmla="*/ 328590 h 1190386"/>
                <a:gd name="connsiteX1660" fmla="*/ 119575 w 12191999"/>
                <a:gd name="connsiteY1660" fmla="*/ 328590 h 1190386"/>
                <a:gd name="connsiteX1661" fmla="*/ 156055 w 12191999"/>
                <a:gd name="connsiteY1661" fmla="*/ 246443 h 1190386"/>
                <a:gd name="connsiteX1662" fmla="*/ 160109 w 12191999"/>
                <a:gd name="connsiteY1662" fmla="*/ 0 h 1190386"/>
                <a:gd name="connsiteX0" fmla="*/ 160109 w 12191999"/>
                <a:gd name="connsiteY0" fmla="*/ 0 h 1190386"/>
                <a:gd name="connsiteX1" fmla="*/ 162135 w 12191999"/>
                <a:gd name="connsiteY1" fmla="*/ 246443 h 1190386"/>
                <a:gd name="connsiteX2" fmla="*/ 200643 w 12191999"/>
                <a:gd name="connsiteY2" fmla="*/ 326429 h 1190386"/>
                <a:gd name="connsiteX3" fmla="*/ 202669 w 12191999"/>
                <a:gd name="connsiteY3" fmla="*/ 326429 h 1190386"/>
                <a:gd name="connsiteX4" fmla="*/ 216856 w 12191999"/>
                <a:gd name="connsiteY4" fmla="*/ 326429 h 1190386"/>
                <a:gd name="connsiteX5" fmla="*/ 216856 w 12191999"/>
                <a:gd name="connsiteY5" fmla="*/ 350208 h 1190386"/>
                <a:gd name="connsiteX6" fmla="*/ 217363 w 12191999"/>
                <a:gd name="connsiteY6" fmla="*/ 351019 h 1190386"/>
                <a:gd name="connsiteX7" fmla="*/ 220909 w 12191999"/>
                <a:gd name="connsiteY7" fmla="*/ 356694 h 1190386"/>
                <a:gd name="connsiteX8" fmla="*/ 220909 w 12191999"/>
                <a:gd name="connsiteY8" fmla="*/ 471268 h 1190386"/>
                <a:gd name="connsiteX9" fmla="*/ 223189 w 12191999"/>
                <a:gd name="connsiteY9" fmla="*/ 471268 h 1190386"/>
                <a:gd name="connsiteX10" fmla="*/ 239151 w 12191999"/>
                <a:gd name="connsiteY10" fmla="*/ 471268 h 1190386"/>
                <a:gd name="connsiteX11" fmla="*/ 239151 w 12191999"/>
                <a:gd name="connsiteY11" fmla="*/ 611783 h 1190386"/>
                <a:gd name="connsiteX12" fmla="*/ 240670 w 12191999"/>
                <a:gd name="connsiteY12" fmla="*/ 611513 h 1190386"/>
                <a:gd name="connsiteX13" fmla="*/ 251310 w 12191999"/>
                <a:gd name="connsiteY13" fmla="*/ 609622 h 1190386"/>
                <a:gd name="connsiteX14" fmla="*/ 249283 w 12191999"/>
                <a:gd name="connsiteY14" fmla="*/ 698254 h 1190386"/>
                <a:gd name="connsiteX15" fmla="*/ 250804 w 12191999"/>
                <a:gd name="connsiteY15" fmla="*/ 698525 h 1190386"/>
                <a:gd name="connsiteX16" fmla="*/ 261444 w 12191999"/>
                <a:gd name="connsiteY16" fmla="*/ 700416 h 1190386"/>
                <a:gd name="connsiteX17" fmla="*/ 261696 w 12191999"/>
                <a:gd name="connsiteY17" fmla="*/ 701227 h 1190386"/>
                <a:gd name="connsiteX18" fmla="*/ 263470 w 12191999"/>
                <a:gd name="connsiteY18" fmla="*/ 706902 h 1190386"/>
                <a:gd name="connsiteX19" fmla="*/ 264230 w 12191999"/>
                <a:gd name="connsiteY19" fmla="*/ 704470 h 1190386"/>
                <a:gd name="connsiteX20" fmla="*/ 269550 w 12191999"/>
                <a:gd name="connsiteY20" fmla="*/ 687446 h 1190386"/>
                <a:gd name="connsiteX21" fmla="*/ 271323 w 12191999"/>
                <a:gd name="connsiteY21" fmla="*/ 687446 h 1190386"/>
                <a:gd name="connsiteX22" fmla="*/ 283737 w 12191999"/>
                <a:gd name="connsiteY22" fmla="*/ 687446 h 1190386"/>
                <a:gd name="connsiteX23" fmla="*/ 283737 w 12191999"/>
                <a:gd name="connsiteY23" fmla="*/ 719872 h 1190386"/>
                <a:gd name="connsiteX24" fmla="*/ 284750 w 12191999"/>
                <a:gd name="connsiteY24" fmla="*/ 720413 h 1190386"/>
                <a:gd name="connsiteX25" fmla="*/ 291844 w 12191999"/>
                <a:gd name="connsiteY25" fmla="*/ 724196 h 1190386"/>
                <a:gd name="connsiteX26" fmla="*/ 291844 w 12191999"/>
                <a:gd name="connsiteY26" fmla="*/ 725547 h 1190386"/>
                <a:gd name="connsiteX27" fmla="*/ 291844 w 12191999"/>
                <a:gd name="connsiteY27" fmla="*/ 735005 h 1190386"/>
                <a:gd name="connsiteX28" fmla="*/ 336431 w 12191999"/>
                <a:gd name="connsiteY28" fmla="*/ 735005 h 1190386"/>
                <a:gd name="connsiteX29" fmla="*/ 336431 w 12191999"/>
                <a:gd name="connsiteY29" fmla="*/ 736086 h 1190386"/>
                <a:gd name="connsiteX30" fmla="*/ 336431 w 12191999"/>
                <a:gd name="connsiteY30" fmla="*/ 743652 h 1190386"/>
                <a:gd name="connsiteX31" fmla="*/ 338457 w 12191999"/>
                <a:gd name="connsiteY31" fmla="*/ 743652 h 1190386"/>
                <a:gd name="connsiteX32" fmla="*/ 352644 w 12191999"/>
                <a:gd name="connsiteY32" fmla="*/ 743652 h 1190386"/>
                <a:gd name="connsiteX33" fmla="*/ 352644 w 12191999"/>
                <a:gd name="connsiteY33" fmla="*/ 713387 h 1190386"/>
                <a:gd name="connsiteX34" fmla="*/ 397231 w 12191999"/>
                <a:gd name="connsiteY34" fmla="*/ 713387 h 1190386"/>
                <a:gd name="connsiteX35" fmla="*/ 397231 w 12191999"/>
                <a:gd name="connsiteY35" fmla="*/ 712036 h 1190386"/>
                <a:gd name="connsiteX36" fmla="*/ 397231 w 12191999"/>
                <a:gd name="connsiteY36" fmla="*/ 702578 h 1190386"/>
                <a:gd name="connsiteX37" fmla="*/ 398245 w 12191999"/>
                <a:gd name="connsiteY37" fmla="*/ 702578 h 1190386"/>
                <a:gd name="connsiteX38" fmla="*/ 405338 w 12191999"/>
                <a:gd name="connsiteY38" fmla="*/ 702578 h 1190386"/>
                <a:gd name="connsiteX39" fmla="*/ 405338 w 12191999"/>
                <a:gd name="connsiteY39" fmla="*/ 700687 h 1190386"/>
                <a:gd name="connsiteX40" fmla="*/ 405338 w 12191999"/>
                <a:gd name="connsiteY40" fmla="*/ 687446 h 1190386"/>
                <a:gd name="connsiteX41" fmla="*/ 406099 w 12191999"/>
                <a:gd name="connsiteY41" fmla="*/ 687446 h 1190386"/>
                <a:gd name="connsiteX42" fmla="*/ 411418 w 12191999"/>
                <a:gd name="connsiteY42" fmla="*/ 687446 h 1190386"/>
                <a:gd name="connsiteX43" fmla="*/ 411418 w 12191999"/>
                <a:gd name="connsiteY43" fmla="*/ 686365 h 1190386"/>
                <a:gd name="connsiteX44" fmla="*/ 411418 w 12191999"/>
                <a:gd name="connsiteY44" fmla="*/ 678798 h 1190386"/>
                <a:gd name="connsiteX45" fmla="*/ 413445 w 12191999"/>
                <a:gd name="connsiteY45" fmla="*/ 678798 h 1190386"/>
                <a:gd name="connsiteX46" fmla="*/ 427632 w 12191999"/>
                <a:gd name="connsiteY46" fmla="*/ 678798 h 1190386"/>
                <a:gd name="connsiteX47" fmla="*/ 427632 w 12191999"/>
                <a:gd name="connsiteY47" fmla="*/ 679879 h 1190386"/>
                <a:gd name="connsiteX48" fmla="*/ 427632 w 12191999"/>
                <a:gd name="connsiteY48" fmla="*/ 687446 h 1190386"/>
                <a:gd name="connsiteX49" fmla="*/ 449925 w 12191999"/>
                <a:gd name="connsiteY49" fmla="*/ 687446 h 1190386"/>
                <a:gd name="connsiteX50" fmla="*/ 449925 w 12191999"/>
                <a:gd name="connsiteY50" fmla="*/ 685554 h 1190386"/>
                <a:gd name="connsiteX51" fmla="*/ 449925 w 12191999"/>
                <a:gd name="connsiteY51" fmla="*/ 672313 h 1190386"/>
                <a:gd name="connsiteX52" fmla="*/ 451700 w 12191999"/>
                <a:gd name="connsiteY52" fmla="*/ 672313 h 1190386"/>
                <a:gd name="connsiteX53" fmla="*/ 464112 w 12191999"/>
                <a:gd name="connsiteY53" fmla="*/ 672313 h 1190386"/>
                <a:gd name="connsiteX54" fmla="*/ 464112 w 12191999"/>
                <a:gd name="connsiteY54" fmla="*/ 696093 h 1190386"/>
                <a:gd name="connsiteX55" fmla="*/ 465126 w 12191999"/>
                <a:gd name="connsiteY55" fmla="*/ 696093 h 1190386"/>
                <a:gd name="connsiteX56" fmla="*/ 472219 w 12191999"/>
                <a:gd name="connsiteY56" fmla="*/ 696093 h 1190386"/>
                <a:gd name="connsiteX57" fmla="*/ 472219 w 12191999"/>
                <a:gd name="connsiteY57" fmla="*/ 695012 h 1190386"/>
                <a:gd name="connsiteX58" fmla="*/ 472219 w 12191999"/>
                <a:gd name="connsiteY58" fmla="*/ 687446 h 1190386"/>
                <a:gd name="connsiteX59" fmla="*/ 473992 w 12191999"/>
                <a:gd name="connsiteY59" fmla="*/ 687446 h 1190386"/>
                <a:gd name="connsiteX60" fmla="*/ 486407 w 12191999"/>
                <a:gd name="connsiteY60" fmla="*/ 687446 h 1190386"/>
                <a:gd name="connsiteX61" fmla="*/ 486407 w 12191999"/>
                <a:gd name="connsiteY61" fmla="*/ 713387 h 1190386"/>
                <a:gd name="connsiteX62" fmla="*/ 488433 w 12191999"/>
                <a:gd name="connsiteY62" fmla="*/ 713387 h 1190386"/>
                <a:gd name="connsiteX63" fmla="*/ 502619 w 12191999"/>
                <a:gd name="connsiteY63" fmla="*/ 713387 h 1190386"/>
                <a:gd name="connsiteX64" fmla="*/ 502619 w 12191999"/>
                <a:gd name="connsiteY64" fmla="*/ 715008 h 1190386"/>
                <a:gd name="connsiteX65" fmla="*/ 502619 w 12191999"/>
                <a:gd name="connsiteY65" fmla="*/ 726358 h 1190386"/>
                <a:gd name="connsiteX66" fmla="*/ 503379 w 12191999"/>
                <a:gd name="connsiteY66" fmla="*/ 726358 h 1190386"/>
                <a:gd name="connsiteX67" fmla="*/ 508700 w 12191999"/>
                <a:gd name="connsiteY67" fmla="*/ 726358 h 1190386"/>
                <a:gd name="connsiteX68" fmla="*/ 508700 w 12191999"/>
                <a:gd name="connsiteY68" fmla="*/ 725547 h 1190386"/>
                <a:gd name="connsiteX69" fmla="*/ 508700 w 12191999"/>
                <a:gd name="connsiteY69" fmla="*/ 719872 h 1190386"/>
                <a:gd name="connsiteX70" fmla="*/ 539100 w 12191999"/>
                <a:gd name="connsiteY70" fmla="*/ 719872 h 1190386"/>
                <a:gd name="connsiteX71" fmla="*/ 539100 w 12191999"/>
                <a:gd name="connsiteY71" fmla="*/ 743652 h 1190386"/>
                <a:gd name="connsiteX72" fmla="*/ 540113 w 12191999"/>
                <a:gd name="connsiteY72" fmla="*/ 743652 h 1190386"/>
                <a:gd name="connsiteX73" fmla="*/ 547207 w 12191999"/>
                <a:gd name="connsiteY73" fmla="*/ 743652 h 1190386"/>
                <a:gd name="connsiteX74" fmla="*/ 547207 w 12191999"/>
                <a:gd name="connsiteY74" fmla="*/ 744733 h 1190386"/>
                <a:gd name="connsiteX75" fmla="*/ 547207 w 12191999"/>
                <a:gd name="connsiteY75" fmla="*/ 752299 h 1190386"/>
                <a:gd name="connsiteX76" fmla="*/ 547967 w 12191999"/>
                <a:gd name="connsiteY76" fmla="*/ 752299 h 1190386"/>
                <a:gd name="connsiteX77" fmla="*/ 553287 w 12191999"/>
                <a:gd name="connsiteY77" fmla="*/ 752299 h 1190386"/>
                <a:gd name="connsiteX78" fmla="*/ 553287 w 12191999"/>
                <a:gd name="connsiteY78" fmla="*/ 750137 h 1190386"/>
                <a:gd name="connsiteX79" fmla="*/ 553287 w 12191999"/>
                <a:gd name="connsiteY79" fmla="*/ 735005 h 1190386"/>
                <a:gd name="connsiteX80" fmla="*/ 554300 w 12191999"/>
                <a:gd name="connsiteY80" fmla="*/ 735005 h 1190386"/>
                <a:gd name="connsiteX81" fmla="*/ 561394 w 12191999"/>
                <a:gd name="connsiteY81" fmla="*/ 735005 h 1190386"/>
                <a:gd name="connsiteX82" fmla="*/ 561394 w 12191999"/>
                <a:gd name="connsiteY82" fmla="*/ 736086 h 1190386"/>
                <a:gd name="connsiteX83" fmla="*/ 561394 w 12191999"/>
                <a:gd name="connsiteY83" fmla="*/ 743652 h 1190386"/>
                <a:gd name="connsiteX84" fmla="*/ 566714 w 12191999"/>
                <a:gd name="connsiteY84" fmla="*/ 741659 h 1190386"/>
                <a:gd name="connsiteX85" fmla="*/ 567474 w 12191999"/>
                <a:gd name="connsiteY85" fmla="*/ 740679 h 1190386"/>
                <a:gd name="connsiteX86" fmla="*/ 567474 w 12191999"/>
                <a:gd name="connsiteY86" fmla="*/ 735005 h 1190386"/>
                <a:gd name="connsiteX87" fmla="*/ 605982 w 12191999"/>
                <a:gd name="connsiteY87" fmla="*/ 735005 h 1190386"/>
                <a:gd name="connsiteX88" fmla="*/ 605982 w 12191999"/>
                <a:gd name="connsiteY88" fmla="*/ 758784 h 1190386"/>
                <a:gd name="connsiteX89" fmla="*/ 608008 w 12191999"/>
                <a:gd name="connsiteY89" fmla="*/ 758784 h 1190386"/>
                <a:gd name="connsiteX90" fmla="*/ 622194 w 12191999"/>
                <a:gd name="connsiteY90" fmla="*/ 758784 h 1190386"/>
                <a:gd name="connsiteX91" fmla="*/ 622194 w 12191999"/>
                <a:gd name="connsiteY91" fmla="*/ 759865 h 1190386"/>
                <a:gd name="connsiteX92" fmla="*/ 622194 w 12191999"/>
                <a:gd name="connsiteY92" fmla="*/ 767431 h 1190386"/>
                <a:gd name="connsiteX93" fmla="*/ 623968 w 12191999"/>
                <a:gd name="connsiteY93" fmla="*/ 767431 h 1190386"/>
                <a:gd name="connsiteX94" fmla="*/ 636381 w 12191999"/>
                <a:gd name="connsiteY94" fmla="*/ 767431 h 1190386"/>
                <a:gd name="connsiteX95" fmla="*/ 636381 w 12191999"/>
                <a:gd name="connsiteY95" fmla="*/ 743652 h 1190386"/>
                <a:gd name="connsiteX96" fmla="*/ 637394 w 12191999"/>
                <a:gd name="connsiteY96" fmla="*/ 743652 h 1190386"/>
                <a:gd name="connsiteX97" fmla="*/ 644488 w 12191999"/>
                <a:gd name="connsiteY97" fmla="*/ 743652 h 1190386"/>
                <a:gd name="connsiteX98" fmla="*/ 644488 w 12191999"/>
                <a:gd name="connsiteY98" fmla="*/ 711225 h 1190386"/>
                <a:gd name="connsiteX99" fmla="*/ 645501 w 12191999"/>
                <a:gd name="connsiteY99" fmla="*/ 711225 h 1190386"/>
                <a:gd name="connsiteX100" fmla="*/ 652595 w 12191999"/>
                <a:gd name="connsiteY100" fmla="*/ 711225 h 1190386"/>
                <a:gd name="connsiteX101" fmla="*/ 652595 w 12191999"/>
                <a:gd name="connsiteY101" fmla="*/ 709334 h 1190386"/>
                <a:gd name="connsiteX102" fmla="*/ 652595 w 12191999"/>
                <a:gd name="connsiteY102" fmla="*/ 696093 h 1190386"/>
                <a:gd name="connsiteX103" fmla="*/ 651328 w 12191999"/>
                <a:gd name="connsiteY103" fmla="*/ 694471 h 1190386"/>
                <a:gd name="connsiteX104" fmla="*/ 656648 w 12191999"/>
                <a:gd name="connsiteY104" fmla="*/ 683122 h 1190386"/>
                <a:gd name="connsiteX105" fmla="*/ 664755 w 12191999"/>
                <a:gd name="connsiteY105" fmla="*/ 711225 h 1190386"/>
                <a:gd name="connsiteX106" fmla="*/ 665515 w 12191999"/>
                <a:gd name="connsiteY106" fmla="*/ 711225 h 1190386"/>
                <a:gd name="connsiteX107" fmla="*/ 670835 w 12191999"/>
                <a:gd name="connsiteY107" fmla="*/ 711225 h 1190386"/>
                <a:gd name="connsiteX108" fmla="*/ 670835 w 12191999"/>
                <a:gd name="connsiteY108" fmla="*/ 605298 h 1190386"/>
                <a:gd name="connsiteX109" fmla="*/ 672356 w 12191999"/>
                <a:gd name="connsiteY109" fmla="*/ 605298 h 1190386"/>
                <a:gd name="connsiteX110" fmla="*/ 682996 w 12191999"/>
                <a:gd name="connsiteY110" fmla="*/ 605298 h 1190386"/>
                <a:gd name="connsiteX111" fmla="*/ 682996 w 12191999"/>
                <a:gd name="connsiteY111" fmla="*/ 557739 h 1190386"/>
                <a:gd name="connsiteX112" fmla="*/ 709342 w 12191999"/>
                <a:gd name="connsiteY112" fmla="*/ 557739 h 1190386"/>
                <a:gd name="connsiteX113" fmla="*/ 709342 w 12191999"/>
                <a:gd name="connsiteY113" fmla="*/ 536121 h 1190386"/>
                <a:gd name="connsiteX114" fmla="*/ 743796 w 12191999"/>
                <a:gd name="connsiteY114" fmla="*/ 536121 h 1190386"/>
                <a:gd name="connsiteX115" fmla="*/ 743796 w 12191999"/>
                <a:gd name="connsiteY115" fmla="*/ 538553 h 1190386"/>
                <a:gd name="connsiteX116" fmla="*/ 743796 w 12191999"/>
                <a:gd name="connsiteY116" fmla="*/ 555577 h 1190386"/>
                <a:gd name="connsiteX117" fmla="*/ 746077 w 12191999"/>
                <a:gd name="connsiteY117" fmla="*/ 555577 h 1190386"/>
                <a:gd name="connsiteX118" fmla="*/ 762036 w 12191999"/>
                <a:gd name="connsiteY118" fmla="*/ 555577 h 1190386"/>
                <a:gd name="connsiteX119" fmla="*/ 762036 w 12191999"/>
                <a:gd name="connsiteY119" fmla="*/ 603136 h 1190386"/>
                <a:gd name="connsiteX120" fmla="*/ 763049 w 12191999"/>
                <a:gd name="connsiteY120" fmla="*/ 603136 h 1190386"/>
                <a:gd name="connsiteX121" fmla="*/ 770144 w 12191999"/>
                <a:gd name="connsiteY121" fmla="*/ 603136 h 1190386"/>
                <a:gd name="connsiteX122" fmla="*/ 784330 w 12191999"/>
                <a:gd name="connsiteY122" fmla="*/ 607460 h 1190386"/>
                <a:gd name="connsiteX123" fmla="*/ 784330 w 12191999"/>
                <a:gd name="connsiteY123" fmla="*/ 646372 h 1190386"/>
                <a:gd name="connsiteX124" fmla="*/ 785344 w 12191999"/>
                <a:gd name="connsiteY124" fmla="*/ 646372 h 1190386"/>
                <a:gd name="connsiteX125" fmla="*/ 792436 w 12191999"/>
                <a:gd name="connsiteY125" fmla="*/ 646372 h 1190386"/>
                <a:gd name="connsiteX126" fmla="*/ 792436 w 12191999"/>
                <a:gd name="connsiteY126" fmla="*/ 647993 h 1190386"/>
                <a:gd name="connsiteX127" fmla="*/ 792436 w 12191999"/>
                <a:gd name="connsiteY127" fmla="*/ 659342 h 1190386"/>
                <a:gd name="connsiteX128" fmla="*/ 794463 w 12191999"/>
                <a:gd name="connsiteY128" fmla="*/ 659342 h 1190386"/>
                <a:gd name="connsiteX129" fmla="*/ 808650 w 12191999"/>
                <a:gd name="connsiteY129" fmla="*/ 659342 h 1190386"/>
                <a:gd name="connsiteX130" fmla="*/ 814730 w 12191999"/>
                <a:gd name="connsiteY130" fmla="*/ 665828 h 1190386"/>
                <a:gd name="connsiteX131" fmla="*/ 814730 w 12191999"/>
                <a:gd name="connsiteY131" fmla="*/ 687446 h 1190386"/>
                <a:gd name="connsiteX132" fmla="*/ 817010 w 12191999"/>
                <a:gd name="connsiteY132" fmla="*/ 687446 h 1190386"/>
                <a:gd name="connsiteX133" fmla="*/ 832971 w 12191999"/>
                <a:gd name="connsiteY133" fmla="*/ 687446 h 1190386"/>
                <a:gd name="connsiteX134" fmla="*/ 832971 w 12191999"/>
                <a:gd name="connsiteY134" fmla="*/ 688526 h 1190386"/>
                <a:gd name="connsiteX135" fmla="*/ 832971 w 12191999"/>
                <a:gd name="connsiteY135" fmla="*/ 696093 h 1190386"/>
                <a:gd name="connsiteX136" fmla="*/ 834238 w 12191999"/>
                <a:gd name="connsiteY136" fmla="*/ 696093 h 1190386"/>
                <a:gd name="connsiteX137" fmla="*/ 843105 w 12191999"/>
                <a:gd name="connsiteY137" fmla="*/ 696093 h 1190386"/>
                <a:gd name="connsiteX138" fmla="*/ 843105 w 12191999"/>
                <a:gd name="connsiteY138" fmla="*/ 698254 h 1190386"/>
                <a:gd name="connsiteX139" fmla="*/ 843105 w 12191999"/>
                <a:gd name="connsiteY139" fmla="*/ 713387 h 1190386"/>
                <a:gd name="connsiteX140" fmla="*/ 847158 w 12191999"/>
                <a:gd name="connsiteY140" fmla="*/ 711495 h 1190386"/>
                <a:gd name="connsiteX141" fmla="*/ 847158 w 12191999"/>
                <a:gd name="connsiteY141" fmla="*/ 698254 h 1190386"/>
                <a:gd name="connsiteX142" fmla="*/ 848170 w 12191999"/>
                <a:gd name="connsiteY142" fmla="*/ 698254 h 1190386"/>
                <a:gd name="connsiteX143" fmla="*/ 855264 w 12191999"/>
                <a:gd name="connsiteY143" fmla="*/ 698254 h 1190386"/>
                <a:gd name="connsiteX144" fmla="*/ 855264 w 12191999"/>
                <a:gd name="connsiteY144" fmla="*/ 699876 h 1190386"/>
                <a:gd name="connsiteX145" fmla="*/ 855264 w 12191999"/>
                <a:gd name="connsiteY145" fmla="*/ 711225 h 1190386"/>
                <a:gd name="connsiteX146" fmla="*/ 856025 w 12191999"/>
                <a:gd name="connsiteY146" fmla="*/ 711225 h 1190386"/>
                <a:gd name="connsiteX147" fmla="*/ 861344 w 12191999"/>
                <a:gd name="connsiteY147" fmla="*/ 711225 h 1190386"/>
                <a:gd name="connsiteX148" fmla="*/ 909984 w 12191999"/>
                <a:gd name="connsiteY148" fmla="*/ 706902 h 1190386"/>
                <a:gd name="connsiteX149" fmla="*/ 909984 w 12191999"/>
                <a:gd name="connsiteY149" fmla="*/ 708253 h 1190386"/>
                <a:gd name="connsiteX150" fmla="*/ 909984 w 12191999"/>
                <a:gd name="connsiteY150" fmla="*/ 717710 h 1190386"/>
                <a:gd name="connsiteX151" fmla="*/ 910744 w 12191999"/>
                <a:gd name="connsiteY151" fmla="*/ 717710 h 1190386"/>
                <a:gd name="connsiteX152" fmla="*/ 916065 w 12191999"/>
                <a:gd name="connsiteY152" fmla="*/ 717710 h 1190386"/>
                <a:gd name="connsiteX153" fmla="*/ 916065 w 12191999"/>
                <a:gd name="connsiteY153" fmla="*/ 719872 h 1190386"/>
                <a:gd name="connsiteX154" fmla="*/ 916065 w 12191999"/>
                <a:gd name="connsiteY154" fmla="*/ 735005 h 1190386"/>
                <a:gd name="connsiteX155" fmla="*/ 918091 w 12191999"/>
                <a:gd name="connsiteY155" fmla="*/ 733654 h 1190386"/>
                <a:gd name="connsiteX156" fmla="*/ 932278 w 12191999"/>
                <a:gd name="connsiteY156" fmla="*/ 724196 h 1190386"/>
                <a:gd name="connsiteX157" fmla="*/ 938359 w 12191999"/>
                <a:gd name="connsiteY157" fmla="*/ 683122 h 1190386"/>
                <a:gd name="connsiteX158" fmla="*/ 939118 w 12191999"/>
                <a:gd name="connsiteY158" fmla="*/ 682852 h 1190386"/>
                <a:gd name="connsiteX159" fmla="*/ 944438 w 12191999"/>
                <a:gd name="connsiteY159" fmla="*/ 680960 h 1190386"/>
                <a:gd name="connsiteX160" fmla="*/ 946466 w 12191999"/>
                <a:gd name="connsiteY160" fmla="*/ 611783 h 1190386"/>
                <a:gd name="connsiteX161" fmla="*/ 948492 w 12191999"/>
                <a:gd name="connsiteY161" fmla="*/ 680960 h 1190386"/>
                <a:gd name="connsiteX162" fmla="*/ 949252 w 12191999"/>
                <a:gd name="connsiteY162" fmla="*/ 681230 h 1190386"/>
                <a:gd name="connsiteX163" fmla="*/ 954572 w 12191999"/>
                <a:gd name="connsiteY163" fmla="*/ 683122 h 1190386"/>
                <a:gd name="connsiteX164" fmla="*/ 954572 w 12191999"/>
                <a:gd name="connsiteY164" fmla="*/ 596651 h 1190386"/>
                <a:gd name="connsiteX165" fmla="*/ 958625 w 12191999"/>
                <a:gd name="connsiteY165" fmla="*/ 564224 h 1190386"/>
                <a:gd name="connsiteX166" fmla="*/ 997133 w 12191999"/>
                <a:gd name="connsiteY166" fmla="*/ 564224 h 1190386"/>
                <a:gd name="connsiteX167" fmla="*/ 997133 w 12191999"/>
                <a:gd name="connsiteY167" fmla="*/ 596651 h 1190386"/>
                <a:gd name="connsiteX168" fmla="*/ 997893 w 12191999"/>
                <a:gd name="connsiteY168" fmla="*/ 596651 h 1190386"/>
                <a:gd name="connsiteX169" fmla="*/ 1003212 w 12191999"/>
                <a:gd name="connsiteY169" fmla="*/ 596651 h 1190386"/>
                <a:gd name="connsiteX170" fmla="*/ 1003212 w 12191999"/>
                <a:gd name="connsiteY170" fmla="*/ 514503 h 1190386"/>
                <a:gd name="connsiteX171" fmla="*/ 1004987 w 12191999"/>
                <a:gd name="connsiteY171" fmla="*/ 514503 h 1190386"/>
                <a:gd name="connsiteX172" fmla="*/ 1017399 w 12191999"/>
                <a:gd name="connsiteY172" fmla="*/ 514503 h 1190386"/>
                <a:gd name="connsiteX173" fmla="*/ 1017399 w 12191999"/>
                <a:gd name="connsiteY173" fmla="*/ 512612 h 1190386"/>
                <a:gd name="connsiteX174" fmla="*/ 1017399 w 12191999"/>
                <a:gd name="connsiteY174" fmla="*/ 499371 h 1190386"/>
                <a:gd name="connsiteX175" fmla="*/ 1039693 w 12191999"/>
                <a:gd name="connsiteY175" fmla="*/ 499371 h 1190386"/>
                <a:gd name="connsiteX176" fmla="*/ 1039693 w 12191999"/>
                <a:gd name="connsiteY176" fmla="*/ 498290 h 1190386"/>
                <a:gd name="connsiteX177" fmla="*/ 1039693 w 12191999"/>
                <a:gd name="connsiteY177" fmla="*/ 490724 h 1190386"/>
                <a:gd name="connsiteX178" fmla="*/ 1041467 w 12191999"/>
                <a:gd name="connsiteY178" fmla="*/ 490724 h 1190386"/>
                <a:gd name="connsiteX179" fmla="*/ 1053881 w 12191999"/>
                <a:gd name="connsiteY179" fmla="*/ 490724 h 1190386"/>
                <a:gd name="connsiteX180" fmla="*/ 1053881 w 12191999"/>
                <a:gd name="connsiteY180" fmla="*/ 491805 h 1190386"/>
                <a:gd name="connsiteX181" fmla="*/ 1053881 w 12191999"/>
                <a:gd name="connsiteY181" fmla="*/ 499371 h 1190386"/>
                <a:gd name="connsiteX182" fmla="*/ 1054641 w 12191999"/>
                <a:gd name="connsiteY182" fmla="*/ 499371 h 1190386"/>
                <a:gd name="connsiteX183" fmla="*/ 1059960 w 12191999"/>
                <a:gd name="connsiteY183" fmla="*/ 499371 h 1190386"/>
                <a:gd name="connsiteX184" fmla="*/ 1070093 w 12191999"/>
                <a:gd name="connsiteY184" fmla="*/ 495047 h 1190386"/>
                <a:gd name="connsiteX185" fmla="*/ 1074146 w 12191999"/>
                <a:gd name="connsiteY185" fmla="*/ 498290 h 1190386"/>
                <a:gd name="connsiteX186" fmla="*/ 1074146 w 12191999"/>
                <a:gd name="connsiteY186" fmla="*/ 490724 h 1190386"/>
                <a:gd name="connsiteX187" fmla="*/ 1076426 w 12191999"/>
                <a:gd name="connsiteY187" fmla="*/ 490724 h 1190386"/>
                <a:gd name="connsiteX188" fmla="*/ 1092387 w 12191999"/>
                <a:gd name="connsiteY188" fmla="*/ 490724 h 1190386"/>
                <a:gd name="connsiteX189" fmla="*/ 1092387 w 12191999"/>
                <a:gd name="connsiteY189" fmla="*/ 491805 h 1190386"/>
                <a:gd name="connsiteX190" fmla="*/ 1092387 w 12191999"/>
                <a:gd name="connsiteY190" fmla="*/ 499371 h 1190386"/>
                <a:gd name="connsiteX191" fmla="*/ 1122788 w 12191999"/>
                <a:gd name="connsiteY191" fmla="*/ 499371 h 1190386"/>
                <a:gd name="connsiteX192" fmla="*/ 1122788 w 12191999"/>
                <a:gd name="connsiteY192" fmla="*/ 500992 h 1190386"/>
                <a:gd name="connsiteX193" fmla="*/ 1122788 w 12191999"/>
                <a:gd name="connsiteY193" fmla="*/ 512342 h 1190386"/>
                <a:gd name="connsiteX194" fmla="*/ 1149135 w 12191999"/>
                <a:gd name="connsiteY194" fmla="*/ 512342 h 1190386"/>
                <a:gd name="connsiteX195" fmla="*/ 1149135 w 12191999"/>
                <a:gd name="connsiteY195" fmla="*/ 542606 h 1190386"/>
                <a:gd name="connsiteX196" fmla="*/ 1149895 w 12191999"/>
                <a:gd name="connsiteY196" fmla="*/ 542606 h 1190386"/>
                <a:gd name="connsiteX197" fmla="*/ 1155214 w 12191999"/>
                <a:gd name="connsiteY197" fmla="*/ 542606 h 1190386"/>
                <a:gd name="connsiteX198" fmla="*/ 1155214 w 12191999"/>
                <a:gd name="connsiteY198" fmla="*/ 543687 h 1190386"/>
                <a:gd name="connsiteX199" fmla="*/ 1155214 w 12191999"/>
                <a:gd name="connsiteY199" fmla="*/ 551254 h 1190386"/>
                <a:gd name="connsiteX200" fmla="*/ 1159269 w 12191999"/>
                <a:gd name="connsiteY200" fmla="*/ 581518 h 1190386"/>
                <a:gd name="connsiteX201" fmla="*/ 1160029 w 12191999"/>
                <a:gd name="connsiteY201" fmla="*/ 581518 h 1190386"/>
                <a:gd name="connsiteX202" fmla="*/ 1165349 w 12191999"/>
                <a:gd name="connsiteY202" fmla="*/ 581518 h 1190386"/>
                <a:gd name="connsiteX203" fmla="*/ 1165349 w 12191999"/>
                <a:gd name="connsiteY203" fmla="*/ 582329 h 1190386"/>
                <a:gd name="connsiteX204" fmla="*/ 1165349 w 12191999"/>
                <a:gd name="connsiteY204" fmla="*/ 588004 h 1190386"/>
                <a:gd name="connsiteX205" fmla="*/ 1166362 w 12191999"/>
                <a:gd name="connsiteY205" fmla="*/ 588004 h 1190386"/>
                <a:gd name="connsiteX206" fmla="*/ 1173454 w 12191999"/>
                <a:gd name="connsiteY206" fmla="*/ 588004 h 1190386"/>
                <a:gd name="connsiteX207" fmla="*/ 1173454 w 12191999"/>
                <a:gd name="connsiteY207" fmla="*/ 618269 h 1190386"/>
                <a:gd name="connsiteX208" fmla="*/ 1175481 w 12191999"/>
                <a:gd name="connsiteY208" fmla="*/ 618269 h 1190386"/>
                <a:gd name="connsiteX209" fmla="*/ 1189668 w 12191999"/>
                <a:gd name="connsiteY209" fmla="*/ 618269 h 1190386"/>
                <a:gd name="connsiteX210" fmla="*/ 1189668 w 12191999"/>
                <a:gd name="connsiteY210" fmla="*/ 642048 h 1190386"/>
                <a:gd name="connsiteX211" fmla="*/ 1191695 w 12191999"/>
                <a:gd name="connsiteY211" fmla="*/ 643669 h 1190386"/>
                <a:gd name="connsiteX212" fmla="*/ 1191695 w 12191999"/>
                <a:gd name="connsiteY212" fmla="*/ 655019 h 1190386"/>
                <a:gd name="connsiteX213" fmla="*/ 1192455 w 12191999"/>
                <a:gd name="connsiteY213" fmla="*/ 655019 h 1190386"/>
                <a:gd name="connsiteX214" fmla="*/ 1197775 w 12191999"/>
                <a:gd name="connsiteY214" fmla="*/ 655019 h 1190386"/>
                <a:gd name="connsiteX215" fmla="*/ 1197775 w 12191999"/>
                <a:gd name="connsiteY215" fmla="*/ 678798 h 1190386"/>
                <a:gd name="connsiteX216" fmla="*/ 1199042 w 12191999"/>
                <a:gd name="connsiteY216" fmla="*/ 678798 h 1190386"/>
                <a:gd name="connsiteX217" fmla="*/ 1207908 w 12191999"/>
                <a:gd name="connsiteY217" fmla="*/ 678798 h 1190386"/>
                <a:gd name="connsiteX218" fmla="*/ 1209936 w 12191999"/>
                <a:gd name="connsiteY218" fmla="*/ 682852 h 1190386"/>
                <a:gd name="connsiteX219" fmla="*/ 1209936 w 12191999"/>
                <a:gd name="connsiteY219" fmla="*/ 696093 h 1190386"/>
                <a:gd name="connsiteX220" fmla="*/ 1211455 w 12191999"/>
                <a:gd name="connsiteY220" fmla="*/ 694201 h 1190386"/>
                <a:gd name="connsiteX221" fmla="*/ 1222096 w 12191999"/>
                <a:gd name="connsiteY221" fmla="*/ 680960 h 1190386"/>
                <a:gd name="connsiteX222" fmla="*/ 1250470 w 12191999"/>
                <a:gd name="connsiteY222" fmla="*/ 680960 h 1190386"/>
                <a:gd name="connsiteX223" fmla="*/ 1250470 w 12191999"/>
                <a:gd name="connsiteY223" fmla="*/ 767431 h 1190386"/>
                <a:gd name="connsiteX224" fmla="*/ 1251230 w 12191999"/>
                <a:gd name="connsiteY224" fmla="*/ 767431 h 1190386"/>
                <a:gd name="connsiteX225" fmla="*/ 1256550 w 12191999"/>
                <a:gd name="connsiteY225" fmla="*/ 767431 h 1190386"/>
                <a:gd name="connsiteX226" fmla="*/ 1257309 w 12191999"/>
                <a:gd name="connsiteY226" fmla="*/ 766080 h 1190386"/>
                <a:gd name="connsiteX227" fmla="*/ 1262629 w 12191999"/>
                <a:gd name="connsiteY227" fmla="*/ 756622 h 1190386"/>
                <a:gd name="connsiteX228" fmla="*/ 1262629 w 12191999"/>
                <a:gd name="connsiteY228" fmla="*/ 758514 h 1190386"/>
                <a:gd name="connsiteX229" fmla="*/ 1262629 w 12191999"/>
                <a:gd name="connsiteY229" fmla="*/ 771755 h 1190386"/>
                <a:gd name="connsiteX230" fmla="*/ 1266682 w 12191999"/>
                <a:gd name="connsiteY230" fmla="*/ 726358 h 1190386"/>
                <a:gd name="connsiteX231" fmla="*/ 1267443 w 12191999"/>
                <a:gd name="connsiteY231" fmla="*/ 726358 h 1190386"/>
                <a:gd name="connsiteX232" fmla="*/ 1272763 w 12191999"/>
                <a:gd name="connsiteY232" fmla="*/ 726358 h 1190386"/>
                <a:gd name="connsiteX233" fmla="*/ 1272763 w 12191999"/>
                <a:gd name="connsiteY233" fmla="*/ 661504 h 1190386"/>
                <a:gd name="connsiteX234" fmla="*/ 1273776 w 12191999"/>
                <a:gd name="connsiteY234" fmla="*/ 661504 h 1190386"/>
                <a:gd name="connsiteX235" fmla="*/ 1280869 w 12191999"/>
                <a:gd name="connsiteY235" fmla="*/ 661504 h 1190386"/>
                <a:gd name="connsiteX236" fmla="*/ 1293029 w 12191999"/>
                <a:gd name="connsiteY236" fmla="*/ 618269 h 1190386"/>
                <a:gd name="connsiteX237" fmla="*/ 1294296 w 12191999"/>
                <a:gd name="connsiteY237" fmla="*/ 618269 h 1190386"/>
                <a:gd name="connsiteX238" fmla="*/ 1303163 w 12191999"/>
                <a:gd name="connsiteY238" fmla="*/ 618269 h 1190386"/>
                <a:gd name="connsiteX239" fmla="*/ 1313297 w 12191999"/>
                <a:gd name="connsiteY239" fmla="*/ 661504 h 1190386"/>
                <a:gd name="connsiteX240" fmla="*/ 1314309 w 12191999"/>
                <a:gd name="connsiteY240" fmla="*/ 661504 h 1190386"/>
                <a:gd name="connsiteX241" fmla="*/ 1321404 w 12191999"/>
                <a:gd name="connsiteY241" fmla="*/ 661504 h 1190386"/>
                <a:gd name="connsiteX242" fmla="*/ 1321404 w 12191999"/>
                <a:gd name="connsiteY242" fmla="*/ 700416 h 1190386"/>
                <a:gd name="connsiteX243" fmla="*/ 1323176 w 12191999"/>
                <a:gd name="connsiteY243" fmla="*/ 700416 h 1190386"/>
                <a:gd name="connsiteX244" fmla="*/ 1335590 w 12191999"/>
                <a:gd name="connsiteY244" fmla="*/ 700416 h 1190386"/>
                <a:gd name="connsiteX245" fmla="*/ 1335590 w 12191999"/>
                <a:gd name="connsiteY245" fmla="*/ 702578 h 1190386"/>
                <a:gd name="connsiteX246" fmla="*/ 1335590 w 12191999"/>
                <a:gd name="connsiteY246" fmla="*/ 717710 h 1190386"/>
                <a:gd name="connsiteX247" fmla="*/ 1339643 w 12191999"/>
                <a:gd name="connsiteY247" fmla="*/ 715549 h 1190386"/>
                <a:gd name="connsiteX248" fmla="*/ 1339643 w 12191999"/>
                <a:gd name="connsiteY248" fmla="*/ 700416 h 1190386"/>
                <a:gd name="connsiteX249" fmla="*/ 1341164 w 12191999"/>
                <a:gd name="connsiteY249" fmla="*/ 700416 h 1190386"/>
                <a:gd name="connsiteX250" fmla="*/ 1351803 w 12191999"/>
                <a:gd name="connsiteY250" fmla="*/ 700416 h 1190386"/>
                <a:gd name="connsiteX251" fmla="*/ 1351803 w 12191999"/>
                <a:gd name="connsiteY251" fmla="*/ 702037 h 1190386"/>
                <a:gd name="connsiteX252" fmla="*/ 1351803 w 12191999"/>
                <a:gd name="connsiteY252" fmla="*/ 713387 h 1190386"/>
                <a:gd name="connsiteX253" fmla="*/ 1382204 w 12191999"/>
                <a:gd name="connsiteY253" fmla="*/ 713387 h 1190386"/>
                <a:gd name="connsiteX254" fmla="*/ 1382204 w 12191999"/>
                <a:gd name="connsiteY254" fmla="*/ 676637 h 1190386"/>
                <a:gd name="connsiteX255" fmla="*/ 1383471 w 12191999"/>
                <a:gd name="connsiteY255" fmla="*/ 676637 h 1190386"/>
                <a:gd name="connsiteX256" fmla="*/ 1392338 w 12191999"/>
                <a:gd name="connsiteY256" fmla="*/ 676637 h 1190386"/>
                <a:gd name="connsiteX257" fmla="*/ 1392338 w 12191999"/>
                <a:gd name="connsiteY257" fmla="*/ 698254 h 1190386"/>
                <a:gd name="connsiteX258" fmla="*/ 1394364 w 12191999"/>
                <a:gd name="connsiteY258" fmla="*/ 665828 h 1190386"/>
                <a:gd name="connsiteX259" fmla="*/ 1416657 w 12191999"/>
                <a:gd name="connsiteY259" fmla="*/ 665828 h 1190386"/>
                <a:gd name="connsiteX260" fmla="*/ 1416657 w 12191999"/>
                <a:gd name="connsiteY260" fmla="*/ 664206 h 1190386"/>
                <a:gd name="connsiteX261" fmla="*/ 1416657 w 12191999"/>
                <a:gd name="connsiteY261" fmla="*/ 652857 h 1190386"/>
                <a:gd name="connsiteX262" fmla="*/ 1417418 w 12191999"/>
                <a:gd name="connsiteY262" fmla="*/ 652857 h 1190386"/>
                <a:gd name="connsiteX263" fmla="*/ 1422738 w 12191999"/>
                <a:gd name="connsiteY263" fmla="*/ 652857 h 1190386"/>
                <a:gd name="connsiteX264" fmla="*/ 1422738 w 12191999"/>
                <a:gd name="connsiteY264" fmla="*/ 650966 h 1190386"/>
                <a:gd name="connsiteX265" fmla="*/ 1422738 w 12191999"/>
                <a:gd name="connsiteY265" fmla="*/ 637725 h 1190386"/>
                <a:gd name="connsiteX266" fmla="*/ 1426791 w 12191999"/>
                <a:gd name="connsiteY266" fmla="*/ 644210 h 1190386"/>
                <a:gd name="connsiteX267" fmla="*/ 1429071 w 12191999"/>
                <a:gd name="connsiteY267" fmla="*/ 644210 h 1190386"/>
                <a:gd name="connsiteX268" fmla="*/ 1445032 w 12191999"/>
                <a:gd name="connsiteY268" fmla="*/ 644210 h 1190386"/>
                <a:gd name="connsiteX269" fmla="*/ 1445032 w 12191999"/>
                <a:gd name="connsiteY269" fmla="*/ 643399 h 1190386"/>
                <a:gd name="connsiteX270" fmla="*/ 1445032 w 12191999"/>
                <a:gd name="connsiteY270" fmla="*/ 637725 h 1190386"/>
                <a:gd name="connsiteX271" fmla="*/ 1445792 w 12191999"/>
                <a:gd name="connsiteY271" fmla="*/ 637725 h 1190386"/>
                <a:gd name="connsiteX272" fmla="*/ 1451112 w 12191999"/>
                <a:gd name="connsiteY272" fmla="*/ 637725 h 1190386"/>
                <a:gd name="connsiteX273" fmla="*/ 1451112 w 12191999"/>
                <a:gd name="connsiteY273" fmla="*/ 639076 h 1190386"/>
                <a:gd name="connsiteX274" fmla="*/ 1451112 w 12191999"/>
                <a:gd name="connsiteY274" fmla="*/ 648534 h 1190386"/>
                <a:gd name="connsiteX275" fmla="*/ 1489618 w 12191999"/>
                <a:gd name="connsiteY275" fmla="*/ 648534 h 1190386"/>
                <a:gd name="connsiteX276" fmla="*/ 1489618 w 12191999"/>
                <a:gd name="connsiteY276" fmla="*/ 786887 h 1190386"/>
                <a:gd name="connsiteX277" fmla="*/ 1491139 w 12191999"/>
                <a:gd name="connsiteY277" fmla="*/ 786887 h 1190386"/>
                <a:gd name="connsiteX278" fmla="*/ 1501779 w 12191999"/>
                <a:gd name="connsiteY278" fmla="*/ 786887 h 1190386"/>
                <a:gd name="connsiteX279" fmla="*/ 1501779 w 12191999"/>
                <a:gd name="connsiteY279" fmla="*/ 773917 h 1190386"/>
                <a:gd name="connsiteX280" fmla="*/ 1505832 w 12191999"/>
                <a:gd name="connsiteY280" fmla="*/ 773917 h 1190386"/>
                <a:gd name="connsiteX281" fmla="*/ 1505832 w 12191999"/>
                <a:gd name="connsiteY281" fmla="*/ 786887 h 1190386"/>
                <a:gd name="connsiteX282" fmla="*/ 1536232 w 12191999"/>
                <a:gd name="connsiteY282" fmla="*/ 786887 h 1190386"/>
                <a:gd name="connsiteX283" fmla="*/ 1536232 w 12191999"/>
                <a:gd name="connsiteY283" fmla="*/ 756622 h 1190386"/>
                <a:gd name="connsiteX284" fmla="*/ 1548392 w 12191999"/>
                <a:gd name="connsiteY284" fmla="*/ 756622 h 1190386"/>
                <a:gd name="connsiteX285" fmla="*/ 1560553 w 12191999"/>
                <a:gd name="connsiteY285" fmla="*/ 754461 h 1190386"/>
                <a:gd name="connsiteX286" fmla="*/ 1564606 w 12191999"/>
                <a:gd name="connsiteY286" fmla="*/ 756622 h 1190386"/>
                <a:gd name="connsiteX287" fmla="*/ 1574740 w 12191999"/>
                <a:gd name="connsiteY287" fmla="*/ 756622 h 1190386"/>
                <a:gd name="connsiteX288" fmla="*/ 1574740 w 12191999"/>
                <a:gd name="connsiteY288" fmla="*/ 786887 h 1190386"/>
                <a:gd name="connsiteX289" fmla="*/ 1582846 w 12191999"/>
                <a:gd name="connsiteY289" fmla="*/ 786887 h 1190386"/>
                <a:gd name="connsiteX290" fmla="*/ 1582846 w 12191999"/>
                <a:gd name="connsiteY290" fmla="*/ 804182 h 1190386"/>
                <a:gd name="connsiteX291" fmla="*/ 1592182 w 12191999"/>
                <a:gd name="connsiteY291" fmla="*/ 805087 h 1190386"/>
                <a:gd name="connsiteX292" fmla="*/ 1605140 w 12191999"/>
                <a:gd name="connsiteY292" fmla="*/ 805087 h 1190386"/>
                <a:gd name="connsiteX293" fmla="*/ 1605140 w 12191999"/>
                <a:gd name="connsiteY293" fmla="*/ 789049 h 1190386"/>
                <a:gd name="connsiteX294" fmla="*/ 1673097 w 12191999"/>
                <a:gd name="connsiteY294" fmla="*/ 789049 h 1190386"/>
                <a:gd name="connsiteX295" fmla="*/ 1673097 w 12191999"/>
                <a:gd name="connsiteY295" fmla="*/ 703796 h 1190386"/>
                <a:gd name="connsiteX296" fmla="*/ 1745104 w 12191999"/>
                <a:gd name="connsiteY296" fmla="*/ 703796 h 1190386"/>
                <a:gd name="connsiteX297" fmla="*/ 1745104 w 12191999"/>
                <a:gd name="connsiteY297" fmla="*/ 782564 h 1190386"/>
                <a:gd name="connsiteX298" fmla="*/ 1747008 w 12191999"/>
                <a:gd name="connsiteY298" fmla="*/ 782564 h 1190386"/>
                <a:gd name="connsiteX299" fmla="*/ 1748251 w 12191999"/>
                <a:gd name="connsiteY299" fmla="*/ 805087 h 1190386"/>
                <a:gd name="connsiteX300" fmla="*/ 1757926 w 12191999"/>
                <a:gd name="connsiteY300" fmla="*/ 805087 h 1190386"/>
                <a:gd name="connsiteX301" fmla="*/ 1759168 w 12191999"/>
                <a:gd name="connsiteY301" fmla="*/ 782564 h 1190386"/>
                <a:gd name="connsiteX302" fmla="*/ 1765248 w 12191999"/>
                <a:gd name="connsiteY302" fmla="*/ 782564 h 1190386"/>
                <a:gd name="connsiteX303" fmla="*/ 1766490 w 12191999"/>
                <a:gd name="connsiteY303" fmla="*/ 805087 h 1190386"/>
                <a:gd name="connsiteX304" fmla="*/ 1817112 w 12191999"/>
                <a:gd name="connsiteY304" fmla="*/ 805087 h 1190386"/>
                <a:gd name="connsiteX305" fmla="*/ 1817112 w 12191999"/>
                <a:gd name="connsiteY305" fmla="*/ 642059 h 1190386"/>
                <a:gd name="connsiteX306" fmla="*/ 2014440 w 12191999"/>
                <a:gd name="connsiteY306" fmla="*/ 642059 h 1190386"/>
                <a:gd name="connsiteX307" fmla="*/ 2014440 w 12191999"/>
                <a:gd name="connsiteY307" fmla="*/ 805087 h 1190386"/>
                <a:gd name="connsiteX308" fmla="*/ 2033136 w 12191999"/>
                <a:gd name="connsiteY308" fmla="*/ 805087 h 1190386"/>
                <a:gd name="connsiteX309" fmla="*/ 2033136 w 12191999"/>
                <a:gd name="connsiteY309" fmla="*/ 722394 h 1190386"/>
                <a:gd name="connsiteX310" fmla="*/ 2128257 w 12191999"/>
                <a:gd name="connsiteY310" fmla="*/ 722394 h 1190386"/>
                <a:gd name="connsiteX311" fmla="*/ 2140186 w 12191999"/>
                <a:gd name="connsiteY311" fmla="*/ 404253 h 1190386"/>
                <a:gd name="connsiteX312" fmla="*/ 2128027 w 12191999"/>
                <a:gd name="connsiteY312" fmla="*/ 382635 h 1190386"/>
                <a:gd name="connsiteX313" fmla="*/ 2121946 w 12191999"/>
                <a:gd name="connsiteY313" fmla="*/ 378311 h 1190386"/>
                <a:gd name="connsiteX314" fmla="*/ 2130054 w 12191999"/>
                <a:gd name="connsiteY314" fmla="*/ 354532 h 1190386"/>
                <a:gd name="connsiteX315" fmla="*/ 2130054 w 12191999"/>
                <a:gd name="connsiteY315" fmla="*/ 337238 h 1190386"/>
                <a:gd name="connsiteX316" fmla="*/ 2144240 w 12191999"/>
                <a:gd name="connsiteY316" fmla="*/ 337238 h 1190386"/>
                <a:gd name="connsiteX317" fmla="*/ 2144240 w 12191999"/>
                <a:gd name="connsiteY317" fmla="*/ 315620 h 1190386"/>
                <a:gd name="connsiteX318" fmla="*/ 2146267 w 12191999"/>
                <a:gd name="connsiteY318" fmla="*/ 311296 h 1190386"/>
                <a:gd name="connsiteX319" fmla="*/ 2146267 w 12191999"/>
                <a:gd name="connsiteY319" fmla="*/ 233472 h 1190386"/>
                <a:gd name="connsiteX320" fmla="*/ 2144240 w 12191999"/>
                <a:gd name="connsiteY320" fmla="*/ 226987 h 1190386"/>
                <a:gd name="connsiteX321" fmla="*/ 2150321 w 12191999"/>
                <a:gd name="connsiteY321" fmla="*/ 220501 h 1190386"/>
                <a:gd name="connsiteX322" fmla="*/ 2150321 w 12191999"/>
                <a:gd name="connsiteY322" fmla="*/ 162133 h 1190386"/>
                <a:gd name="connsiteX323" fmla="*/ 2152347 w 12191999"/>
                <a:gd name="connsiteY323" fmla="*/ 157810 h 1190386"/>
                <a:gd name="connsiteX324" fmla="*/ 2152347 w 12191999"/>
                <a:gd name="connsiteY324" fmla="*/ 101604 h 1190386"/>
                <a:gd name="connsiteX325" fmla="*/ 2154373 w 12191999"/>
                <a:gd name="connsiteY325" fmla="*/ 82148 h 1190386"/>
                <a:gd name="connsiteX326" fmla="*/ 2158427 w 12191999"/>
                <a:gd name="connsiteY326" fmla="*/ 99442 h 1190386"/>
                <a:gd name="connsiteX327" fmla="*/ 2160454 w 12191999"/>
                <a:gd name="connsiteY327" fmla="*/ 157810 h 1190386"/>
                <a:gd name="connsiteX328" fmla="*/ 2162481 w 12191999"/>
                <a:gd name="connsiteY328" fmla="*/ 220501 h 1190386"/>
                <a:gd name="connsiteX329" fmla="*/ 2168560 w 12191999"/>
                <a:gd name="connsiteY329" fmla="*/ 226987 h 1190386"/>
                <a:gd name="connsiteX330" fmla="*/ 2166533 w 12191999"/>
                <a:gd name="connsiteY330" fmla="*/ 233472 h 1190386"/>
                <a:gd name="connsiteX331" fmla="*/ 2166533 w 12191999"/>
                <a:gd name="connsiteY331" fmla="*/ 311296 h 1190386"/>
                <a:gd name="connsiteX332" fmla="*/ 2168560 w 12191999"/>
                <a:gd name="connsiteY332" fmla="*/ 315620 h 1190386"/>
                <a:gd name="connsiteX333" fmla="*/ 2168560 w 12191999"/>
                <a:gd name="connsiteY333" fmla="*/ 337238 h 1190386"/>
                <a:gd name="connsiteX334" fmla="*/ 2182747 w 12191999"/>
                <a:gd name="connsiteY334" fmla="*/ 337238 h 1190386"/>
                <a:gd name="connsiteX335" fmla="*/ 2182747 w 12191999"/>
                <a:gd name="connsiteY335" fmla="*/ 354532 h 1190386"/>
                <a:gd name="connsiteX336" fmla="*/ 2190855 w 12191999"/>
                <a:gd name="connsiteY336" fmla="*/ 378311 h 1190386"/>
                <a:gd name="connsiteX337" fmla="*/ 2184775 w 12191999"/>
                <a:gd name="connsiteY337" fmla="*/ 382635 h 1190386"/>
                <a:gd name="connsiteX338" fmla="*/ 2172613 w 12191999"/>
                <a:gd name="connsiteY338" fmla="*/ 404253 h 1190386"/>
                <a:gd name="connsiteX339" fmla="*/ 2180720 w 12191999"/>
                <a:gd name="connsiteY339" fmla="*/ 657181 h 1190386"/>
                <a:gd name="connsiteX340" fmla="*/ 2245574 w 12191999"/>
                <a:gd name="connsiteY340" fmla="*/ 657181 h 1190386"/>
                <a:gd name="connsiteX341" fmla="*/ 2245574 w 12191999"/>
                <a:gd name="connsiteY341" fmla="*/ 732843 h 1190386"/>
                <a:gd name="connsiteX342" fmla="*/ 2253682 w 12191999"/>
                <a:gd name="connsiteY342" fmla="*/ 732843 h 1190386"/>
                <a:gd name="connsiteX343" fmla="*/ 2255708 w 12191999"/>
                <a:gd name="connsiteY343" fmla="*/ 726358 h 1190386"/>
                <a:gd name="connsiteX344" fmla="*/ 2261789 w 12191999"/>
                <a:gd name="connsiteY344" fmla="*/ 726358 h 1190386"/>
                <a:gd name="connsiteX345" fmla="*/ 2263816 w 12191999"/>
                <a:gd name="connsiteY345" fmla="*/ 735005 h 1190386"/>
                <a:gd name="connsiteX346" fmla="*/ 2275976 w 12191999"/>
                <a:gd name="connsiteY346" fmla="*/ 735005 h 1190386"/>
                <a:gd name="connsiteX347" fmla="*/ 2275976 w 12191999"/>
                <a:gd name="connsiteY347" fmla="*/ 728519 h 1190386"/>
                <a:gd name="connsiteX348" fmla="*/ 2298269 w 12191999"/>
                <a:gd name="connsiteY348" fmla="*/ 728519 h 1190386"/>
                <a:gd name="connsiteX349" fmla="*/ 2298269 w 12191999"/>
                <a:gd name="connsiteY349" fmla="*/ 735005 h 1190386"/>
                <a:gd name="connsiteX350" fmla="*/ 2318535 w 12191999"/>
                <a:gd name="connsiteY350" fmla="*/ 735005 h 1190386"/>
                <a:gd name="connsiteX351" fmla="*/ 2318535 w 12191999"/>
                <a:gd name="connsiteY351" fmla="*/ 780402 h 1190386"/>
                <a:gd name="connsiteX352" fmla="*/ 2332723 w 12191999"/>
                <a:gd name="connsiteY352" fmla="*/ 780402 h 1190386"/>
                <a:gd name="connsiteX353" fmla="*/ 2332723 w 12191999"/>
                <a:gd name="connsiteY353" fmla="*/ 767431 h 1190386"/>
                <a:gd name="connsiteX354" fmla="*/ 2348937 w 12191999"/>
                <a:gd name="connsiteY354" fmla="*/ 767431 h 1190386"/>
                <a:gd name="connsiteX355" fmla="*/ 2348937 w 12191999"/>
                <a:gd name="connsiteY355" fmla="*/ 588004 h 1190386"/>
                <a:gd name="connsiteX356" fmla="*/ 2355017 w 12191999"/>
                <a:gd name="connsiteY356" fmla="*/ 581518 h 1190386"/>
                <a:gd name="connsiteX357" fmla="*/ 2427978 w 12191999"/>
                <a:gd name="connsiteY357" fmla="*/ 581518 h 1190386"/>
                <a:gd name="connsiteX358" fmla="*/ 2427978 w 12191999"/>
                <a:gd name="connsiteY358" fmla="*/ 590166 h 1190386"/>
                <a:gd name="connsiteX359" fmla="*/ 2438110 w 12191999"/>
                <a:gd name="connsiteY359" fmla="*/ 590166 h 1190386"/>
                <a:gd name="connsiteX360" fmla="*/ 2438110 w 12191999"/>
                <a:gd name="connsiteY360" fmla="*/ 704740 h 1190386"/>
                <a:gd name="connsiteX361" fmla="*/ 2460405 w 12191999"/>
                <a:gd name="connsiteY361" fmla="*/ 704740 h 1190386"/>
                <a:gd name="connsiteX362" fmla="*/ 2460405 w 12191999"/>
                <a:gd name="connsiteY362" fmla="*/ 637725 h 1190386"/>
                <a:gd name="connsiteX363" fmla="*/ 2486752 w 12191999"/>
                <a:gd name="connsiteY363" fmla="*/ 637725 h 1190386"/>
                <a:gd name="connsiteX364" fmla="*/ 2490804 w 12191999"/>
                <a:gd name="connsiteY364" fmla="*/ 633401 h 1190386"/>
                <a:gd name="connsiteX365" fmla="*/ 2498911 w 12191999"/>
                <a:gd name="connsiteY365" fmla="*/ 633401 h 1190386"/>
                <a:gd name="connsiteX366" fmla="*/ 2502965 w 12191999"/>
                <a:gd name="connsiteY366" fmla="*/ 637725 h 1190386"/>
                <a:gd name="connsiteX367" fmla="*/ 2525259 w 12191999"/>
                <a:gd name="connsiteY367" fmla="*/ 637725 h 1190386"/>
                <a:gd name="connsiteX368" fmla="*/ 2525259 w 12191999"/>
                <a:gd name="connsiteY368" fmla="*/ 520989 h 1190386"/>
                <a:gd name="connsiteX369" fmla="*/ 2582006 w 12191999"/>
                <a:gd name="connsiteY369" fmla="*/ 510180 h 1190386"/>
                <a:gd name="connsiteX370" fmla="*/ 2582006 w 12191999"/>
                <a:gd name="connsiteY370" fmla="*/ 511261 h 1190386"/>
                <a:gd name="connsiteX371" fmla="*/ 2582006 w 12191999"/>
                <a:gd name="connsiteY371" fmla="*/ 518827 h 1190386"/>
                <a:gd name="connsiteX372" fmla="*/ 2608353 w 12191999"/>
                <a:gd name="connsiteY372" fmla="*/ 518827 h 1190386"/>
                <a:gd name="connsiteX373" fmla="*/ 2608353 w 12191999"/>
                <a:gd name="connsiteY373" fmla="*/ 773917 h 1190386"/>
                <a:gd name="connsiteX374" fmla="*/ 2630646 w 12191999"/>
                <a:gd name="connsiteY374" fmla="*/ 773917 h 1190386"/>
                <a:gd name="connsiteX375" fmla="*/ 2630646 w 12191999"/>
                <a:gd name="connsiteY375" fmla="*/ 769593 h 1190386"/>
                <a:gd name="connsiteX376" fmla="*/ 2642806 w 12191999"/>
                <a:gd name="connsiteY376" fmla="*/ 769593 h 1190386"/>
                <a:gd name="connsiteX377" fmla="*/ 2642806 w 12191999"/>
                <a:gd name="connsiteY377" fmla="*/ 773917 h 1190386"/>
                <a:gd name="connsiteX378" fmla="*/ 2667127 w 12191999"/>
                <a:gd name="connsiteY378" fmla="*/ 773917 h 1190386"/>
                <a:gd name="connsiteX379" fmla="*/ 2667127 w 12191999"/>
                <a:gd name="connsiteY379" fmla="*/ 760946 h 1190386"/>
                <a:gd name="connsiteX380" fmla="*/ 2695500 w 12191999"/>
                <a:gd name="connsiteY380" fmla="*/ 760946 h 1190386"/>
                <a:gd name="connsiteX381" fmla="*/ 2707661 w 12191999"/>
                <a:gd name="connsiteY381" fmla="*/ 756622 h 1190386"/>
                <a:gd name="connsiteX382" fmla="*/ 2727927 w 12191999"/>
                <a:gd name="connsiteY382" fmla="*/ 760946 h 1190386"/>
                <a:gd name="connsiteX383" fmla="*/ 2727927 w 12191999"/>
                <a:gd name="connsiteY383" fmla="*/ 743652 h 1190386"/>
                <a:gd name="connsiteX384" fmla="*/ 2736035 w 12191999"/>
                <a:gd name="connsiteY384" fmla="*/ 743652 h 1190386"/>
                <a:gd name="connsiteX385" fmla="*/ 2736035 w 12191999"/>
                <a:gd name="connsiteY385" fmla="*/ 730681 h 1190386"/>
                <a:gd name="connsiteX386" fmla="*/ 2792781 w 12191999"/>
                <a:gd name="connsiteY386" fmla="*/ 730681 h 1190386"/>
                <a:gd name="connsiteX387" fmla="*/ 2792781 w 12191999"/>
                <a:gd name="connsiteY387" fmla="*/ 700416 h 1190386"/>
                <a:gd name="connsiteX388" fmla="*/ 2811022 w 12191999"/>
                <a:gd name="connsiteY388" fmla="*/ 700416 h 1190386"/>
                <a:gd name="connsiteX389" fmla="*/ 2811022 w 12191999"/>
                <a:gd name="connsiteY389" fmla="*/ 693931 h 1190386"/>
                <a:gd name="connsiteX390" fmla="*/ 2823181 w 12191999"/>
                <a:gd name="connsiteY390" fmla="*/ 693931 h 1190386"/>
                <a:gd name="connsiteX391" fmla="*/ 2823181 w 12191999"/>
                <a:gd name="connsiteY391" fmla="*/ 700416 h 1190386"/>
                <a:gd name="connsiteX392" fmla="*/ 2839395 w 12191999"/>
                <a:gd name="connsiteY392" fmla="*/ 700416 h 1190386"/>
                <a:gd name="connsiteX393" fmla="*/ 2839395 w 12191999"/>
                <a:gd name="connsiteY393" fmla="*/ 750137 h 1190386"/>
                <a:gd name="connsiteX394" fmla="*/ 2871823 w 12191999"/>
                <a:gd name="connsiteY394" fmla="*/ 750137 h 1190386"/>
                <a:gd name="connsiteX395" fmla="*/ 2871823 w 12191999"/>
                <a:gd name="connsiteY395" fmla="*/ 724196 h 1190386"/>
                <a:gd name="connsiteX396" fmla="*/ 2910330 w 12191999"/>
                <a:gd name="connsiteY396" fmla="*/ 724196 h 1190386"/>
                <a:gd name="connsiteX397" fmla="*/ 2910330 w 12191999"/>
                <a:gd name="connsiteY397" fmla="*/ 693931 h 1190386"/>
                <a:gd name="connsiteX398" fmla="*/ 2958971 w 12191999"/>
                <a:gd name="connsiteY398" fmla="*/ 693931 h 1190386"/>
                <a:gd name="connsiteX399" fmla="*/ 2958971 w 12191999"/>
                <a:gd name="connsiteY399" fmla="*/ 805087 h 1190386"/>
                <a:gd name="connsiteX400" fmla="*/ 2958971 w 12191999"/>
                <a:gd name="connsiteY400" fmla="*/ 818866 h 1190386"/>
                <a:gd name="connsiteX401" fmla="*/ 3025292 w 12191999"/>
                <a:gd name="connsiteY401" fmla="*/ 818866 h 1190386"/>
                <a:gd name="connsiteX402" fmla="*/ 3024845 w 12191999"/>
                <a:gd name="connsiteY402" fmla="*/ 724196 h 1190386"/>
                <a:gd name="connsiteX403" fmla="*/ 3045111 w 12191999"/>
                <a:gd name="connsiteY403" fmla="*/ 724196 h 1190386"/>
                <a:gd name="connsiteX404" fmla="*/ 3045618 w 12191999"/>
                <a:gd name="connsiteY404" fmla="*/ 723115 h 1190386"/>
                <a:gd name="connsiteX405" fmla="*/ 3049165 w 12191999"/>
                <a:gd name="connsiteY405" fmla="*/ 715549 h 1190386"/>
                <a:gd name="connsiteX406" fmla="*/ 3050938 w 12191999"/>
                <a:gd name="connsiteY406" fmla="*/ 715819 h 1190386"/>
                <a:gd name="connsiteX407" fmla="*/ 3063352 w 12191999"/>
                <a:gd name="connsiteY407" fmla="*/ 717710 h 1190386"/>
                <a:gd name="connsiteX408" fmla="*/ 3063859 w 12191999"/>
                <a:gd name="connsiteY408" fmla="*/ 719062 h 1190386"/>
                <a:gd name="connsiteX409" fmla="*/ 3067404 w 12191999"/>
                <a:gd name="connsiteY409" fmla="*/ 728519 h 1190386"/>
                <a:gd name="connsiteX410" fmla="*/ 3093751 w 12191999"/>
                <a:gd name="connsiteY410" fmla="*/ 730681 h 1190386"/>
                <a:gd name="connsiteX411" fmla="*/ 3093751 w 12191999"/>
                <a:gd name="connsiteY411" fmla="*/ 607460 h 1190386"/>
                <a:gd name="connsiteX412" fmla="*/ 3095778 w 12191999"/>
                <a:gd name="connsiteY412" fmla="*/ 607460 h 1190386"/>
                <a:gd name="connsiteX413" fmla="*/ 3109965 w 12191999"/>
                <a:gd name="connsiteY413" fmla="*/ 607460 h 1190386"/>
                <a:gd name="connsiteX414" fmla="*/ 3109965 w 12191999"/>
                <a:gd name="connsiteY414" fmla="*/ 471268 h 1190386"/>
                <a:gd name="connsiteX415" fmla="*/ 3111739 w 12191999"/>
                <a:gd name="connsiteY415" fmla="*/ 471268 h 1190386"/>
                <a:gd name="connsiteX416" fmla="*/ 3124152 w 12191999"/>
                <a:gd name="connsiteY416" fmla="*/ 471268 h 1190386"/>
                <a:gd name="connsiteX417" fmla="*/ 3245754 w 12191999"/>
                <a:gd name="connsiteY417" fmla="*/ 471268 h 1190386"/>
                <a:gd name="connsiteX418" fmla="*/ 3248034 w 12191999"/>
                <a:gd name="connsiteY418" fmla="*/ 471268 h 1190386"/>
                <a:gd name="connsiteX419" fmla="*/ 3263995 w 12191999"/>
                <a:gd name="connsiteY419" fmla="*/ 471268 h 1190386"/>
                <a:gd name="connsiteX420" fmla="*/ 3263995 w 12191999"/>
                <a:gd name="connsiteY420" fmla="*/ 611783 h 1190386"/>
                <a:gd name="connsiteX421" fmla="*/ 3265514 w 12191999"/>
                <a:gd name="connsiteY421" fmla="*/ 611513 h 1190386"/>
                <a:gd name="connsiteX422" fmla="*/ 3276155 w 12191999"/>
                <a:gd name="connsiteY422" fmla="*/ 609622 h 1190386"/>
                <a:gd name="connsiteX423" fmla="*/ 3274128 w 12191999"/>
                <a:gd name="connsiteY423" fmla="*/ 698254 h 1190386"/>
                <a:gd name="connsiteX424" fmla="*/ 3275648 w 12191999"/>
                <a:gd name="connsiteY424" fmla="*/ 698525 h 1190386"/>
                <a:gd name="connsiteX425" fmla="*/ 3286288 w 12191999"/>
                <a:gd name="connsiteY425" fmla="*/ 700416 h 1190386"/>
                <a:gd name="connsiteX426" fmla="*/ 3286541 w 12191999"/>
                <a:gd name="connsiteY426" fmla="*/ 701227 h 1190386"/>
                <a:gd name="connsiteX427" fmla="*/ 3288315 w 12191999"/>
                <a:gd name="connsiteY427" fmla="*/ 706902 h 1190386"/>
                <a:gd name="connsiteX428" fmla="*/ 3289074 w 12191999"/>
                <a:gd name="connsiteY428" fmla="*/ 704470 h 1190386"/>
                <a:gd name="connsiteX429" fmla="*/ 3294394 w 12191999"/>
                <a:gd name="connsiteY429" fmla="*/ 687446 h 1190386"/>
                <a:gd name="connsiteX430" fmla="*/ 3296167 w 12191999"/>
                <a:gd name="connsiteY430" fmla="*/ 687446 h 1190386"/>
                <a:gd name="connsiteX431" fmla="*/ 3308581 w 12191999"/>
                <a:gd name="connsiteY431" fmla="*/ 687446 h 1190386"/>
                <a:gd name="connsiteX432" fmla="*/ 3308581 w 12191999"/>
                <a:gd name="connsiteY432" fmla="*/ 719872 h 1190386"/>
                <a:gd name="connsiteX433" fmla="*/ 3309594 w 12191999"/>
                <a:gd name="connsiteY433" fmla="*/ 720413 h 1190386"/>
                <a:gd name="connsiteX434" fmla="*/ 3316689 w 12191999"/>
                <a:gd name="connsiteY434" fmla="*/ 724196 h 1190386"/>
                <a:gd name="connsiteX435" fmla="*/ 3316689 w 12191999"/>
                <a:gd name="connsiteY435" fmla="*/ 725547 h 1190386"/>
                <a:gd name="connsiteX436" fmla="*/ 3316689 w 12191999"/>
                <a:gd name="connsiteY436" fmla="*/ 735005 h 1190386"/>
                <a:gd name="connsiteX437" fmla="*/ 3361276 w 12191999"/>
                <a:gd name="connsiteY437" fmla="*/ 735005 h 1190386"/>
                <a:gd name="connsiteX438" fmla="*/ 3361276 w 12191999"/>
                <a:gd name="connsiteY438" fmla="*/ 736086 h 1190386"/>
                <a:gd name="connsiteX439" fmla="*/ 3361276 w 12191999"/>
                <a:gd name="connsiteY439" fmla="*/ 743652 h 1190386"/>
                <a:gd name="connsiteX440" fmla="*/ 3363302 w 12191999"/>
                <a:gd name="connsiteY440" fmla="*/ 743652 h 1190386"/>
                <a:gd name="connsiteX441" fmla="*/ 3377488 w 12191999"/>
                <a:gd name="connsiteY441" fmla="*/ 743652 h 1190386"/>
                <a:gd name="connsiteX442" fmla="*/ 3377488 w 12191999"/>
                <a:gd name="connsiteY442" fmla="*/ 713387 h 1190386"/>
                <a:gd name="connsiteX443" fmla="*/ 3422076 w 12191999"/>
                <a:gd name="connsiteY443" fmla="*/ 713387 h 1190386"/>
                <a:gd name="connsiteX444" fmla="*/ 3422076 w 12191999"/>
                <a:gd name="connsiteY444" fmla="*/ 712036 h 1190386"/>
                <a:gd name="connsiteX445" fmla="*/ 3422076 w 12191999"/>
                <a:gd name="connsiteY445" fmla="*/ 702578 h 1190386"/>
                <a:gd name="connsiteX446" fmla="*/ 3423089 w 12191999"/>
                <a:gd name="connsiteY446" fmla="*/ 702578 h 1190386"/>
                <a:gd name="connsiteX447" fmla="*/ 3430182 w 12191999"/>
                <a:gd name="connsiteY447" fmla="*/ 702578 h 1190386"/>
                <a:gd name="connsiteX448" fmla="*/ 3430182 w 12191999"/>
                <a:gd name="connsiteY448" fmla="*/ 700687 h 1190386"/>
                <a:gd name="connsiteX449" fmla="*/ 3430182 w 12191999"/>
                <a:gd name="connsiteY449" fmla="*/ 687446 h 1190386"/>
                <a:gd name="connsiteX450" fmla="*/ 3430943 w 12191999"/>
                <a:gd name="connsiteY450" fmla="*/ 687446 h 1190386"/>
                <a:gd name="connsiteX451" fmla="*/ 3436263 w 12191999"/>
                <a:gd name="connsiteY451" fmla="*/ 687446 h 1190386"/>
                <a:gd name="connsiteX452" fmla="*/ 3436263 w 12191999"/>
                <a:gd name="connsiteY452" fmla="*/ 686365 h 1190386"/>
                <a:gd name="connsiteX453" fmla="*/ 3436263 w 12191999"/>
                <a:gd name="connsiteY453" fmla="*/ 678798 h 1190386"/>
                <a:gd name="connsiteX454" fmla="*/ 3438290 w 12191999"/>
                <a:gd name="connsiteY454" fmla="*/ 678798 h 1190386"/>
                <a:gd name="connsiteX455" fmla="*/ 3452477 w 12191999"/>
                <a:gd name="connsiteY455" fmla="*/ 678798 h 1190386"/>
                <a:gd name="connsiteX456" fmla="*/ 3452477 w 12191999"/>
                <a:gd name="connsiteY456" fmla="*/ 679879 h 1190386"/>
                <a:gd name="connsiteX457" fmla="*/ 3452477 w 12191999"/>
                <a:gd name="connsiteY457" fmla="*/ 687446 h 1190386"/>
                <a:gd name="connsiteX458" fmla="*/ 3474769 w 12191999"/>
                <a:gd name="connsiteY458" fmla="*/ 687446 h 1190386"/>
                <a:gd name="connsiteX459" fmla="*/ 3474769 w 12191999"/>
                <a:gd name="connsiteY459" fmla="*/ 685554 h 1190386"/>
                <a:gd name="connsiteX460" fmla="*/ 3474769 w 12191999"/>
                <a:gd name="connsiteY460" fmla="*/ 672313 h 1190386"/>
                <a:gd name="connsiteX461" fmla="*/ 3476544 w 12191999"/>
                <a:gd name="connsiteY461" fmla="*/ 672313 h 1190386"/>
                <a:gd name="connsiteX462" fmla="*/ 3488956 w 12191999"/>
                <a:gd name="connsiteY462" fmla="*/ 672313 h 1190386"/>
                <a:gd name="connsiteX463" fmla="*/ 3488956 w 12191999"/>
                <a:gd name="connsiteY463" fmla="*/ 696093 h 1190386"/>
                <a:gd name="connsiteX464" fmla="*/ 3489970 w 12191999"/>
                <a:gd name="connsiteY464" fmla="*/ 696093 h 1190386"/>
                <a:gd name="connsiteX465" fmla="*/ 3497064 w 12191999"/>
                <a:gd name="connsiteY465" fmla="*/ 696093 h 1190386"/>
                <a:gd name="connsiteX466" fmla="*/ 3497064 w 12191999"/>
                <a:gd name="connsiteY466" fmla="*/ 695012 h 1190386"/>
                <a:gd name="connsiteX467" fmla="*/ 3497064 w 12191999"/>
                <a:gd name="connsiteY467" fmla="*/ 687446 h 1190386"/>
                <a:gd name="connsiteX468" fmla="*/ 3498837 w 12191999"/>
                <a:gd name="connsiteY468" fmla="*/ 687446 h 1190386"/>
                <a:gd name="connsiteX469" fmla="*/ 3511251 w 12191999"/>
                <a:gd name="connsiteY469" fmla="*/ 687446 h 1190386"/>
                <a:gd name="connsiteX470" fmla="*/ 3511251 w 12191999"/>
                <a:gd name="connsiteY470" fmla="*/ 713387 h 1190386"/>
                <a:gd name="connsiteX471" fmla="*/ 3513278 w 12191999"/>
                <a:gd name="connsiteY471" fmla="*/ 713387 h 1190386"/>
                <a:gd name="connsiteX472" fmla="*/ 3527463 w 12191999"/>
                <a:gd name="connsiteY472" fmla="*/ 713387 h 1190386"/>
                <a:gd name="connsiteX473" fmla="*/ 3527463 w 12191999"/>
                <a:gd name="connsiteY473" fmla="*/ 715008 h 1190386"/>
                <a:gd name="connsiteX474" fmla="*/ 3527463 w 12191999"/>
                <a:gd name="connsiteY474" fmla="*/ 726358 h 1190386"/>
                <a:gd name="connsiteX475" fmla="*/ 3528224 w 12191999"/>
                <a:gd name="connsiteY475" fmla="*/ 726358 h 1190386"/>
                <a:gd name="connsiteX476" fmla="*/ 3533544 w 12191999"/>
                <a:gd name="connsiteY476" fmla="*/ 726358 h 1190386"/>
                <a:gd name="connsiteX477" fmla="*/ 3533544 w 12191999"/>
                <a:gd name="connsiteY477" fmla="*/ 725547 h 1190386"/>
                <a:gd name="connsiteX478" fmla="*/ 3533544 w 12191999"/>
                <a:gd name="connsiteY478" fmla="*/ 719872 h 1190386"/>
                <a:gd name="connsiteX479" fmla="*/ 3563945 w 12191999"/>
                <a:gd name="connsiteY479" fmla="*/ 719872 h 1190386"/>
                <a:gd name="connsiteX480" fmla="*/ 3563945 w 12191999"/>
                <a:gd name="connsiteY480" fmla="*/ 743652 h 1190386"/>
                <a:gd name="connsiteX481" fmla="*/ 3564957 w 12191999"/>
                <a:gd name="connsiteY481" fmla="*/ 743652 h 1190386"/>
                <a:gd name="connsiteX482" fmla="*/ 3572052 w 12191999"/>
                <a:gd name="connsiteY482" fmla="*/ 743652 h 1190386"/>
                <a:gd name="connsiteX483" fmla="*/ 3572052 w 12191999"/>
                <a:gd name="connsiteY483" fmla="*/ 744733 h 1190386"/>
                <a:gd name="connsiteX484" fmla="*/ 3572052 w 12191999"/>
                <a:gd name="connsiteY484" fmla="*/ 752299 h 1190386"/>
                <a:gd name="connsiteX485" fmla="*/ 3572811 w 12191999"/>
                <a:gd name="connsiteY485" fmla="*/ 752299 h 1190386"/>
                <a:gd name="connsiteX486" fmla="*/ 3578132 w 12191999"/>
                <a:gd name="connsiteY486" fmla="*/ 752299 h 1190386"/>
                <a:gd name="connsiteX487" fmla="*/ 3578132 w 12191999"/>
                <a:gd name="connsiteY487" fmla="*/ 750137 h 1190386"/>
                <a:gd name="connsiteX488" fmla="*/ 3578132 w 12191999"/>
                <a:gd name="connsiteY488" fmla="*/ 735005 h 1190386"/>
                <a:gd name="connsiteX489" fmla="*/ 3579144 w 12191999"/>
                <a:gd name="connsiteY489" fmla="*/ 735005 h 1190386"/>
                <a:gd name="connsiteX490" fmla="*/ 3586239 w 12191999"/>
                <a:gd name="connsiteY490" fmla="*/ 735005 h 1190386"/>
                <a:gd name="connsiteX491" fmla="*/ 3586239 w 12191999"/>
                <a:gd name="connsiteY491" fmla="*/ 736086 h 1190386"/>
                <a:gd name="connsiteX492" fmla="*/ 3586239 w 12191999"/>
                <a:gd name="connsiteY492" fmla="*/ 743652 h 1190386"/>
                <a:gd name="connsiteX493" fmla="*/ 3591559 w 12191999"/>
                <a:gd name="connsiteY493" fmla="*/ 741659 h 1190386"/>
                <a:gd name="connsiteX494" fmla="*/ 3592318 w 12191999"/>
                <a:gd name="connsiteY494" fmla="*/ 740679 h 1190386"/>
                <a:gd name="connsiteX495" fmla="*/ 3592318 w 12191999"/>
                <a:gd name="connsiteY495" fmla="*/ 735005 h 1190386"/>
                <a:gd name="connsiteX496" fmla="*/ 3630825 w 12191999"/>
                <a:gd name="connsiteY496" fmla="*/ 735005 h 1190386"/>
                <a:gd name="connsiteX497" fmla="*/ 3630825 w 12191999"/>
                <a:gd name="connsiteY497" fmla="*/ 758784 h 1190386"/>
                <a:gd name="connsiteX498" fmla="*/ 3632852 w 12191999"/>
                <a:gd name="connsiteY498" fmla="*/ 758784 h 1190386"/>
                <a:gd name="connsiteX499" fmla="*/ 3647039 w 12191999"/>
                <a:gd name="connsiteY499" fmla="*/ 758784 h 1190386"/>
                <a:gd name="connsiteX500" fmla="*/ 3647039 w 12191999"/>
                <a:gd name="connsiteY500" fmla="*/ 759865 h 1190386"/>
                <a:gd name="connsiteX501" fmla="*/ 3647039 w 12191999"/>
                <a:gd name="connsiteY501" fmla="*/ 767431 h 1190386"/>
                <a:gd name="connsiteX502" fmla="*/ 3648813 w 12191999"/>
                <a:gd name="connsiteY502" fmla="*/ 767431 h 1190386"/>
                <a:gd name="connsiteX503" fmla="*/ 3661226 w 12191999"/>
                <a:gd name="connsiteY503" fmla="*/ 767431 h 1190386"/>
                <a:gd name="connsiteX504" fmla="*/ 3661226 w 12191999"/>
                <a:gd name="connsiteY504" fmla="*/ 743652 h 1190386"/>
                <a:gd name="connsiteX505" fmla="*/ 3662239 w 12191999"/>
                <a:gd name="connsiteY505" fmla="*/ 743652 h 1190386"/>
                <a:gd name="connsiteX506" fmla="*/ 3669332 w 12191999"/>
                <a:gd name="connsiteY506" fmla="*/ 743652 h 1190386"/>
                <a:gd name="connsiteX507" fmla="*/ 3669332 w 12191999"/>
                <a:gd name="connsiteY507" fmla="*/ 711225 h 1190386"/>
                <a:gd name="connsiteX508" fmla="*/ 3670345 w 12191999"/>
                <a:gd name="connsiteY508" fmla="*/ 711225 h 1190386"/>
                <a:gd name="connsiteX509" fmla="*/ 3677440 w 12191999"/>
                <a:gd name="connsiteY509" fmla="*/ 711225 h 1190386"/>
                <a:gd name="connsiteX510" fmla="*/ 3677440 w 12191999"/>
                <a:gd name="connsiteY510" fmla="*/ 709334 h 1190386"/>
                <a:gd name="connsiteX511" fmla="*/ 3677440 w 12191999"/>
                <a:gd name="connsiteY511" fmla="*/ 696093 h 1190386"/>
                <a:gd name="connsiteX512" fmla="*/ 3676172 w 12191999"/>
                <a:gd name="connsiteY512" fmla="*/ 694471 h 1190386"/>
                <a:gd name="connsiteX513" fmla="*/ 3681492 w 12191999"/>
                <a:gd name="connsiteY513" fmla="*/ 683122 h 1190386"/>
                <a:gd name="connsiteX514" fmla="*/ 3689600 w 12191999"/>
                <a:gd name="connsiteY514" fmla="*/ 711225 h 1190386"/>
                <a:gd name="connsiteX515" fmla="*/ 3690359 w 12191999"/>
                <a:gd name="connsiteY515" fmla="*/ 711225 h 1190386"/>
                <a:gd name="connsiteX516" fmla="*/ 3695680 w 12191999"/>
                <a:gd name="connsiteY516" fmla="*/ 711225 h 1190386"/>
                <a:gd name="connsiteX517" fmla="*/ 3695680 w 12191999"/>
                <a:gd name="connsiteY517" fmla="*/ 605298 h 1190386"/>
                <a:gd name="connsiteX518" fmla="*/ 3697199 w 12191999"/>
                <a:gd name="connsiteY518" fmla="*/ 605298 h 1190386"/>
                <a:gd name="connsiteX519" fmla="*/ 3707840 w 12191999"/>
                <a:gd name="connsiteY519" fmla="*/ 605298 h 1190386"/>
                <a:gd name="connsiteX520" fmla="*/ 3707840 w 12191999"/>
                <a:gd name="connsiteY520" fmla="*/ 557739 h 1190386"/>
                <a:gd name="connsiteX521" fmla="*/ 3734187 w 12191999"/>
                <a:gd name="connsiteY521" fmla="*/ 557739 h 1190386"/>
                <a:gd name="connsiteX522" fmla="*/ 3734187 w 12191999"/>
                <a:gd name="connsiteY522" fmla="*/ 536121 h 1190386"/>
                <a:gd name="connsiteX523" fmla="*/ 3768640 w 12191999"/>
                <a:gd name="connsiteY523" fmla="*/ 536121 h 1190386"/>
                <a:gd name="connsiteX524" fmla="*/ 3768640 w 12191999"/>
                <a:gd name="connsiteY524" fmla="*/ 538553 h 1190386"/>
                <a:gd name="connsiteX525" fmla="*/ 3768640 w 12191999"/>
                <a:gd name="connsiteY525" fmla="*/ 555577 h 1190386"/>
                <a:gd name="connsiteX526" fmla="*/ 3770921 w 12191999"/>
                <a:gd name="connsiteY526" fmla="*/ 555577 h 1190386"/>
                <a:gd name="connsiteX527" fmla="*/ 3786881 w 12191999"/>
                <a:gd name="connsiteY527" fmla="*/ 555577 h 1190386"/>
                <a:gd name="connsiteX528" fmla="*/ 3786881 w 12191999"/>
                <a:gd name="connsiteY528" fmla="*/ 603136 h 1190386"/>
                <a:gd name="connsiteX529" fmla="*/ 3787894 w 12191999"/>
                <a:gd name="connsiteY529" fmla="*/ 603136 h 1190386"/>
                <a:gd name="connsiteX530" fmla="*/ 3794988 w 12191999"/>
                <a:gd name="connsiteY530" fmla="*/ 603136 h 1190386"/>
                <a:gd name="connsiteX531" fmla="*/ 3809175 w 12191999"/>
                <a:gd name="connsiteY531" fmla="*/ 607460 h 1190386"/>
                <a:gd name="connsiteX532" fmla="*/ 3809175 w 12191999"/>
                <a:gd name="connsiteY532" fmla="*/ 646372 h 1190386"/>
                <a:gd name="connsiteX533" fmla="*/ 3810187 w 12191999"/>
                <a:gd name="connsiteY533" fmla="*/ 646372 h 1190386"/>
                <a:gd name="connsiteX534" fmla="*/ 3817281 w 12191999"/>
                <a:gd name="connsiteY534" fmla="*/ 646372 h 1190386"/>
                <a:gd name="connsiteX535" fmla="*/ 3817281 w 12191999"/>
                <a:gd name="connsiteY535" fmla="*/ 647993 h 1190386"/>
                <a:gd name="connsiteX536" fmla="*/ 3817281 w 12191999"/>
                <a:gd name="connsiteY536" fmla="*/ 659342 h 1190386"/>
                <a:gd name="connsiteX537" fmla="*/ 3819307 w 12191999"/>
                <a:gd name="connsiteY537" fmla="*/ 659342 h 1190386"/>
                <a:gd name="connsiteX538" fmla="*/ 3833494 w 12191999"/>
                <a:gd name="connsiteY538" fmla="*/ 659342 h 1190386"/>
                <a:gd name="connsiteX539" fmla="*/ 3839574 w 12191999"/>
                <a:gd name="connsiteY539" fmla="*/ 665828 h 1190386"/>
                <a:gd name="connsiteX540" fmla="*/ 3839574 w 12191999"/>
                <a:gd name="connsiteY540" fmla="*/ 687446 h 1190386"/>
                <a:gd name="connsiteX541" fmla="*/ 3841855 w 12191999"/>
                <a:gd name="connsiteY541" fmla="*/ 687446 h 1190386"/>
                <a:gd name="connsiteX542" fmla="*/ 3857815 w 12191999"/>
                <a:gd name="connsiteY542" fmla="*/ 687446 h 1190386"/>
                <a:gd name="connsiteX543" fmla="*/ 3857815 w 12191999"/>
                <a:gd name="connsiteY543" fmla="*/ 688526 h 1190386"/>
                <a:gd name="connsiteX544" fmla="*/ 3857815 w 12191999"/>
                <a:gd name="connsiteY544" fmla="*/ 696093 h 1190386"/>
                <a:gd name="connsiteX545" fmla="*/ 3859081 w 12191999"/>
                <a:gd name="connsiteY545" fmla="*/ 696093 h 1190386"/>
                <a:gd name="connsiteX546" fmla="*/ 3867948 w 12191999"/>
                <a:gd name="connsiteY546" fmla="*/ 696093 h 1190386"/>
                <a:gd name="connsiteX547" fmla="*/ 3867948 w 12191999"/>
                <a:gd name="connsiteY547" fmla="*/ 698254 h 1190386"/>
                <a:gd name="connsiteX548" fmla="*/ 3867948 w 12191999"/>
                <a:gd name="connsiteY548" fmla="*/ 713387 h 1190386"/>
                <a:gd name="connsiteX549" fmla="*/ 3872002 w 12191999"/>
                <a:gd name="connsiteY549" fmla="*/ 711495 h 1190386"/>
                <a:gd name="connsiteX550" fmla="*/ 3872002 w 12191999"/>
                <a:gd name="connsiteY550" fmla="*/ 698254 h 1190386"/>
                <a:gd name="connsiteX551" fmla="*/ 3873015 w 12191999"/>
                <a:gd name="connsiteY551" fmla="*/ 698254 h 1190386"/>
                <a:gd name="connsiteX552" fmla="*/ 3880108 w 12191999"/>
                <a:gd name="connsiteY552" fmla="*/ 698254 h 1190386"/>
                <a:gd name="connsiteX553" fmla="*/ 3880108 w 12191999"/>
                <a:gd name="connsiteY553" fmla="*/ 699876 h 1190386"/>
                <a:gd name="connsiteX554" fmla="*/ 3880108 w 12191999"/>
                <a:gd name="connsiteY554" fmla="*/ 711225 h 1190386"/>
                <a:gd name="connsiteX555" fmla="*/ 3880869 w 12191999"/>
                <a:gd name="connsiteY555" fmla="*/ 711225 h 1190386"/>
                <a:gd name="connsiteX556" fmla="*/ 3886189 w 12191999"/>
                <a:gd name="connsiteY556" fmla="*/ 711225 h 1190386"/>
                <a:gd name="connsiteX557" fmla="*/ 3934828 w 12191999"/>
                <a:gd name="connsiteY557" fmla="*/ 706902 h 1190386"/>
                <a:gd name="connsiteX558" fmla="*/ 3934828 w 12191999"/>
                <a:gd name="connsiteY558" fmla="*/ 708253 h 1190386"/>
                <a:gd name="connsiteX559" fmla="*/ 3934828 w 12191999"/>
                <a:gd name="connsiteY559" fmla="*/ 717710 h 1190386"/>
                <a:gd name="connsiteX560" fmla="*/ 3935589 w 12191999"/>
                <a:gd name="connsiteY560" fmla="*/ 717710 h 1190386"/>
                <a:gd name="connsiteX561" fmla="*/ 3940909 w 12191999"/>
                <a:gd name="connsiteY561" fmla="*/ 717710 h 1190386"/>
                <a:gd name="connsiteX562" fmla="*/ 3940909 w 12191999"/>
                <a:gd name="connsiteY562" fmla="*/ 719872 h 1190386"/>
                <a:gd name="connsiteX563" fmla="*/ 3940909 w 12191999"/>
                <a:gd name="connsiteY563" fmla="*/ 735005 h 1190386"/>
                <a:gd name="connsiteX564" fmla="*/ 3942936 w 12191999"/>
                <a:gd name="connsiteY564" fmla="*/ 733654 h 1190386"/>
                <a:gd name="connsiteX565" fmla="*/ 3957123 w 12191999"/>
                <a:gd name="connsiteY565" fmla="*/ 724196 h 1190386"/>
                <a:gd name="connsiteX566" fmla="*/ 3963202 w 12191999"/>
                <a:gd name="connsiteY566" fmla="*/ 683122 h 1190386"/>
                <a:gd name="connsiteX567" fmla="*/ 3963963 w 12191999"/>
                <a:gd name="connsiteY567" fmla="*/ 682852 h 1190386"/>
                <a:gd name="connsiteX568" fmla="*/ 3969283 w 12191999"/>
                <a:gd name="connsiteY568" fmla="*/ 680960 h 1190386"/>
                <a:gd name="connsiteX569" fmla="*/ 3971310 w 12191999"/>
                <a:gd name="connsiteY569" fmla="*/ 611783 h 1190386"/>
                <a:gd name="connsiteX570" fmla="*/ 3973337 w 12191999"/>
                <a:gd name="connsiteY570" fmla="*/ 680960 h 1190386"/>
                <a:gd name="connsiteX571" fmla="*/ 3974096 w 12191999"/>
                <a:gd name="connsiteY571" fmla="*/ 681230 h 1190386"/>
                <a:gd name="connsiteX572" fmla="*/ 3979416 w 12191999"/>
                <a:gd name="connsiteY572" fmla="*/ 683122 h 1190386"/>
                <a:gd name="connsiteX573" fmla="*/ 3979416 w 12191999"/>
                <a:gd name="connsiteY573" fmla="*/ 596651 h 1190386"/>
                <a:gd name="connsiteX574" fmla="*/ 3983470 w 12191999"/>
                <a:gd name="connsiteY574" fmla="*/ 564224 h 1190386"/>
                <a:gd name="connsiteX575" fmla="*/ 4021977 w 12191999"/>
                <a:gd name="connsiteY575" fmla="*/ 564224 h 1190386"/>
                <a:gd name="connsiteX576" fmla="*/ 4021977 w 12191999"/>
                <a:gd name="connsiteY576" fmla="*/ 596651 h 1190386"/>
                <a:gd name="connsiteX577" fmla="*/ 4022736 w 12191999"/>
                <a:gd name="connsiteY577" fmla="*/ 596651 h 1190386"/>
                <a:gd name="connsiteX578" fmla="*/ 4028057 w 12191999"/>
                <a:gd name="connsiteY578" fmla="*/ 596651 h 1190386"/>
                <a:gd name="connsiteX579" fmla="*/ 4028057 w 12191999"/>
                <a:gd name="connsiteY579" fmla="*/ 514503 h 1190386"/>
                <a:gd name="connsiteX580" fmla="*/ 4029830 w 12191999"/>
                <a:gd name="connsiteY580" fmla="*/ 514503 h 1190386"/>
                <a:gd name="connsiteX581" fmla="*/ 4042244 w 12191999"/>
                <a:gd name="connsiteY581" fmla="*/ 514503 h 1190386"/>
                <a:gd name="connsiteX582" fmla="*/ 4042244 w 12191999"/>
                <a:gd name="connsiteY582" fmla="*/ 512612 h 1190386"/>
                <a:gd name="connsiteX583" fmla="*/ 4042244 w 12191999"/>
                <a:gd name="connsiteY583" fmla="*/ 499371 h 1190386"/>
                <a:gd name="connsiteX584" fmla="*/ 4064537 w 12191999"/>
                <a:gd name="connsiteY584" fmla="*/ 499371 h 1190386"/>
                <a:gd name="connsiteX585" fmla="*/ 4064537 w 12191999"/>
                <a:gd name="connsiteY585" fmla="*/ 498290 h 1190386"/>
                <a:gd name="connsiteX586" fmla="*/ 4064537 w 12191999"/>
                <a:gd name="connsiteY586" fmla="*/ 490724 h 1190386"/>
                <a:gd name="connsiteX587" fmla="*/ 4066310 w 12191999"/>
                <a:gd name="connsiteY587" fmla="*/ 490724 h 1190386"/>
                <a:gd name="connsiteX588" fmla="*/ 4078724 w 12191999"/>
                <a:gd name="connsiteY588" fmla="*/ 490724 h 1190386"/>
                <a:gd name="connsiteX589" fmla="*/ 4078724 w 12191999"/>
                <a:gd name="connsiteY589" fmla="*/ 491805 h 1190386"/>
                <a:gd name="connsiteX590" fmla="*/ 4078724 w 12191999"/>
                <a:gd name="connsiteY590" fmla="*/ 499371 h 1190386"/>
                <a:gd name="connsiteX591" fmla="*/ 4079485 w 12191999"/>
                <a:gd name="connsiteY591" fmla="*/ 499371 h 1190386"/>
                <a:gd name="connsiteX592" fmla="*/ 4084805 w 12191999"/>
                <a:gd name="connsiteY592" fmla="*/ 499371 h 1190386"/>
                <a:gd name="connsiteX593" fmla="*/ 4094938 w 12191999"/>
                <a:gd name="connsiteY593" fmla="*/ 495047 h 1190386"/>
                <a:gd name="connsiteX594" fmla="*/ 4098990 w 12191999"/>
                <a:gd name="connsiteY594" fmla="*/ 498290 h 1190386"/>
                <a:gd name="connsiteX595" fmla="*/ 4098990 w 12191999"/>
                <a:gd name="connsiteY595" fmla="*/ 490724 h 1190386"/>
                <a:gd name="connsiteX596" fmla="*/ 4101271 w 12191999"/>
                <a:gd name="connsiteY596" fmla="*/ 490724 h 1190386"/>
                <a:gd name="connsiteX597" fmla="*/ 4117231 w 12191999"/>
                <a:gd name="connsiteY597" fmla="*/ 490724 h 1190386"/>
                <a:gd name="connsiteX598" fmla="*/ 4117231 w 12191999"/>
                <a:gd name="connsiteY598" fmla="*/ 491805 h 1190386"/>
                <a:gd name="connsiteX599" fmla="*/ 4117231 w 12191999"/>
                <a:gd name="connsiteY599" fmla="*/ 499371 h 1190386"/>
                <a:gd name="connsiteX600" fmla="*/ 4147632 w 12191999"/>
                <a:gd name="connsiteY600" fmla="*/ 499371 h 1190386"/>
                <a:gd name="connsiteX601" fmla="*/ 4147632 w 12191999"/>
                <a:gd name="connsiteY601" fmla="*/ 500992 h 1190386"/>
                <a:gd name="connsiteX602" fmla="*/ 4147632 w 12191999"/>
                <a:gd name="connsiteY602" fmla="*/ 512342 h 1190386"/>
                <a:gd name="connsiteX603" fmla="*/ 4173978 w 12191999"/>
                <a:gd name="connsiteY603" fmla="*/ 512342 h 1190386"/>
                <a:gd name="connsiteX604" fmla="*/ 4173978 w 12191999"/>
                <a:gd name="connsiteY604" fmla="*/ 542606 h 1190386"/>
                <a:gd name="connsiteX605" fmla="*/ 4174739 w 12191999"/>
                <a:gd name="connsiteY605" fmla="*/ 542606 h 1190386"/>
                <a:gd name="connsiteX606" fmla="*/ 4180058 w 12191999"/>
                <a:gd name="connsiteY606" fmla="*/ 542606 h 1190386"/>
                <a:gd name="connsiteX607" fmla="*/ 4180058 w 12191999"/>
                <a:gd name="connsiteY607" fmla="*/ 543687 h 1190386"/>
                <a:gd name="connsiteX608" fmla="*/ 4180058 w 12191999"/>
                <a:gd name="connsiteY608" fmla="*/ 551254 h 1190386"/>
                <a:gd name="connsiteX609" fmla="*/ 4184113 w 12191999"/>
                <a:gd name="connsiteY609" fmla="*/ 581518 h 1190386"/>
                <a:gd name="connsiteX610" fmla="*/ 4184872 w 12191999"/>
                <a:gd name="connsiteY610" fmla="*/ 581518 h 1190386"/>
                <a:gd name="connsiteX611" fmla="*/ 4190192 w 12191999"/>
                <a:gd name="connsiteY611" fmla="*/ 581518 h 1190386"/>
                <a:gd name="connsiteX612" fmla="*/ 4190192 w 12191999"/>
                <a:gd name="connsiteY612" fmla="*/ 582329 h 1190386"/>
                <a:gd name="connsiteX613" fmla="*/ 4190192 w 12191999"/>
                <a:gd name="connsiteY613" fmla="*/ 588004 h 1190386"/>
                <a:gd name="connsiteX614" fmla="*/ 4191206 w 12191999"/>
                <a:gd name="connsiteY614" fmla="*/ 588004 h 1190386"/>
                <a:gd name="connsiteX615" fmla="*/ 4198298 w 12191999"/>
                <a:gd name="connsiteY615" fmla="*/ 588004 h 1190386"/>
                <a:gd name="connsiteX616" fmla="*/ 4198298 w 12191999"/>
                <a:gd name="connsiteY616" fmla="*/ 618269 h 1190386"/>
                <a:gd name="connsiteX617" fmla="*/ 4200325 w 12191999"/>
                <a:gd name="connsiteY617" fmla="*/ 618269 h 1190386"/>
                <a:gd name="connsiteX618" fmla="*/ 4214512 w 12191999"/>
                <a:gd name="connsiteY618" fmla="*/ 618269 h 1190386"/>
                <a:gd name="connsiteX619" fmla="*/ 4214512 w 12191999"/>
                <a:gd name="connsiteY619" fmla="*/ 642048 h 1190386"/>
                <a:gd name="connsiteX620" fmla="*/ 4216539 w 12191999"/>
                <a:gd name="connsiteY620" fmla="*/ 643669 h 1190386"/>
                <a:gd name="connsiteX621" fmla="*/ 4216539 w 12191999"/>
                <a:gd name="connsiteY621" fmla="*/ 655019 h 1190386"/>
                <a:gd name="connsiteX622" fmla="*/ 4217299 w 12191999"/>
                <a:gd name="connsiteY622" fmla="*/ 655019 h 1190386"/>
                <a:gd name="connsiteX623" fmla="*/ 4222619 w 12191999"/>
                <a:gd name="connsiteY623" fmla="*/ 655019 h 1190386"/>
                <a:gd name="connsiteX624" fmla="*/ 4222619 w 12191999"/>
                <a:gd name="connsiteY624" fmla="*/ 678798 h 1190386"/>
                <a:gd name="connsiteX625" fmla="*/ 4223886 w 12191999"/>
                <a:gd name="connsiteY625" fmla="*/ 678798 h 1190386"/>
                <a:gd name="connsiteX626" fmla="*/ 4232752 w 12191999"/>
                <a:gd name="connsiteY626" fmla="*/ 678798 h 1190386"/>
                <a:gd name="connsiteX627" fmla="*/ 4234779 w 12191999"/>
                <a:gd name="connsiteY627" fmla="*/ 682852 h 1190386"/>
                <a:gd name="connsiteX628" fmla="*/ 4234779 w 12191999"/>
                <a:gd name="connsiteY628" fmla="*/ 696093 h 1190386"/>
                <a:gd name="connsiteX629" fmla="*/ 4236299 w 12191999"/>
                <a:gd name="connsiteY629" fmla="*/ 694201 h 1190386"/>
                <a:gd name="connsiteX630" fmla="*/ 4246939 w 12191999"/>
                <a:gd name="connsiteY630" fmla="*/ 680960 h 1190386"/>
                <a:gd name="connsiteX631" fmla="*/ 4275314 w 12191999"/>
                <a:gd name="connsiteY631" fmla="*/ 680960 h 1190386"/>
                <a:gd name="connsiteX632" fmla="*/ 4275314 w 12191999"/>
                <a:gd name="connsiteY632" fmla="*/ 767431 h 1190386"/>
                <a:gd name="connsiteX633" fmla="*/ 4276073 w 12191999"/>
                <a:gd name="connsiteY633" fmla="*/ 767431 h 1190386"/>
                <a:gd name="connsiteX634" fmla="*/ 4281393 w 12191999"/>
                <a:gd name="connsiteY634" fmla="*/ 767431 h 1190386"/>
                <a:gd name="connsiteX635" fmla="*/ 4282153 w 12191999"/>
                <a:gd name="connsiteY635" fmla="*/ 766080 h 1190386"/>
                <a:gd name="connsiteX636" fmla="*/ 4287473 w 12191999"/>
                <a:gd name="connsiteY636" fmla="*/ 756622 h 1190386"/>
                <a:gd name="connsiteX637" fmla="*/ 4287473 w 12191999"/>
                <a:gd name="connsiteY637" fmla="*/ 758514 h 1190386"/>
                <a:gd name="connsiteX638" fmla="*/ 4287473 w 12191999"/>
                <a:gd name="connsiteY638" fmla="*/ 771755 h 1190386"/>
                <a:gd name="connsiteX639" fmla="*/ 4291526 w 12191999"/>
                <a:gd name="connsiteY639" fmla="*/ 726358 h 1190386"/>
                <a:gd name="connsiteX640" fmla="*/ 4292286 w 12191999"/>
                <a:gd name="connsiteY640" fmla="*/ 726358 h 1190386"/>
                <a:gd name="connsiteX641" fmla="*/ 4297606 w 12191999"/>
                <a:gd name="connsiteY641" fmla="*/ 726358 h 1190386"/>
                <a:gd name="connsiteX642" fmla="*/ 4297606 w 12191999"/>
                <a:gd name="connsiteY642" fmla="*/ 661504 h 1190386"/>
                <a:gd name="connsiteX643" fmla="*/ 4298620 w 12191999"/>
                <a:gd name="connsiteY643" fmla="*/ 661504 h 1190386"/>
                <a:gd name="connsiteX644" fmla="*/ 4305713 w 12191999"/>
                <a:gd name="connsiteY644" fmla="*/ 661504 h 1190386"/>
                <a:gd name="connsiteX645" fmla="*/ 4317873 w 12191999"/>
                <a:gd name="connsiteY645" fmla="*/ 618269 h 1190386"/>
                <a:gd name="connsiteX646" fmla="*/ 4319140 w 12191999"/>
                <a:gd name="connsiteY646" fmla="*/ 618269 h 1190386"/>
                <a:gd name="connsiteX647" fmla="*/ 4328007 w 12191999"/>
                <a:gd name="connsiteY647" fmla="*/ 618269 h 1190386"/>
                <a:gd name="connsiteX648" fmla="*/ 4338140 w 12191999"/>
                <a:gd name="connsiteY648" fmla="*/ 661504 h 1190386"/>
                <a:gd name="connsiteX649" fmla="*/ 4339153 w 12191999"/>
                <a:gd name="connsiteY649" fmla="*/ 661504 h 1190386"/>
                <a:gd name="connsiteX650" fmla="*/ 4346247 w 12191999"/>
                <a:gd name="connsiteY650" fmla="*/ 661504 h 1190386"/>
                <a:gd name="connsiteX651" fmla="*/ 4346247 w 12191999"/>
                <a:gd name="connsiteY651" fmla="*/ 700416 h 1190386"/>
                <a:gd name="connsiteX652" fmla="*/ 4348020 w 12191999"/>
                <a:gd name="connsiteY652" fmla="*/ 700416 h 1190386"/>
                <a:gd name="connsiteX653" fmla="*/ 4360434 w 12191999"/>
                <a:gd name="connsiteY653" fmla="*/ 700416 h 1190386"/>
                <a:gd name="connsiteX654" fmla="*/ 4360434 w 12191999"/>
                <a:gd name="connsiteY654" fmla="*/ 702578 h 1190386"/>
                <a:gd name="connsiteX655" fmla="*/ 4360434 w 12191999"/>
                <a:gd name="connsiteY655" fmla="*/ 717710 h 1190386"/>
                <a:gd name="connsiteX656" fmla="*/ 4364487 w 12191999"/>
                <a:gd name="connsiteY656" fmla="*/ 715549 h 1190386"/>
                <a:gd name="connsiteX657" fmla="*/ 4364487 w 12191999"/>
                <a:gd name="connsiteY657" fmla="*/ 700416 h 1190386"/>
                <a:gd name="connsiteX658" fmla="*/ 4366007 w 12191999"/>
                <a:gd name="connsiteY658" fmla="*/ 700416 h 1190386"/>
                <a:gd name="connsiteX659" fmla="*/ 4376647 w 12191999"/>
                <a:gd name="connsiteY659" fmla="*/ 700416 h 1190386"/>
                <a:gd name="connsiteX660" fmla="*/ 4376647 w 12191999"/>
                <a:gd name="connsiteY660" fmla="*/ 702037 h 1190386"/>
                <a:gd name="connsiteX661" fmla="*/ 4376647 w 12191999"/>
                <a:gd name="connsiteY661" fmla="*/ 713387 h 1190386"/>
                <a:gd name="connsiteX662" fmla="*/ 4407048 w 12191999"/>
                <a:gd name="connsiteY662" fmla="*/ 713387 h 1190386"/>
                <a:gd name="connsiteX663" fmla="*/ 4407048 w 12191999"/>
                <a:gd name="connsiteY663" fmla="*/ 676637 h 1190386"/>
                <a:gd name="connsiteX664" fmla="*/ 4408314 w 12191999"/>
                <a:gd name="connsiteY664" fmla="*/ 676637 h 1190386"/>
                <a:gd name="connsiteX665" fmla="*/ 4417181 w 12191999"/>
                <a:gd name="connsiteY665" fmla="*/ 676637 h 1190386"/>
                <a:gd name="connsiteX666" fmla="*/ 4417181 w 12191999"/>
                <a:gd name="connsiteY666" fmla="*/ 698254 h 1190386"/>
                <a:gd name="connsiteX667" fmla="*/ 4419208 w 12191999"/>
                <a:gd name="connsiteY667" fmla="*/ 665828 h 1190386"/>
                <a:gd name="connsiteX668" fmla="*/ 4441501 w 12191999"/>
                <a:gd name="connsiteY668" fmla="*/ 665828 h 1190386"/>
                <a:gd name="connsiteX669" fmla="*/ 4441501 w 12191999"/>
                <a:gd name="connsiteY669" fmla="*/ 664206 h 1190386"/>
                <a:gd name="connsiteX670" fmla="*/ 4441501 w 12191999"/>
                <a:gd name="connsiteY670" fmla="*/ 652857 h 1190386"/>
                <a:gd name="connsiteX671" fmla="*/ 4442262 w 12191999"/>
                <a:gd name="connsiteY671" fmla="*/ 652857 h 1190386"/>
                <a:gd name="connsiteX672" fmla="*/ 4447582 w 12191999"/>
                <a:gd name="connsiteY672" fmla="*/ 652857 h 1190386"/>
                <a:gd name="connsiteX673" fmla="*/ 4447582 w 12191999"/>
                <a:gd name="connsiteY673" fmla="*/ 650966 h 1190386"/>
                <a:gd name="connsiteX674" fmla="*/ 4447582 w 12191999"/>
                <a:gd name="connsiteY674" fmla="*/ 637725 h 1190386"/>
                <a:gd name="connsiteX675" fmla="*/ 4451635 w 12191999"/>
                <a:gd name="connsiteY675" fmla="*/ 644210 h 1190386"/>
                <a:gd name="connsiteX676" fmla="*/ 4453915 w 12191999"/>
                <a:gd name="connsiteY676" fmla="*/ 644210 h 1190386"/>
                <a:gd name="connsiteX677" fmla="*/ 4469875 w 12191999"/>
                <a:gd name="connsiteY677" fmla="*/ 644210 h 1190386"/>
                <a:gd name="connsiteX678" fmla="*/ 4469875 w 12191999"/>
                <a:gd name="connsiteY678" fmla="*/ 643399 h 1190386"/>
                <a:gd name="connsiteX679" fmla="*/ 4469875 w 12191999"/>
                <a:gd name="connsiteY679" fmla="*/ 637725 h 1190386"/>
                <a:gd name="connsiteX680" fmla="*/ 4470636 w 12191999"/>
                <a:gd name="connsiteY680" fmla="*/ 637725 h 1190386"/>
                <a:gd name="connsiteX681" fmla="*/ 4475956 w 12191999"/>
                <a:gd name="connsiteY681" fmla="*/ 637725 h 1190386"/>
                <a:gd name="connsiteX682" fmla="*/ 4475956 w 12191999"/>
                <a:gd name="connsiteY682" fmla="*/ 639076 h 1190386"/>
                <a:gd name="connsiteX683" fmla="*/ 4475956 w 12191999"/>
                <a:gd name="connsiteY683" fmla="*/ 648534 h 1190386"/>
                <a:gd name="connsiteX684" fmla="*/ 4514462 w 12191999"/>
                <a:gd name="connsiteY684" fmla="*/ 648534 h 1190386"/>
                <a:gd name="connsiteX685" fmla="*/ 4514462 w 12191999"/>
                <a:gd name="connsiteY685" fmla="*/ 786887 h 1190386"/>
                <a:gd name="connsiteX686" fmla="*/ 4515982 w 12191999"/>
                <a:gd name="connsiteY686" fmla="*/ 786887 h 1190386"/>
                <a:gd name="connsiteX687" fmla="*/ 4526622 w 12191999"/>
                <a:gd name="connsiteY687" fmla="*/ 786887 h 1190386"/>
                <a:gd name="connsiteX688" fmla="*/ 4526622 w 12191999"/>
                <a:gd name="connsiteY688" fmla="*/ 773917 h 1190386"/>
                <a:gd name="connsiteX689" fmla="*/ 4530676 w 12191999"/>
                <a:gd name="connsiteY689" fmla="*/ 773917 h 1190386"/>
                <a:gd name="connsiteX690" fmla="*/ 4530676 w 12191999"/>
                <a:gd name="connsiteY690" fmla="*/ 786887 h 1190386"/>
                <a:gd name="connsiteX691" fmla="*/ 4561076 w 12191999"/>
                <a:gd name="connsiteY691" fmla="*/ 786887 h 1190386"/>
                <a:gd name="connsiteX692" fmla="*/ 4561076 w 12191999"/>
                <a:gd name="connsiteY692" fmla="*/ 756622 h 1190386"/>
                <a:gd name="connsiteX693" fmla="*/ 4573236 w 12191999"/>
                <a:gd name="connsiteY693" fmla="*/ 756622 h 1190386"/>
                <a:gd name="connsiteX694" fmla="*/ 4585396 w 12191999"/>
                <a:gd name="connsiteY694" fmla="*/ 754461 h 1190386"/>
                <a:gd name="connsiteX695" fmla="*/ 4589450 w 12191999"/>
                <a:gd name="connsiteY695" fmla="*/ 756622 h 1190386"/>
                <a:gd name="connsiteX696" fmla="*/ 4599583 w 12191999"/>
                <a:gd name="connsiteY696" fmla="*/ 756622 h 1190386"/>
                <a:gd name="connsiteX697" fmla="*/ 4599583 w 12191999"/>
                <a:gd name="connsiteY697" fmla="*/ 786887 h 1190386"/>
                <a:gd name="connsiteX698" fmla="*/ 4607690 w 12191999"/>
                <a:gd name="connsiteY698" fmla="*/ 786887 h 1190386"/>
                <a:gd name="connsiteX699" fmla="*/ 4607690 w 12191999"/>
                <a:gd name="connsiteY699" fmla="*/ 804182 h 1190386"/>
                <a:gd name="connsiteX700" fmla="*/ 4617026 w 12191999"/>
                <a:gd name="connsiteY700" fmla="*/ 805087 h 1190386"/>
                <a:gd name="connsiteX701" fmla="*/ 4629984 w 12191999"/>
                <a:gd name="connsiteY701" fmla="*/ 805087 h 1190386"/>
                <a:gd name="connsiteX702" fmla="*/ 4629984 w 12191999"/>
                <a:gd name="connsiteY702" fmla="*/ 789049 h 1190386"/>
                <a:gd name="connsiteX703" fmla="*/ 4697940 w 12191999"/>
                <a:gd name="connsiteY703" fmla="*/ 789049 h 1190386"/>
                <a:gd name="connsiteX704" fmla="*/ 4697940 w 12191999"/>
                <a:gd name="connsiteY704" fmla="*/ 703796 h 1190386"/>
                <a:gd name="connsiteX705" fmla="*/ 4769948 w 12191999"/>
                <a:gd name="connsiteY705" fmla="*/ 703796 h 1190386"/>
                <a:gd name="connsiteX706" fmla="*/ 4769948 w 12191999"/>
                <a:gd name="connsiteY706" fmla="*/ 782564 h 1190386"/>
                <a:gd name="connsiteX707" fmla="*/ 4771852 w 12191999"/>
                <a:gd name="connsiteY707" fmla="*/ 782564 h 1190386"/>
                <a:gd name="connsiteX708" fmla="*/ 4773094 w 12191999"/>
                <a:gd name="connsiteY708" fmla="*/ 805087 h 1190386"/>
                <a:gd name="connsiteX709" fmla="*/ 4782770 w 12191999"/>
                <a:gd name="connsiteY709" fmla="*/ 805087 h 1190386"/>
                <a:gd name="connsiteX710" fmla="*/ 4784012 w 12191999"/>
                <a:gd name="connsiteY710" fmla="*/ 782564 h 1190386"/>
                <a:gd name="connsiteX711" fmla="*/ 4790092 w 12191999"/>
                <a:gd name="connsiteY711" fmla="*/ 782564 h 1190386"/>
                <a:gd name="connsiteX712" fmla="*/ 4791334 w 12191999"/>
                <a:gd name="connsiteY712" fmla="*/ 805087 h 1190386"/>
                <a:gd name="connsiteX713" fmla="*/ 4841956 w 12191999"/>
                <a:gd name="connsiteY713" fmla="*/ 805087 h 1190386"/>
                <a:gd name="connsiteX714" fmla="*/ 4841956 w 12191999"/>
                <a:gd name="connsiteY714" fmla="*/ 642059 h 1190386"/>
                <a:gd name="connsiteX715" fmla="*/ 5039284 w 12191999"/>
                <a:gd name="connsiteY715" fmla="*/ 642059 h 1190386"/>
                <a:gd name="connsiteX716" fmla="*/ 5039284 w 12191999"/>
                <a:gd name="connsiteY716" fmla="*/ 805087 h 1190386"/>
                <a:gd name="connsiteX717" fmla="*/ 5057980 w 12191999"/>
                <a:gd name="connsiteY717" fmla="*/ 805087 h 1190386"/>
                <a:gd name="connsiteX718" fmla="*/ 5057980 w 12191999"/>
                <a:gd name="connsiteY718" fmla="*/ 722394 h 1190386"/>
                <a:gd name="connsiteX719" fmla="*/ 5153101 w 12191999"/>
                <a:gd name="connsiteY719" fmla="*/ 722394 h 1190386"/>
                <a:gd name="connsiteX720" fmla="*/ 5205564 w 12191999"/>
                <a:gd name="connsiteY720" fmla="*/ 657181 h 1190386"/>
                <a:gd name="connsiteX721" fmla="*/ 5270418 w 12191999"/>
                <a:gd name="connsiteY721" fmla="*/ 657181 h 1190386"/>
                <a:gd name="connsiteX722" fmla="*/ 5270418 w 12191999"/>
                <a:gd name="connsiteY722" fmla="*/ 732843 h 1190386"/>
                <a:gd name="connsiteX723" fmla="*/ 5278525 w 12191999"/>
                <a:gd name="connsiteY723" fmla="*/ 732843 h 1190386"/>
                <a:gd name="connsiteX724" fmla="*/ 5280552 w 12191999"/>
                <a:gd name="connsiteY724" fmla="*/ 726358 h 1190386"/>
                <a:gd name="connsiteX725" fmla="*/ 5286632 w 12191999"/>
                <a:gd name="connsiteY725" fmla="*/ 726358 h 1190386"/>
                <a:gd name="connsiteX726" fmla="*/ 5288659 w 12191999"/>
                <a:gd name="connsiteY726" fmla="*/ 735005 h 1190386"/>
                <a:gd name="connsiteX727" fmla="*/ 5300819 w 12191999"/>
                <a:gd name="connsiteY727" fmla="*/ 735005 h 1190386"/>
                <a:gd name="connsiteX728" fmla="*/ 5300819 w 12191999"/>
                <a:gd name="connsiteY728" fmla="*/ 728519 h 1190386"/>
                <a:gd name="connsiteX729" fmla="*/ 5323112 w 12191999"/>
                <a:gd name="connsiteY729" fmla="*/ 728519 h 1190386"/>
                <a:gd name="connsiteX730" fmla="*/ 5323112 w 12191999"/>
                <a:gd name="connsiteY730" fmla="*/ 735005 h 1190386"/>
                <a:gd name="connsiteX731" fmla="*/ 5343379 w 12191999"/>
                <a:gd name="connsiteY731" fmla="*/ 735005 h 1190386"/>
                <a:gd name="connsiteX732" fmla="*/ 5343379 w 12191999"/>
                <a:gd name="connsiteY732" fmla="*/ 780402 h 1190386"/>
                <a:gd name="connsiteX733" fmla="*/ 5357566 w 12191999"/>
                <a:gd name="connsiteY733" fmla="*/ 780402 h 1190386"/>
                <a:gd name="connsiteX734" fmla="*/ 5357566 w 12191999"/>
                <a:gd name="connsiteY734" fmla="*/ 767431 h 1190386"/>
                <a:gd name="connsiteX735" fmla="*/ 5373781 w 12191999"/>
                <a:gd name="connsiteY735" fmla="*/ 767431 h 1190386"/>
                <a:gd name="connsiteX736" fmla="*/ 5373781 w 12191999"/>
                <a:gd name="connsiteY736" fmla="*/ 588004 h 1190386"/>
                <a:gd name="connsiteX737" fmla="*/ 5379860 w 12191999"/>
                <a:gd name="connsiteY737" fmla="*/ 581518 h 1190386"/>
                <a:gd name="connsiteX738" fmla="*/ 5452821 w 12191999"/>
                <a:gd name="connsiteY738" fmla="*/ 581518 h 1190386"/>
                <a:gd name="connsiteX739" fmla="*/ 5452821 w 12191999"/>
                <a:gd name="connsiteY739" fmla="*/ 590166 h 1190386"/>
                <a:gd name="connsiteX740" fmla="*/ 5462954 w 12191999"/>
                <a:gd name="connsiteY740" fmla="*/ 590166 h 1190386"/>
                <a:gd name="connsiteX741" fmla="*/ 5462954 w 12191999"/>
                <a:gd name="connsiteY741" fmla="*/ 704740 h 1190386"/>
                <a:gd name="connsiteX742" fmla="*/ 5485248 w 12191999"/>
                <a:gd name="connsiteY742" fmla="*/ 704740 h 1190386"/>
                <a:gd name="connsiteX743" fmla="*/ 5485248 w 12191999"/>
                <a:gd name="connsiteY743" fmla="*/ 637725 h 1190386"/>
                <a:gd name="connsiteX744" fmla="*/ 5511595 w 12191999"/>
                <a:gd name="connsiteY744" fmla="*/ 637725 h 1190386"/>
                <a:gd name="connsiteX745" fmla="*/ 5515648 w 12191999"/>
                <a:gd name="connsiteY745" fmla="*/ 633401 h 1190386"/>
                <a:gd name="connsiteX746" fmla="*/ 5523755 w 12191999"/>
                <a:gd name="connsiteY746" fmla="*/ 633401 h 1190386"/>
                <a:gd name="connsiteX747" fmla="*/ 5527809 w 12191999"/>
                <a:gd name="connsiteY747" fmla="*/ 637725 h 1190386"/>
                <a:gd name="connsiteX748" fmla="*/ 5550102 w 12191999"/>
                <a:gd name="connsiteY748" fmla="*/ 637725 h 1190386"/>
                <a:gd name="connsiteX749" fmla="*/ 5550102 w 12191999"/>
                <a:gd name="connsiteY749" fmla="*/ 520989 h 1190386"/>
                <a:gd name="connsiteX750" fmla="*/ 5606849 w 12191999"/>
                <a:gd name="connsiteY750" fmla="*/ 510180 h 1190386"/>
                <a:gd name="connsiteX751" fmla="*/ 5606849 w 12191999"/>
                <a:gd name="connsiteY751" fmla="*/ 511261 h 1190386"/>
                <a:gd name="connsiteX752" fmla="*/ 5606849 w 12191999"/>
                <a:gd name="connsiteY752" fmla="*/ 518827 h 1190386"/>
                <a:gd name="connsiteX753" fmla="*/ 5633197 w 12191999"/>
                <a:gd name="connsiteY753" fmla="*/ 518827 h 1190386"/>
                <a:gd name="connsiteX754" fmla="*/ 5633197 w 12191999"/>
                <a:gd name="connsiteY754" fmla="*/ 773917 h 1190386"/>
                <a:gd name="connsiteX755" fmla="*/ 5655490 w 12191999"/>
                <a:gd name="connsiteY755" fmla="*/ 773917 h 1190386"/>
                <a:gd name="connsiteX756" fmla="*/ 5655490 w 12191999"/>
                <a:gd name="connsiteY756" fmla="*/ 769593 h 1190386"/>
                <a:gd name="connsiteX757" fmla="*/ 5667650 w 12191999"/>
                <a:gd name="connsiteY757" fmla="*/ 769593 h 1190386"/>
                <a:gd name="connsiteX758" fmla="*/ 5667650 w 12191999"/>
                <a:gd name="connsiteY758" fmla="*/ 773917 h 1190386"/>
                <a:gd name="connsiteX759" fmla="*/ 5691970 w 12191999"/>
                <a:gd name="connsiteY759" fmla="*/ 773917 h 1190386"/>
                <a:gd name="connsiteX760" fmla="*/ 5691970 w 12191999"/>
                <a:gd name="connsiteY760" fmla="*/ 760946 h 1190386"/>
                <a:gd name="connsiteX761" fmla="*/ 5720344 w 12191999"/>
                <a:gd name="connsiteY761" fmla="*/ 760946 h 1190386"/>
                <a:gd name="connsiteX762" fmla="*/ 5732504 w 12191999"/>
                <a:gd name="connsiteY762" fmla="*/ 756622 h 1190386"/>
                <a:gd name="connsiteX763" fmla="*/ 5752772 w 12191999"/>
                <a:gd name="connsiteY763" fmla="*/ 760946 h 1190386"/>
                <a:gd name="connsiteX764" fmla="*/ 5752772 w 12191999"/>
                <a:gd name="connsiteY764" fmla="*/ 743652 h 1190386"/>
                <a:gd name="connsiteX765" fmla="*/ 5760878 w 12191999"/>
                <a:gd name="connsiteY765" fmla="*/ 743652 h 1190386"/>
                <a:gd name="connsiteX766" fmla="*/ 5760878 w 12191999"/>
                <a:gd name="connsiteY766" fmla="*/ 730681 h 1190386"/>
                <a:gd name="connsiteX767" fmla="*/ 5817625 w 12191999"/>
                <a:gd name="connsiteY767" fmla="*/ 730681 h 1190386"/>
                <a:gd name="connsiteX768" fmla="*/ 5817625 w 12191999"/>
                <a:gd name="connsiteY768" fmla="*/ 700416 h 1190386"/>
                <a:gd name="connsiteX769" fmla="*/ 5835865 w 12191999"/>
                <a:gd name="connsiteY769" fmla="*/ 700416 h 1190386"/>
                <a:gd name="connsiteX770" fmla="*/ 5835865 w 12191999"/>
                <a:gd name="connsiteY770" fmla="*/ 693931 h 1190386"/>
                <a:gd name="connsiteX771" fmla="*/ 5848025 w 12191999"/>
                <a:gd name="connsiteY771" fmla="*/ 693931 h 1190386"/>
                <a:gd name="connsiteX772" fmla="*/ 5848025 w 12191999"/>
                <a:gd name="connsiteY772" fmla="*/ 700416 h 1190386"/>
                <a:gd name="connsiteX773" fmla="*/ 5864239 w 12191999"/>
                <a:gd name="connsiteY773" fmla="*/ 700416 h 1190386"/>
                <a:gd name="connsiteX774" fmla="*/ 5864239 w 12191999"/>
                <a:gd name="connsiteY774" fmla="*/ 750137 h 1190386"/>
                <a:gd name="connsiteX775" fmla="*/ 5896666 w 12191999"/>
                <a:gd name="connsiteY775" fmla="*/ 750137 h 1190386"/>
                <a:gd name="connsiteX776" fmla="*/ 5896666 w 12191999"/>
                <a:gd name="connsiteY776" fmla="*/ 724196 h 1190386"/>
                <a:gd name="connsiteX777" fmla="*/ 5935174 w 12191999"/>
                <a:gd name="connsiteY777" fmla="*/ 724196 h 1190386"/>
                <a:gd name="connsiteX778" fmla="*/ 5935174 w 12191999"/>
                <a:gd name="connsiteY778" fmla="*/ 693931 h 1190386"/>
                <a:gd name="connsiteX779" fmla="*/ 5983814 w 12191999"/>
                <a:gd name="connsiteY779" fmla="*/ 693931 h 1190386"/>
                <a:gd name="connsiteX780" fmla="*/ 5983814 w 12191999"/>
                <a:gd name="connsiteY780" fmla="*/ 805087 h 1190386"/>
                <a:gd name="connsiteX781" fmla="*/ 5983814 w 12191999"/>
                <a:gd name="connsiteY781" fmla="*/ 818866 h 1190386"/>
                <a:gd name="connsiteX782" fmla="*/ 6047612 w 12191999"/>
                <a:gd name="connsiteY782" fmla="*/ 818866 h 1190386"/>
                <a:gd name="connsiteX783" fmla="*/ 6047164 w 12191999"/>
                <a:gd name="connsiteY783" fmla="*/ 724196 h 1190386"/>
                <a:gd name="connsiteX784" fmla="*/ 6067431 w 12191999"/>
                <a:gd name="connsiteY784" fmla="*/ 724196 h 1190386"/>
                <a:gd name="connsiteX785" fmla="*/ 6067938 w 12191999"/>
                <a:gd name="connsiteY785" fmla="*/ 723115 h 1190386"/>
                <a:gd name="connsiteX786" fmla="*/ 6071484 w 12191999"/>
                <a:gd name="connsiteY786" fmla="*/ 715549 h 1190386"/>
                <a:gd name="connsiteX787" fmla="*/ 6073258 w 12191999"/>
                <a:gd name="connsiteY787" fmla="*/ 715819 h 1190386"/>
                <a:gd name="connsiteX788" fmla="*/ 6085671 w 12191999"/>
                <a:gd name="connsiteY788" fmla="*/ 717710 h 1190386"/>
                <a:gd name="connsiteX789" fmla="*/ 6086178 w 12191999"/>
                <a:gd name="connsiteY789" fmla="*/ 719062 h 1190386"/>
                <a:gd name="connsiteX790" fmla="*/ 6089724 w 12191999"/>
                <a:gd name="connsiteY790" fmla="*/ 728519 h 1190386"/>
                <a:gd name="connsiteX791" fmla="*/ 6116071 w 12191999"/>
                <a:gd name="connsiteY791" fmla="*/ 730681 h 1190386"/>
                <a:gd name="connsiteX792" fmla="*/ 6116071 w 12191999"/>
                <a:gd name="connsiteY792" fmla="*/ 607460 h 1190386"/>
                <a:gd name="connsiteX793" fmla="*/ 6118098 w 12191999"/>
                <a:gd name="connsiteY793" fmla="*/ 607460 h 1190386"/>
                <a:gd name="connsiteX794" fmla="*/ 6132285 w 12191999"/>
                <a:gd name="connsiteY794" fmla="*/ 607460 h 1190386"/>
                <a:gd name="connsiteX795" fmla="*/ 6132285 w 12191999"/>
                <a:gd name="connsiteY795" fmla="*/ 471268 h 1190386"/>
                <a:gd name="connsiteX796" fmla="*/ 6134058 w 12191999"/>
                <a:gd name="connsiteY796" fmla="*/ 471268 h 1190386"/>
                <a:gd name="connsiteX797" fmla="*/ 6146472 w 12191999"/>
                <a:gd name="connsiteY797" fmla="*/ 471268 h 1190386"/>
                <a:gd name="connsiteX798" fmla="*/ 6268073 w 12191999"/>
                <a:gd name="connsiteY798" fmla="*/ 471268 h 1190386"/>
                <a:gd name="connsiteX799" fmla="*/ 6270353 w 12191999"/>
                <a:gd name="connsiteY799" fmla="*/ 471268 h 1190386"/>
                <a:gd name="connsiteX800" fmla="*/ 6286314 w 12191999"/>
                <a:gd name="connsiteY800" fmla="*/ 471268 h 1190386"/>
                <a:gd name="connsiteX801" fmla="*/ 6286314 w 12191999"/>
                <a:gd name="connsiteY801" fmla="*/ 611783 h 1190386"/>
                <a:gd name="connsiteX802" fmla="*/ 6287834 w 12191999"/>
                <a:gd name="connsiteY802" fmla="*/ 611513 h 1190386"/>
                <a:gd name="connsiteX803" fmla="*/ 6298474 w 12191999"/>
                <a:gd name="connsiteY803" fmla="*/ 609622 h 1190386"/>
                <a:gd name="connsiteX804" fmla="*/ 6296447 w 12191999"/>
                <a:gd name="connsiteY804" fmla="*/ 698254 h 1190386"/>
                <a:gd name="connsiteX805" fmla="*/ 6297967 w 12191999"/>
                <a:gd name="connsiteY805" fmla="*/ 698525 h 1190386"/>
                <a:gd name="connsiteX806" fmla="*/ 6308607 w 12191999"/>
                <a:gd name="connsiteY806" fmla="*/ 700416 h 1190386"/>
                <a:gd name="connsiteX807" fmla="*/ 6308860 w 12191999"/>
                <a:gd name="connsiteY807" fmla="*/ 701227 h 1190386"/>
                <a:gd name="connsiteX808" fmla="*/ 6310634 w 12191999"/>
                <a:gd name="connsiteY808" fmla="*/ 706902 h 1190386"/>
                <a:gd name="connsiteX809" fmla="*/ 6311394 w 12191999"/>
                <a:gd name="connsiteY809" fmla="*/ 704470 h 1190386"/>
                <a:gd name="connsiteX810" fmla="*/ 6316714 w 12191999"/>
                <a:gd name="connsiteY810" fmla="*/ 687446 h 1190386"/>
                <a:gd name="connsiteX811" fmla="*/ 6318487 w 12191999"/>
                <a:gd name="connsiteY811" fmla="*/ 687446 h 1190386"/>
                <a:gd name="connsiteX812" fmla="*/ 6330901 w 12191999"/>
                <a:gd name="connsiteY812" fmla="*/ 687446 h 1190386"/>
                <a:gd name="connsiteX813" fmla="*/ 6330901 w 12191999"/>
                <a:gd name="connsiteY813" fmla="*/ 719872 h 1190386"/>
                <a:gd name="connsiteX814" fmla="*/ 6331914 w 12191999"/>
                <a:gd name="connsiteY814" fmla="*/ 720413 h 1190386"/>
                <a:gd name="connsiteX815" fmla="*/ 6339008 w 12191999"/>
                <a:gd name="connsiteY815" fmla="*/ 724196 h 1190386"/>
                <a:gd name="connsiteX816" fmla="*/ 6339008 w 12191999"/>
                <a:gd name="connsiteY816" fmla="*/ 725547 h 1190386"/>
                <a:gd name="connsiteX817" fmla="*/ 6339008 w 12191999"/>
                <a:gd name="connsiteY817" fmla="*/ 735005 h 1190386"/>
                <a:gd name="connsiteX818" fmla="*/ 6383595 w 12191999"/>
                <a:gd name="connsiteY818" fmla="*/ 735005 h 1190386"/>
                <a:gd name="connsiteX819" fmla="*/ 6383595 w 12191999"/>
                <a:gd name="connsiteY819" fmla="*/ 736086 h 1190386"/>
                <a:gd name="connsiteX820" fmla="*/ 6383595 w 12191999"/>
                <a:gd name="connsiteY820" fmla="*/ 743652 h 1190386"/>
                <a:gd name="connsiteX821" fmla="*/ 6385621 w 12191999"/>
                <a:gd name="connsiteY821" fmla="*/ 743652 h 1190386"/>
                <a:gd name="connsiteX822" fmla="*/ 6399808 w 12191999"/>
                <a:gd name="connsiteY822" fmla="*/ 743652 h 1190386"/>
                <a:gd name="connsiteX823" fmla="*/ 6399808 w 12191999"/>
                <a:gd name="connsiteY823" fmla="*/ 713387 h 1190386"/>
                <a:gd name="connsiteX824" fmla="*/ 6444395 w 12191999"/>
                <a:gd name="connsiteY824" fmla="*/ 713387 h 1190386"/>
                <a:gd name="connsiteX825" fmla="*/ 6444395 w 12191999"/>
                <a:gd name="connsiteY825" fmla="*/ 712036 h 1190386"/>
                <a:gd name="connsiteX826" fmla="*/ 6444395 w 12191999"/>
                <a:gd name="connsiteY826" fmla="*/ 702578 h 1190386"/>
                <a:gd name="connsiteX827" fmla="*/ 6445409 w 12191999"/>
                <a:gd name="connsiteY827" fmla="*/ 702578 h 1190386"/>
                <a:gd name="connsiteX828" fmla="*/ 6452502 w 12191999"/>
                <a:gd name="connsiteY828" fmla="*/ 702578 h 1190386"/>
                <a:gd name="connsiteX829" fmla="*/ 6452502 w 12191999"/>
                <a:gd name="connsiteY829" fmla="*/ 700687 h 1190386"/>
                <a:gd name="connsiteX830" fmla="*/ 6452502 w 12191999"/>
                <a:gd name="connsiteY830" fmla="*/ 687446 h 1190386"/>
                <a:gd name="connsiteX831" fmla="*/ 6453262 w 12191999"/>
                <a:gd name="connsiteY831" fmla="*/ 687446 h 1190386"/>
                <a:gd name="connsiteX832" fmla="*/ 6458582 w 12191999"/>
                <a:gd name="connsiteY832" fmla="*/ 687446 h 1190386"/>
                <a:gd name="connsiteX833" fmla="*/ 6458582 w 12191999"/>
                <a:gd name="connsiteY833" fmla="*/ 686365 h 1190386"/>
                <a:gd name="connsiteX834" fmla="*/ 6458582 w 12191999"/>
                <a:gd name="connsiteY834" fmla="*/ 678798 h 1190386"/>
                <a:gd name="connsiteX835" fmla="*/ 6460609 w 12191999"/>
                <a:gd name="connsiteY835" fmla="*/ 678798 h 1190386"/>
                <a:gd name="connsiteX836" fmla="*/ 6474796 w 12191999"/>
                <a:gd name="connsiteY836" fmla="*/ 678798 h 1190386"/>
                <a:gd name="connsiteX837" fmla="*/ 6474796 w 12191999"/>
                <a:gd name="connsiteY837" fmla="*/ 679879 h 1190386"/>
                <a:gd name="connsiteX838" fmla="*/ 6474796 w 12191999"/>
                <a:gd name="connsiteY838" fmla="*/ 687446 h 1190386"/>
                <a:gd name="connsiteX839" fmla="*/ 6497089 w 12191999"/>
                <a:gd name="connsiteY839" fmla="*/ 687446 h 1190386"/>
                <a:gd name="connsiteX840" fmla="*/ 6497089 w 12191999"/>
                <a:gd name="connsiteY840" fmla="*/ 685554 h 1190386"/>
                <a:gd name="connsiteX841" fmla="*/ 6497089 w 12191999"/>
                <a:gd name="connsiteY841" fmla="*/ 672313 h 1190386"/>
                <a:gd name="connsiteX842" fmla="*/ 6498863 w 12191999"/>
                <a:gd name="connsiteY842" fmla="*/ 672313 h 1190386"/>
                <a:gd name="connsiteX843" fmla="*/ 6511276 w 12191999"/>
                <a:gd name="connsiteY843" fmla="*/ 672313 h 1190386"/>
                <a:gd name="connsiteX844" fmla="*/ 6511276 w 12191999"/>
                <a:gd name="connsiteY844" fmla="*/ 696093 h 1190386"/>
                <a:gd name="connsiteX845" fmla="*/ 6512290 w 12191999"/>
                <a:gd name="connsiteY845" fmla="*/ 696093 h 1190386"/>
                <a:gd name="connsiteX846" fmla="*/ 6519383 w 12191999"/>
                <a:gd name="connsiteY846" fmla="*/ 696093 h 1190386"/>
                <a:gd name="connsiteX847" fmla="*/ 6519383 w 12191999"/>
                <a:gd name="connsiteY847" fmla="*/ 695012 h 1190386"/>
                <a:gd name="connsiteX848" fmla="*/ 6519383 w 12191999"/>
                <a:gd name="connsiteY848" fmla="*/ 687446 h 1190386"/>
                <a:gd name="connsiteX849" fmla="*/ 6521156 w 12191999"/>
                <a:gd name="connsiteY849" fmla="*/ 687446 h 1190386"/>
                <a:gd name="connsiteX850" fmla="*/ 6533570 w 12191999"/>
                <a:gd name="connsiteY850" fmla="*/ 687446 h 1190386"/>
                <a:gd name="connsiteX851" fmla="*/ 6533570 w 12191999"/>
                <a:gd name="connsiteY851" fmla="*/ 713387 h 1190386"/>
                <a:gd name="connsiteX852" fmla="*/ 6535597 w 12191999"/>
                <a:gd name="connsiteY852" fmla="*/ 713387 h 1190386"/>
                <a:gd name="connsiteX853" fmla="*/ 6549783 w 12191999"/>
                <a:gd name="connsiteY853" fmla="*/ 713387 h 1190386"/>
                <a:gd name="connsiteX854" fmla="*/ 6549783 w 12191999"/>
                <a:gd name="connsiteY854" fmla="*/ 715008 h 1190386"/>
                <a:gd name="connsiteX855" fmla="*/ 6549783 w 12191999"/>
                <a:gd name="connsiteY855" fmla="*/ 726358 h 1190386"/>
                <a:gd name="connsiteX856" fmla="*/ 6550543 w 12191999"/>
                <a:gd name="connsiteY856" fmla="*/ 726358 h 1190386"/>
                <a:gd name="connsiteX857" fmla="*/ 6555864 w 12191999"/>
                <a:gd name="connsiteY857" fmla="*/ 726358 h 1190386"/>
                <a:gd name="connsiteX858" fmla="*/ 6555864 w 12191999"/>
                <a:gd name="connsiteY858" fmla="*/ 725547 h 1190386"/>
                <a:gd name="connsiteX859" fmla="*/ 6555864 w 12191999"/>
                <a:gd name="connsiteY859" fmla="*/ 719872 h 1190386"/>
                <a:gd name="connsiteX860" fmla="*/ 6586264 w 12191999"/>
                <a:gd name="connsiteY860" fmla="*/ 719872 h 1190386"/>
                <a:gd name="connsiteX861" fmla="*/ 6586264 w 12191999"/>
                <a:gd name="connsiteY861" fmla="*/ 743652 h 1190386"/>
                <a:gd name="connsiteX862" fmla="*/ 6587277 w 12191999"/>
                <a:gd name="connsiteY862" fmla="*/ 743652 h 1190386"/>
                <a:gd name="connsiteX863" fmla="*/ 6594371 w 12191999"/>
                <a:gd name="connsiteY863" fmla="*/ 743652 h 1190386"/>
                <a:gd name="connsiteX864" fmla="*/ 6594371 w 12191999"/>
                <a:gd name="connsiteY864" fmla="*/ 744733 h 1190386"/>
                <a:gd name="connsiteX865" fmla="*/ 6594371 w 12191999"/>
                <a:gd name="connsiteY865" fmla="*/ 752299 h 1190386"/>
                <a:gd name="connsiteX866" fmla="*/ 6595131 w 12191999"/>
                <a:gd name="connsiteY866" fmla="*/ 752299 h 1190386"/>
                <a:gd name="connsiteX867" fmla="*/ 6600451 w 12191999"/>
                <a:gd name="connsiteY867" fmla="*/ 752299 h 1190386"/>
                <a:gd name="connsiteX868" fmla="*/ 6600451 w 12191999"/>
                <a:gd name="connsiteY868" fmla="*/ 750137 h 1190386"/>
                <a:gd name="connsiteX869" fmla="*/ 6600451 w 12191999"/>
                <a:gd name="connsiteY869" fmla="*/ 735005 h 1190386"/>
                <a:gd name="connsiteX870" fmla="*/ 6601464 w 12191999"/>
                <a:gd name="connsiteY870" fmla="*/ 735005 h 1190386"/>
                <a:gd name="connsiteX871" fmla="*/ 6608558 w 12191999"/>
                <a:gd name="connsiteY871" fmla="*/ 735005 h 1190386"/>
                <a:gd name="connsiteX872" fmla="*/ 6608558 w 12191999"/>
                <a:gd name="connsiteY872" fmla="*/ 736086 h 1190386"/>
                <a:gd name="connsiteX873" fmla="*/ 6608558 w 12191999"/>
                <a:gd name="connsiteY873" fmla="*/ 743652 h 1190386"/>
                <a:gd name="connsiteX874" fmla="*/ 6613878 w 12191999"/>
                <a:gd name="connsiteY874" fmla="*/ 741659 h 1190386"/>
                <a:gd name="connsiteX875" fmla="*/ 6614638 w 12191999"/>
                <a:gd name="connsiteY875" fmla="*/ 740679 h 1190386"/>
                <a:gd name="connsiteX876" fmla="*/ 6614638 w 12191999"/>
                <a:gd name="connsiteY876" fmla="*/ 735005 h 1190386"/>
                <a:gd name="connsiteX877" fmla="*/ 6653145 w 12191999"/>
                <a:gd name="connsiteY877" fmla="*/ 735005 h 1190386"/>
                <a:gd name="connsiteX878" fmla="*/ 6653145 w 12191999"/>
                <a:gd name="connsiteY878" fmla="*/ 758784 h 1190386"/>
                <a:gd name="connsiteX879" fmla="*/ 6655171 w 12191999"/>
                <a:gd name="connsiteY879" fmla="*/ 758784 h 1190386"/>
                <a:gd name="connsiteX880" fmla="*/ 6669358 w 12191999"/>
                <a:gd name="connsiteY880" fmla="*/ 758784 h 1190386"/>
                <a:gd name="connsiteX881" fmla="*/ 6669358 w 12191999"/>
                <a:gd name="connsiteY881" fmla="*/ 759865 h 1190386"/>
                <a:gd name="connsiteX882" fmla="*/ 6669358 w 12191999"/>
                <a:gd name="connsiteY882" fmla="*/ 767431 h 1190386"/>
                <a:gd name="connsiteX883" fmla="*/ 6671132 w 12191999"/>
                <a:gd name="connsiteY883" fmla="*/ 767431 h 1190386"/>
                <a:gd name="connsiteX884" fmla="*/ 6683545 w 12191999"/>
                <a:gd name="connsiteY884" fmla="*/ 767431 h 1190386"/>
                <a:gd name="connsiteX885" fmla="*/ 6683545 w 12191999"/>
                <a:gd name="connsiteY885" fmla="*/ 743652 h 1190386"/>
                <a:gd name="connsiteX886" fmla="*/ 6684558 w 12191999"/>
                <a:gd name="connsiteY886" fmla="*/ 743652 h 1190386"/>
                <a:gd name="connsiteX887" fmla="*/ 6691652 w 12191999"/>
                <a:gd name="connsiteY887" fmla="*/ 743652 h 1190386"/>
                <a:gd name="connsiteX888" fmla="*/ 6691652 w 12191999"/>
                <a:gd name="connsiteY888" fmla="*/ 711225 h 1190386"/>
                <a:gd name="connsiteX889" fmla="*/ 6692665 w 12191999"/>
                <a:gd name="connsiteY889" fmla="*/ 711225 h 1190386"/>
                <a:gd name="connsiteX890" fmla="*/ 6699759 w 12191999"/>
                <a:gd name="connsiteY890" fmla="*/ 711225 h 1190386"/>
                <a:gd name="connsiteX891" fmla="*/ 6699759 w 12191999"/>
                <a:gd name="connsiteY891" fmla="*/ 709334 h 1190386"/>
                <a:gd name="connsiteX892" fmla="*/ 6699759 w 12191999"/>
                <a:gd name="connsiteY892" fmla="*/ 696093 h 1190386"/>
                <a:gd name="connsiteX893" fmla="*/ 6698492 w 12191999"/>
                <a:gd name="connsiteY893" fmla="*/ 694471 h 1190386"/>
                <a:gd name="connsiteX894" fmla="*/ 6703812 w 12191999"/>
                <a:gd name="connsiteY894" fmla="*/ 683122 h 1190386"/>
                <a:gd name="connsiteX895" fmla="*/ 6711919 w 12191999"/>
                <a:gd name="connsiteY895" fmla="*/ 711225 h 1190386"/>
                <a:gd name="connsiteX896" fmla="*/ 6712679 w 12191999"/>
                <a:gd name="connsiteY896" fmla="*/ 711225 h 1190386"/>
                <a:gd name="connsiteX897" fmla="*/ 6717999 w 12191999"/>
                <a:gd name="connsiteY897" fmla="*/ 711225 h 1190386"/>
                <a:gd name="connsiteX898" fmla="*/ 6717999 w 12191999"/>
                <a:gd name="connsiteY898" fmla="*/ 605298 h 1190386"/>
                <a:gd name="connsiteX899" fmla="*/ 6719519 w 12191999"/>
                <a:gd name="connsiteY899" fmla="*/ 605298 h 1190386"/>
                <a:gd name="connsiteX900" fmla="*/ 6730159 w 12191999"/>
                <a:gd name="connsiteY900" fmla="*/ 605298 h 1190386"/>
                <a:gd name="connsiteX901" fmla="*/ 6730159 w 12191999"/>
                <a:gd name="connsiteY901" fmla="*/ 557739 h 1190386"/>
                <a:gd name="connsiteX902" fmla="*/ 6756506 w 12191999"/>
                <a:gd name="connsiteY902" fmla="*/ 557739 h 1190386"/>
                <a:gd name="connsiteX903" fmla="*/ 6756506 w 12191999"/>
                <a:gd name="connsiteY903" fmla="*/ 536121 h 1190386"/>
                <a:gd name="connsiteX904" fmla="*/ 6790960 w 12191999"/>
                <a:gd name="connsiteY904" fmla="*/ 536121 h 1190386"/>
                <a:gd name="connsiteX905" fmla="*/ 6790960 w 12191999"/>
                <a:gd name="connsiteY905" fmla="*/ 538553 h 1190386"/>
                <a:gd name="connsiteX906" fmla="*/ 6790960 w 12191999"/>
                <a:gd name="connsiteY906" fmla="*/ 555577 h 1190386"/>
                <a:gd name="connsiteX907" fmla="*/ 6793240 w 12191999"/>
                <a:gd name="connsiteY907" fmla="*/ 555577 h 1190386"/>
                <a:gd name="connsiteX908" fmla="*/ 6809200 w 12191999"/>
                <a:gd name="connsiteY908" fmla="*/ 555577 h 1190386"/>
                <a:gd name="connsiteX909" fmla="*/ 6809200 w 12191999"/>
                <a:gd name="connsiteY909" fmla="*/ 603136 h 1190386"/>
                <a:gd name="connsiteX910" fmla="*/ 6810213 w 12191999"/>
                <a:gd name="connsiteY910" fmla="*/ 603136 h 1190386"/>
                <a:gd name="connsiteX911" fmla="*/ 6817307 w 12191999"/>
                <a:gd name="connsiteY911" fmla="*/ 603136 h 1190386"/>
                <a:gd name="connsiteX912" fmla="*/ 6831494 w 12191999"/>
                <a:gd name="connsiteY912" fmla="*/ 607460 h 1190386"/>
                <a:gd name="connsiteX913" fmla="*/ 6831494 w 12191999"/>
                <a:gd name="connsiteY913" fmla="*/ 646372 h 1190386"/>
                <a:gd name="connsiteX914" fmla="*/ 6832507 w 12191999"/>
                <a:gd name="connsiteY914" fmla="*/ 646372 h 1190386"/>
                <a:gd name="connsiteX915" fmla="*/ 6839600 w 12191999"/>
                <a:gd name="connsiteY915" fmla="*/ 646372 h 1190386"/>
                <a:gd name="connsiteX916" fmla="*/ 6839600 w 12191999"/>
                <a:gd name="connsiteY916" fmla="*/ 647993 h 1190386"/>
                <a:gd name="connsiteX917" fmla="*/ 6839600 w 12191999"/>
                <a:gd name="connsiteY917" fmla="*/ 659342 h 1190386"/>
                <a:gd name="connsiteX918" fmla="*/ 6841627 w 12191999"/>
                <a:gd name="connsiteY918" fmla="*/ 659342 h 1190386"/>
                <a:gd name="connsiteX919" fmla="*/ 6855814 w 12191999"/>
                <a:gd name="connsiteY919" fmla="*/ 659342 h 1190386"/>
                <a:gd name="connsiteX920" fmla="*/ 6861894 w 12191999"/>
                <a:gd name="connsiteY920" fmla="*/ 665828 h 1190386"/>
                <a:gd name="connsiteX921" fmla="*/ 6861894 w 12191999"/>
                <a:gd name="connsiteY921" fmla="*/ 687446 h 1190386"/>
                <a:gd name="connsiteX922" fmla="*/ 6864174 w 12191999"/>
                <a:gd name="connsiteY922" fmla="*/ 687446 h 1190386"/>
                <a:gd name="connsiteX923" fmla="*/ 6880134 w 12191999"/>
                <a:gd name="connsiteY923" fmla="*/ 687446 h 1190386"/>
                <a:gd name="connsiteX924" fmla="*/ 6880134 w 12191999"/>
                <a:gd name="connsiteY924" fmla="*/ 688526 h 1190386"/>
                <a:gd name="connsiteX925" fmla="*/ 6880134 w 12191999"/>
                <a:gd name="connsiteY925" fmla="*/ 696093 h 1190386"/>
                <a:gd name="connsiteX926" fmla="*/ 6881401 w 12191999"/>
                <a:gd name="connsiteY926" fmla="*/ 696093 h 1190386"/>
                <a:gd name="connsiteX927" fmla="*/ 6890268 w 12191999"/>
                <a:gd name="connsiteY927" fmla="*/ 696093 h 1190386"/>
                <a:gd name="connsiteX928" fmla="*/ 6890268 w 12191999"/>
                <a:gd name="connsiteY928" fmla="*/ 698254 h 1190386"/>
                <a:gd name="connsiteX929" fmla="*/ 6890268 w 12191999"/>
                <a:gd name="connsiteY929" fmla="*/ 713387 h 1190386"/>
                <a:gd name="connsiteX930" fmla="*/ 6894321 w 12191999"/>
                <a:gd name="connsiteY930" fmla="*/ 711495 h 1190386"/>
                <a:gd name="connsiteX931" fmla="*/ 6894321 w 12191999"/>
                <a:gd name="connsiteY931" fmla="*/ 698254 h 1190386"/>
                <a:gd name="connsiteX932" fmla="*/ 6895334 w 12191999"/>
                <a:gd name="connsiteY932" fmla="*/ 698254 h 1190386"/>
                <a:gd name="connsiteX933" fmla="*/ 6902428 w 12191999"/>
                <a:gd name="connsiteY933" fmla="*/ 698254 h 1190386"/>
                <a:gd name="connsiteX934" fmla="*/ 6902428 w 12191999"/>
                <a:gd name="connsiteY934" fmla="*/ 699876 h 1190386"/>
                <a:gd name="connsiteX935" fmla="*/ 6902428 w 12191999"/>
                <a:gd name="connsiteY935" fmla="*/ 711225 h 1190386"/>
                <a:gd name="connsiteX936" fmla="*/ 6903188 w 12191999"/>
                <a:gd name="connsiteY936" fmla="*/ 711225 h 1190386"/>
                <a:gd name="connsiteX937" fmla="*/ 6908508 w 12191999"/>
                <a:gd name="connsiteY937" fmla="*/ 711225 h 1190386"/>
                <a:gd name="connsiteX938" fmla="*/ 6957148 w 12191999"/>
                <a:gd name="connsiteY938" fmla="*/ 706902 h 1190386"/>
                <a:gd name="connsiteX939" fmla="*/ 6957148 w 12191999"/>
                <a:gd name="connsiteY939" fmla="*/ 708253 h 1190386"/>
                <a:gd name="connsiteX940" fmla="*/ 6957148 w 12191999"/>
                <a:gd name="connsiteY940" fmla="*/ 717710 h 1190386"/>
                <a:gd name="connsiteX941" fmla="*/ 6957908 w 12191999"/>
                <a:gd name="connsiteY941" fmla="*/ 717710 h 1190386"/>
                <a:gd name="connsiteX942" fmla="*/ 6963229 w 12191999"/>
                <a:gd name="connsiteY942" fmla="*/ 717710 h 1190386"/>
                <a:gd name="connsiteX943" fmla="*/ 6963229 w 12191999"/>
                <a:gd name="connsiteY943" fmla="*/ 719872 h 1190386"/>
                <a:gd name="connsiteX944" fmla="*/ 6963229 w 12191999"/>
                <a:gd name="connsiteY944" fmla="*/ 735005 h 1190386"/>
                <a:gd name="connsiteX945" fmla="*/ 6965255 w 12191999"/>
                <a:gd name="connsiteY945" fmla="*/ 733654 h 1190386"/>
                <a:gd name="connsiteX946" fmla="*/ 6979442 w 12191999"/>
                <a:gd name="connsiteY946" fmla="*/ 724196 h 1190386"/>
                <a:gd name="connsiteX947" fmla="*/ 6985522 w 12191999"/>
                <a:gd name="connsiteY947" fmla="*/ 683122 h 1190386"/>
                <a:gd name="connsiteX948" fmla="*/ 6986282 w 12191999"/>
                <a:gd name="connsiteY948" fmla="*/ 682852 h 1190386"/>
                <a:gd name="connsiteX949" fmla="*/ 6991602 w 12191999"/>
                <a:gd name="connsiteY949" fmla="*/ 680960 h 1190386"/>
                <a:gd name="connsiteX950" fmla="*/ 6993629 w 12191999"/>
                <a:gd name="connsiteY950" fmla="*/ 611783 h 1190386"/>
                <a:gd name="connsiteX951" fmla="*/ 6995656 w 12191999"/>
                <a:gd name="connsiteY951" fmla="*/ 680960 h 1190386"/>
                <a:gd name="connsiteX952" fmla="*/ 6996416 w 12191999"/>
                <a:gd name="connsiteY952" fmla="*/ 681230 h 1190386"/>
                <a:gd name="connsiteX953" fmla="*/ 7001736 w 12191999"/>
                <a:gd name="connsiteY953" fmla="*/ 683122 h 1190386"/>
                <a:gd name="connsiteX954" fmla="*/ 7001736 w 12191999"/>
                <a:gd name="connsiteY954" fmla="*/ 596651 h 1190386"/>
                <a:gd name="connsiteX955" fmla="*/ 7005789 w 12191999"/>
                <a:gd name="connsiteY955" fmla="*/ 564224 h 1190386"/>
                <a:gd name="connsiteX956" fmla="*/ 7044296 w 12191999"/>
                <a:gd name="connsiteY956" fmla="*/ 564224 h 1190386"/>
                <a:gd name="connsiteX957" fmla="*/ 7044296 w 12191999"/>
                <a:gd name="connsiteY957" fmla="*/ 596651 h 1190386"/>
                <a:gd name="connsiteX958" fmla="*/ 7045056 w 12191999"/>
                <a:gd name="connsiteY958" fmla="*/ 596651 h 1190386"/>
                <a:gd name="connsiteX959" fmla="*/ 7050376 w 12191999"/>
                <a:gd name="connsiteY959" fmla="*/ 596651 h 1190386"/>
                <a:gd name="connsiteX960" fmla="*/ 7050376 w 12191999"/>
                <a:gd name="connsiteY960" fmla="*/ 514503 h 1190386"/>
                <a:gd name="connsiteX961" fmla="*/ 7052150 w 12191999"/>
                <a:gd name="connsiteY961" fmla="*/ 514503 h 1190386"/>
                <a:gd name="connsiteX962" fmla="*/ 7064563 w 12191999"/>
                <a:gd name="connsiteY962" fmla="*/ 514503 h 1190386"/>
                <a:gd name="connsiteX963" fmla="*/ 7064563 w 12191999"/>
                <a:gd name="connsiteY963" fmla="*/ 512612 h 1190386"/>
                <a:gd name="connsiteX964" fmla="*/ 7064563 w 12191999"/>
                <a:gd name="connsiteY964" fmla="*/ 499371 h 1190386"/>
                <a:gd name="connsiteX965" fmla="*/ 7086857 w 12191999"/>
                <a:gd name="connsiteY965" fmla="*/ 499371 h 1190386"/>
                <a:gd name="connsiteX966" fmla="*/ 7086857 w 12191999"/>
                <a:gd name="connsiteY966" fmla="*/ 498290 h 1190386"/>
                <a:gd name="connsiteX967" fmla="*/ 7086857 w 12191999"/>
                <a:gd name="connsiteY967" fmla="*/ 490724 h 1190386"/>
                <a:gd name="connsiteX968" fmla="*/ 7088630 w 12191999"/>
                <a:gd name="connsiteY968" fmla="*/ 490724 h 1190386"/>
                <a:gd name="connsiteX969" fmla="*/ 7101044 w 12191999"/>
                <a:gd name="connsiteY969" fmla="*/ 490724 h 1190386"/>
                <a:gd name="connsiteX970" fmla="*/ 7101044 w 12191999"/>
                <a:gd name="connsiteY970" fmla="*/ 491805 h 1190386"/>
                <a:gd name="connsiteX971" fmla="*/ 7101044 w 12191999"/>
                <a:gd name="connsiteY971" fmla="*/ 499371 h 1190386"/>
                <a:gd name="connsiteX972" fmla="*/ 7101804 w 12191999"/>
                <a:gd name="connsiteY972" fmla="*/ 499371 h 1190386"/>
                <a:gd name="connsiteX973" fmla="*/ 7107124 w 12191999"/>
                <a:gd name="connsiteY973" fmla="*/ 499371 h 1190386"/>
                <a:gd name="connsiteX974" fmla="*/ 7117257 w 12191999"/>
                <a:gd name="connsiteY974" fmla="*/ 495047 h 1190386"/>
                <a:gd name="connsiteX975" fmla="*/ 7121310 w 12191999"/>
                <a:gd name="connsiteY975" fmla="*/ 498290 h 1190386"/>
                <a:gd name="connsiteX976" fmla="*/ 7121310 w 12191999"/>
                <a:gd name="connsiteY976" fmla="*/ 490724 h 1190386"/>
                <a:gd name="connsiteX977" fmla="*/ 7123590 w 12191999"/>
                <a:gd name="connsiteY977" fmla="*/ 490724 h 1190386"/>
                <a:gd name="connsiteX978" fmla="*/ 7139551 w 12191999"/>
                <a:gd name="connsiteY978" fmla="*/ 490724 h 1190386"/>
                <a:gd name="connsiteX979" fmla="*/ 7139551 w 12191999"/>
                <a:gd name="connsiteY979" fmla="*/ 491805 h 1190386"/>
                <a:gd name="connsiteX980" fmla="*/ 7139551 w 12191999"/>
                <a:gd name="connsiteY980" fmla="*/ 499371 h 1190386"/>
                <a:gd name="connsiteX981" fmla="*/ 7169951 w 12191999"/>
                <a:gd name="connsiteY981" fmla="*/ 499371 h 1190386"/>
                <a:gd name="connsiteX982" fmla="*/ 7169951 w 12191999"/>
                <a:gd name="connsiteY982" fmla="*/ 500992 h 1190386"/>
                <a:gd name="connsiteX983" fmla="*/ 7169951 w 12191999"/>
                <a:gd name="connsiteY983" fmla="*/ 512342 h 1190386"/>
                <a:gd name="connsiteX984" fmla="*/ 7196298 w 12191999"/>
                <a:gd name="connsiteY984" fmla="*/ 512342 h 1190386"/>
                <a:gd name="connsiteX985" fmla="*/ 7196298 w 12191999"/>
                <a:gd name="connsiteY985" fmla="*/ 542606 h 1190386"/>
                <a:gd name="connsiteX986" fmla="*/ 7197058 w 12191999"/>
                <a:gd name="connsiteY986" fmla="*/ 542606 h 1190386"/>
                <a:gd name="connsiteX987" fmla="*/ 7202378 w 12191999"/>
                <a:gd name="connsiteY987" fmla="*/ 542606 h 1190386"/>
                <a:gd name="connsiteX988" fmla="*/ 7202378 w 12191999"/>
                <a:gd name="connsiteY988" fmla="*/ 543687 h 1190386"/>
                <a:gd name="connsiteX989" fmla="*/ 7202378 w 12191999"/>
                <a:gd name="connsiteY989" fmla="*/ 551254 h 1190386"/>
                <a:gd name="connsiteX990" fmla="*/ 7206432 w 12191999"/>
                <a:gd name="connsiteY990" fmla="*/ 581518 h 1190386"/>
                <a:gd name="connsiteX991" fmla="*/ 7207192 w 12191999"/>
                <a:gd name="connsiteY991" fmla="*/ 581518 h 1190386"/>
                <a:gd name="connsiteX992" fmla="*/ 7212512 w 12191999"/>
                <a:gd name="connsiteY992" fmla="*/ 581518 h 1190386"/>
                <a:gd name="connsiteX993" fmla="*/ 7212512 w 12191999"/>
                <a:gd name="connsiteY993" fmla="*/ 582329 h 1190386"/>
                <a:gd name="connsiteX994" fmla="*/ 7212512 w 12191999"/>
                <a:gd name="connsiteY994" fmla="*/ 588004 h 1190386"/>
                <a:gd name="connsiteX995" fmla="*/ 7213525 w 12191999"/>
                <a:gd name="connsiteY995" fmla="*/ 588004 h 1190386"/>
                <a:gd name="connsiteX996" fmla="*/ 7220618 w 12191999"/>
                <a:gd name="connsiteY996" fmla="*/ 588004 h 1190386"/>
                <a:gd name="connsiteX997" fmla="*/ 7220618 w 12191999"/>
                <a:gd name="connsiteY997" fmla="*/ 618269 h 1190386"/>
                <a:gd name="connsiteX998" fmla="*/ 7222645 w 12191999"/>
                <a:gd name="connsiteY998" fmla="*/ 618269 h 1190386"/>
                <a:gd name="connsiteX999" fmla="*/ 7236832 w 12191999"/>
                <a:gd name="connsiteY999" fmla="*/ 618269 h 1190386"/>
                <a:gd name="connsiteX1000" fmla="*/ 7236832 w 12191999"/>
                <a:gd name="connsiteY1000" fmla="*/ 642048 h 1190386"/>
                <a:gd name="connsiteX1001" fmla="*/ 7238859 w 12191999"/>
                <a:gd name="connsiteY1001" fmla="*/ 643669 h 1190386"/>
                <a:gd name="connsiteX1002" fmla="*/ 7238859 w 12191999"/>
                <a:gd name="connsiteY1002" fmla="*/ 655019 h 1190386"/>
                <a:gd name="connsiteX1003" fmla="*/ 7239619 w 12191999"/>
                <a:gd name="connsiteY1003" fmla="*/ 655019 h 1190386"/>
                <a:gd name="connsiteX1004" fmla="*/ 7244939 w 12191999"/>
                <a:gd name="connsiteY1004" fmla="*/ 655019 h 1190386"/>
                <a:gd name="connsiteX1005" fmla="*/ 7244939 w 12191999"/>
                <a:gd name="connsiteY1005" fmla="*/ 678798 h 1190386"/>
                <a:gd name="connsiteX1006" fmla="*/ 7246205 w 12191999"/>
                <a:gd name="connsiteY1006" fmla="*/ 678798 h 1190386"/>
                <a:gd name="connsiteX1007" fmla="*/ 7255072 w 12191999"/>
                <a:gd name="connsiteY1007" fmla="*/ 678798 h 1190386"/>
                <a:gd name="connsiteX1008" fmla="*/ 7257099 w 12191999"/>
                <a:gd name="connsiteY1008" fmla="*/ 682852 h 1190386"/>
                <a:gd name="connsiteX1009" fmla="*/ 7257099 w 12191999"/>
                <a:gd name="connsiteY1009" fmla="*/ 696093 h 1190386"/>
                <a:gd name="connsiteX1010" fmla="*/ 7258619 w 12191999"/>
                <a:gd name="connsiteY1010" fmla="*/ 694201 h 1190386"/>
                <a:gd name="connsiteX1011" fmla="*/ 7269259 w 12191999"/>
                <a:gd name="connsiteY1011" fmla="*/ 680960 h 1190386"/>
                <a:gd name="connsiteX1012" fmla="*/ 7297633 w 12191999"/>
                <a:gd name="connsiteY1012" fmla="*/ 680960 h 1190386"/>
                <a:gd name="connsiteX1013" fmla="*/ 7297633 w 12191999"/>
                <a:gd name="connsiteY1013" fmla="*/ 767431 h 1190386"/>
                <a:gd name="connsiteX1014" fmla="*/ 7298393 w 12191999"/>
                <a:gd name="connsiteY1014" fmla="*/ 767431 h 1190386"/>
                <a:gd name="connsiteX1015" fmla="*/ 7303713 w 12191999"/>
                <a:gd name="connsiteY1015" fmla="*/ 767431 h 1190386"/>
                <a:gd name="connsiteX1016" fmla="*/ 7304473 w 12191999"/>
                <a:gd name="connsiteY1016" fmla="*/ 766080 h 1190386"/>
                <a:gd name="connsiteX1017" fmla="*/ 7309793 w 12191999"/>
                <a:gd name="connsiteY1017" fmla="*/ 756622 h 1190386"/>
                <a:gd name="connsiteX1018" fmla="*/ 7309793 w 12191999"/>
                <a:gd name="connsiteY1018" fmla="*/ 758514 h 1190386"/>
                <a:gd name="connsiteX1019" fmla="*/ 7309793 w 12191999"/>
                <a:gd name="connsiteY1019" fmla="*/ 771755 h 1190386"/>
                <a:gd name="connsiteX1020" fmla="*/ 7313846 w 12191999"/>
                <a:gd name="connsiteY1020" fmla="*/ 726358 h 1190386"/>
                <a:gd name="connsiteX1021" fmla="*/ 7314606 w 12191999"/>
                <a:gd name="connsiteY1021" fmla="*/ 726358 h 1190386"/>
                <a:gd name="connsiteX1022" fmla="*/ 7319926 w 12191999"/>
                <a:gd name="connsiteY1022" fmla="*/ 726358 h 1190386"/>
                <a:gd name="connsiteX1023" fmla="*/ 7319926 w 12191999"/>
                <a:gd name="connsiteY1023" fmla="*/ 661504 h 1190386"/>
                <a:gd name="connsiteX1024" fmla="*/ 7320940 w 12191999"/>
                <a:gd name="connsiteY1024" fmla="*/ 661504 h 1190386"/>
                <a:gd name="connsiteX1025" fmla="*/ 7328033 w 12191999"/>
                <a:gd name="connsiteY1025" fmla="*/ 661504 h 1190386"/>
                <a:gd name="connsiteX1026" fmla="*/ 7340193 w 12191999"/>
                <a:gd name="connsiteY1026" fmla="*/ 618269 h 1190386"/>
                <a:gd name="connsiteX1027" fmla="*/ 7341460 w 12191999"/>
                <a:gd name="connsiteY1027" fmla="*/ 618269 h 1190386"/>
                <a:gd name="connsiteX1028" fmla="*/ 7350327 w 12191999"/>
                <a:gd name="connsiteY1028" fmla="*/ 618269 h 1190386"/>
                <a:gd name="connsiteX1029" fmla="*/ 7360460 w 12191999"/>
                <a:gd name="connsiteY1029" fmla="*/ 661504 h 1190386"/>
                <a:gd name="connsiteX1030" fmla="*/ 7361473 w 12191999"/>
                <a:gd name="connsiteY1030" fmla="*/ 661504 h 1190386"/>
                <a:gd name="connsiteX1031" fmla="*/ 7368567 w 12191999"/>
                <a:gd name="connsiteY1031" fmla="*/ 661504 h 1190386"/>
                <a:gd name="connsiteX1032" fmla="*/ 7368567 w 12191999"/>
                <a:gd name="connsiteY1032" fmla="*/ 700416 h 1190386"/>
                <a:gd name="connsiteX1033" fmla="*/ 7370340 w 12191999"/>
                <a:gd name="connsiteY1033" fmla="*/ 700416 h 1190386"/>
                <a:gd name="connsiteX1034" fmla="*/ 7382754 w 12191999"/>
                <a:gd name="connsiteY1034" fmla="*/ 700416 h 1190386"/>
                <a:gd name="connsiteX1035" fmla="*/ 7382754 w 12191999"/>
                <a:gd name="connsiteY1035" fmla="*/ 702578 h 1190386"/>
                <a:gd name="connsiteX1036" fmla="*/ 7382754 w 12191999"/>
                <a:gd name="connsiteY1036" fmla="*/ 717710 h 1190386"/>
                <a:gd name="connsiteX1037" fmla="*/ 7386807 w 12191999"/>
                <a:gd name="connsiteY1037" fmla="*/ 715549 h 1190386"/>
                <a:gd name="connsiteX1038" fmla="*/ 7386807 w 12191999"/>
                <a:gd name="connsiteY1038" fmla="*/ 700416 h 1190386"/>
                <a:gd name="connsiteX1039" fmla="*/ 7388327 w 12191999"/>
                <a:gd name="connsiteY1039" fmla="*/ 700416 h 1190386"/>
                <a:gd name="connsiteX1040" fmla="*/ 7398967 w 12191999"/>
                <a:gd name="connsiteY1040" fmla="*/ 700416 h 1190386"/>
                <a:gd name="connsiteX1041" fmla="*/ 7398967 w 12191999"/>
                <a:gd name="connsiteY1041" fmla="*/ 702037 h 1190386"/>
                <a:gd name="connsiteX1042" fmla="*/ 7398967 w 12191999"/>
                <a:gd name="connsiteY1042" fmla="*/ 713387 h 1190386"/>
                <a:gd name="connsiteX1043" fmla="*/ 7429368 w 12191999"/>
                <a:gd name="connsiteY1043" fmla="*/ 713387 h 1190386"/>
                <a:gd name="connsiteX1044" fmla="*/ 7429368 w 12191999"/>
                <a:gd name="connsiteY1044" fmla="*/ 676637 h 1190386"/>
                <a:gd name="connsiteX1045" fmla="*/ 7430634 w 12191999"/>
                <a:gd name="connsiteY1045" fmla="*/ 676637 h 1190386"/>
                <a:gd name="connsiteX1046" fmla="*/ 7439501 w 12191999"/>
                <a:gd name="connsiteY1046" fmla="*/ 676637 h 1190386"/>
                <a:gd name="connsiteX1047" fmla="*/ 7439501 w 12191999"/>
                <a:gd name="connsiteY1047" fmla="*/ 698254 h 1190386"/>
                <a:gd name="connsiteX1048" fmla="*/ 7441528 w 12191999"/>
                <a:gd name="connsiteY1048" fmla="*/ 665828 h 1190386"/>
                <a:gd name="connsiteX1049" fmla="*/ 7463821 w 12191999"/>
                <a:gd name="connsiteY1049" fmla="*/ 665828 h 1190386"/>
                <a:gd name="connsiteX1050" fmla="*/ 7463821 w 12191999"/>
                <a:gd name="connsiteY1050" fmla="*/ 664206 h 1190386"/>
                <a:gd name="connsiteX1051" fmla="*/ 7463821 w 12191999"/>
                <a:gd name="connsiteY1051" fmla="*/ 652857 h 1190386"/>
                <a:gd name="connsiteX1052" fmla="*/ 7464581 w 12191999"/>
                <a:gd name="connsiteY1052" fmla="*/ 652857 h 1190386"/>
                <a:gd name="connsiteX1053" fmla="*/ 7469901 w 12191999"/>
                <a:gd name="connsiteY1053" fmla="*/ 652857 h 1190386"/>
                <a:gd name="connsiteX1054" fmla="*/ 7469901 w 12191999"/>
                <a:gd name="connsiteY1054" fmla="*/ 650966 h 1190386"/>
                <a:gd name="connsiteX1055" fmla="*/ 7469901 w 12191999"/>
                <a:gd name="connsiteY1055" fmla="*/ 637725 h 1190386"/>
                <a:gd name="connsiteX1056" fmla="*/ 7473955 w 12191999"/>
                <a:gd name="connsiteY1056" fmla="*/ 644210 h 1190386"/>
                <a:gd name="connsiteX1057" fmla="*/ 7476235 w 12191999"/>
                <a:gd name="connsiteY1057" fmla="*/ 644210 h 1190386"/>
                <a:gd name="connsiteX1058" fmla="*/ 7492195 w 12191999"/>
                <a:gd name="connsiteY1058" fmla="*/ 644210 h 1190386"/>
                <a:gd name="connsiteX1059" fmla="*/ 7492195 w 12191999"/>
                <a:gd name="connsiteY1059" fmla="*/ 643399 h 1190386"/>
                <a:gd name="connsiteX1060" fmla="*/ 7492195 w 12191999"/>
                <a:gd name="connsiteY1060" fmla="*/ 637725 h 1190386"/>
                <a:gd name="connsiteX1061" fmla="*/ 7492955 w 12191999"/>
                <a:gd name="connsiteY1061" fmla="*/ 637725 h 1190386"/>
                <a:gd name="connsiteX1062" fmla="*/ 7498275 w 12191999"/>
                <a:gd name="connsiteY1062" fmla="*/ 637725 h 1190386"/>
                <a:gd name="connsiteX1063" fmla="*/ 7498275 w 12191999"/>
                <a:gd name="connsiteY1063" fmla="*/ 639076 h 1190386"/>
                <a:gd name="connsiteX1064" fmla="*/ 7498275 w 12191999"/>
                <a:gd name="connsiteY1064" fmla="*/ 648534 h 1190386"/>
                <a:gd name="connsiteX1065" fmla="*/ 7536782 w 12191999"/>
                <a:gd name="connsiteY1065" fmla="*/ 648534 h 1190386"/>
                <a:gd name="connsiteX1066" fmla="*/ 7536782 w 12191999"/>
                <a:gd name="connsiteY1066" fmla="*/ 786887 h 1190386"/>
                <a:gd name="connsiteX1067" fmla="*/ 7538302 w 12191999"/>
                <a:gd name="connsiteY1067" fmla="*/ 786887 h 1190386"/>
                <a:gd name="connsiteX1068" fmla="*/ 7548942 w 12191999"/>
                <a:gd name="connsiteY1068" fmla="*/ 786887 h 1190386"/>
                <a:gd name="connsiteX1069" fmla="*/ 7548942 w 12191999"/>
                <a:gd name="connsiteY1069" fmla="*/ 773917 h 1190386"/>
                <a:gd name="connsiteX1070" fmla="*/ 7552996 w 12191999"/>
                <a:gd name="connsiteY1070" fmla="*/ 773917 h 1190386"/>
                <a:gd name="connsiteX1071" fmla="*/ 7552996 w 12191999"/>
                <a:gd name="connsiteY1071" fmla="*/ 786887 h 1190386"/>
                <a:gd name="connsiteX1072" fmla="*/ 7583396 w 12191999"/>
                <a:gd name="connsiteY1072" fmla="*/ 786887 h 1190386"/>
                <a:gd name="connsiteX1073" fmla="*/ 7583396 w 12191999"/>
                <a:gd name="connsiteY1073" fmla="*/ 756622 h 1190386"/>
                <a:gd name="connsiteX1074" fmla="*/ 7595556 w 12191999"/>
                <a:gd name="connsiteY1074" fmla="*/ 756622 h 1190386"/>
                <a:gd name="connsiteX1075" fmla="*/ 7607716 w 12191999"/>
                <a:gd name="connsiteY1075" fmla="*/ 754461 h 1190386"/>
                <a:gd name="connsiteX1076" fmla="*/ 7611770 w 12191999"/>
                <a:gd name="connsiteY1076" fmla="*/ 756622 h 1190386"/>
                <a:gd name="connsiteX1077" fmla="*/ 7621903 w 12191999"/>
                <a:gd name="connsiteY1077" fmla="*/ 756622 h 1190386"/>
                <a:gd name="connsiteX1078" fmla="*/ 7621903 w 12191999"/>
                <a:gd name="connsiteY1078" fmla="*/ 786887 h 1190386"/>
                <a:gd name="connsiteX1079" fmla="*/ 7630010 w 12191999"/>
                <a:gd name="connsiteY1079" fmla="*/ 786887 h 1190386"/>
                <a:gd name="connsiteX1080" fmla="*/ 7630010 w 12191999"/>
                <a:gd name="connsiteY1080" fmla="*/ 804182 h 1190386"/>
                <a:gd name="connsiteX1081" fmla="*/ 7639346 w 12191999"/>
                <a:gd name="connsiteY1081" fmla="*/ 805087 h 1190386"/>
                <a:gd name="connsiteX1082" fmla="*/ 7652304 w 12191999"/>
                <a:gd name="connsiteY1082" fmla="*/ 805087 h 1190386"/>
                <a:gd name="connsiteX1083" fmla="*/ 7652304 w 12191999"/>
                <a:gd name="connsiteY1083" fmla="*/ 789049 h 1190386"/>
                <a:gd name="connsiteX1084" fmla="*/ 7720260 w 12191999"/>
                <a:gd name="connsiteY1084" fmla="*/ 789049 h 1190386"/>
                <a:gd name="connsiteX1085" fmla="*/ 7720260 w 12191999"/>
                <a:gd name="connsiteY1085" fmla="*/ 703796 h 1190386"/>
                <a:gd name="connsiteX1086" fmla="*/ 7792268 w 12191999"/>
                <a:gd name="connsiteY1086" fmla="*/ 703796 h 1190386"/>
                <a:gd name="connsiteX1087" fmla="*/ 7792268 w 12191999"/>
                <a:gd name="connsiteY1087" fmla="*/ 782564 h 1190386"/>
                <a:gd name="connsiteX1088" fmla="*/ 7794172 w 12191999"/>
                <a:gd name="connsiteY1088" fmla="*/ 782564 h 1190386"/>
                <a:gd name="connsiteX1089" fmla="*/ 7795414 w 12191999"/>
                <a:gd name="connsiteY1089" fmla="*/ 805087 h 1190386"/>
                <a:gd name="connsiteX1090" fmla="*/ 7805090 w 12191999"/>
                <a:gd name="connsiteY1090" fmla="*/ 805087 h 1190386"/>
                <a:gd name="connsiteX1091" fmla="*/ 7806332 w 12191999"/>
                <a:gd name="connsiteY1091" fmla="*/ 782564 h 1190386"/>
                <a:gd name="connsiteX1092" fmla="*/ 7812412 w 12191999"/>
                <a:gd name="connsiteY1092" fmla="*/ 782564 h 1190386"/>
                <a:gd name="connsiteX1093" fmla="*/ 7813654 w 12191999"/>
                <a:gd name="connsiteY1093" fmla="*/ 805087 h 1190386"/>
                <a:gd name="connsiteX1094" fmla="*/ 7864276 w 12191999"/>
                <a:gd name="connsiteY1094" fmla="*/ 805087 h 1190386"/>
                <a:gd name="connsiteX1095" fmla="*/ 7864276 w 12191999"/>
                <a:gd name="connsiteY1095" fmla="*/ 642059 h 1190386"/>
                <a:gd name="connsiteX1096" fmla="*/ 8061603 w 12191999"/>
                <a:gd name="connsiteY1096" fmla="*/ 642059 h 1190386"/>
                <a:gd name="connsiteX1097" fmla="*/ 8061603 w 12191999"/>
                <a:gd name="connsiteY1097" fmla="*/ 805087 h 1190386"/>
                <a:gd name="connsiteX1098" fmla="*/ 8080300 w 12191999"/>
                <a:gd name="connsiteY1098" fmla="*/ 805087 h 1190386"/>
                <a:gd name="connsiteX1099" fmla="*/ 8080300 w 12191999"/>
                <a:gd name="connsiteY1099" fmla="*/ 722394 h 1190386"/>
                <a:gd name="connsiteX1100" fmla="*/ 8175420 w 12191999"/>
                <a:gd name="connsiteY1100" fmla="*/ 722394 h 1190386"/>
                <a:gd name="connsiteX1101" fmla="*/ 8227884 w 12191999"/>
                <a:gd name="connsiteY1101" fmla="*/ 657181 h 1190386"/>
                <a:gd name="connsiteX1102" fmla="*/ 8292738 w 12191999"/>
                <a:gd name="connsiteY1102" fmla="*/ 657181 h 1190386"/>
                <a:gd name="connsiteX1103" fmla="*/ 8292738 w 12191999"/>
                <a:gd name="connsiteY1103" fmla="*/ 732843 h 1190386"/>
                <a:gd name="connsiteX1104" fmla="*/ 8300845 w 12191999"/>
                <a:gd name="connsiteY1104" fmla="*/ 732843 h 1190386"/>
                <a:gd name="connsiteX1105" fmla="*/ 8302872 w 12191999"/>
                <a:gd name="connsiteY1105" fmla="*/ 726358 h 1190386"/>
                <a:gd name="connsiteX1106" fmla="*/ 8308952 w 12191999"/>
                <a:gd name="connsiteY1106" fmla="*/ 726358 h 1190386"/>
                <a:gd name="connsiteX1107" fmla="*/ 8310979 w 12191999"/>
                <a:gd name="connsiteY1107" fmla="*/ 735005 h 1190386"/>
                <a:gd name="connsiteX1108" fmla="*/ 8323139 w 12191999"/>
                <a:gd name="connsiteY1108" fmla="*/ 735005 h 1190386"/>
                <a:gd name="connsiteX1109" fmla="*/ 8323139 w 12191999"/>
                <a:gd name="connsiteY1109" fmla="*/ 728519 h 1190386"/>
                <a:gd name="connsiteX1110" fmla="*/ 8345432 w 12191999"/>
                <a:gd name="connsiteY1110" fmla="*/ 728519 h 1190386"/>
                <a:gd name="connsiteX1111" fmla="*/ 8345432 w 12191999"/>
                <a:gd name="connsiteY1111" fmla="*/ 735005 h 1190386"/>
                <a:gd name="connsiteX1112" fmla="*/ 8365699 w 12191999"/>
                <a:gd name="connsiteY1112" fmla="*/ 735005 h 1190386"/>
                <a:gd name="connsiteX1113" fmla="*/ 8365699 w 12191999"/>
                <a:gd name="connsiteY1113" fmla="*/ 780402 h 1190386"/>
                <a:gd name="connsiteX1114" fmla="*/ 8379886 w 12191999"/>
                <a:gd name="connsiteY1114" fmla="*/ 780402 h 1190386"/>
                <a:gd name="connsiteX1115" fmla="*/ 8379886 w 12191999"/>
                <a:gd name="connsiteY1115" fmla="*/ 767431 h 1190386"/>
                <a:gd name="connsiteX1116" fmla="*/ 8396100 w 12191999"/>
                <a:gd name="connsiteY1116" fmla="*/ 767431 h 1190386"/>
                <a:gd name="connsiteX1117" fmla="*/ 8396100 w 12191999"/>
                <a:gd name="connsiteY1117" fmla="*/ 588004 h 1190386"/>
                <a:gd name="connsiteX1118" fmla="*/ 8402180 w 12191999"/>
                <a:gd name="connsiteY1118" fmla="*/ 581518 h 1190386"/>
                <a:gd name="connsiteX1119" fmla="*/ 8475141 w 12191999"/>
                <a:gd name="connsiteY1119" fmla="*/ 581518 h 1190386"/>
                <a:gd name="connsiteX1120" fmla="*/ 8475141 w 12191999"/>
                <a:gd name="connsiteY1120" fmla="*/ 590166 h 1190386"/>
                <a:gd name="connsiteX1121" fmla="*/ 8485274 w 12191999"/>
                <a:gd name="connsiteY1121" fmla="*/ 590166 h 1190386"/>
                <a:gd name="connsiteX1122" fmla="*/ 8485274 w 12191999"/>
                <a:gd name="connsiteY1122" fmla="*/ 704740 h 1190386"/>
                <a:gd name="connsiteX1123" fmla="*/ 8507568 w 12191999"/>
                <a:gd name="connsiteY1123" fmla="*/ 704740 h 1190386"/>
                <a:gd name="connsiteX1124" fmla="*/ 8507568 w 12191999"/>
                <a:gd name="connsiteY1124" fmla="*/ 637725 h 1190386"/>
                <a:gd name="connsiteX1125" fmla="*/ 8533915 w 12191999"/>
                <a:gd name="connsiteY1125" fmla="*/ 637725 h 1190386"/>
                <a:gd name="connsiteX1126" fmla="*/ 8537968 w 12191999"/>
                <a:gd name="connsiteY1126" fmla="*/ 633401 h 1190386"/>
                <a:gd name="connsiteX1127" fmla="*/ 8546075 w 12191999"/>
                <a:gd name="connsiteY1127" fmla="*/ 633401 h 1190386"/>
                <a:gd name="connsiteX1128" fmla="*/ 8550128 w 12191999"/>
                <a:gd name="connsiteY1128" fmla="*/ 637725 h 1190386"/>
                <a:gd name="connsiteX1129" fmla="*/ 8572422 w 12191999"/>
                <a:gd name="connsiteY1129" fmla="*/ 637725 h 1190386"/>
                <a:gd name="connsiteX1130" fmla="*/ 8572422 w 12191999"/>
                <a:gd name="connsiteY1130" fmla="*/ 520989 h 1190386"/>
                <a:gd name="connsiteX1131" fmla="*/ 8629169 w 12191999"/>
                <a:gd name="connsiteY1131" fmla="*/ 510180 h 1190386"/>
                <a:gd name="connsiteX1132" fmla="*/ 8629169 w 12191999"/>
                <a:gd name="connsiteY1132" fmla="*/ 511261 h 1190386"/>
                <a:gd name="connsiteX1133" fmla="*/ 8629169 w 12191999"/>
                <a:gd name="connsiteY1133" fmla="*/ 518827 h 1190386"/>
                <a:gd name="connsiteX1134" fmla="*/ 8655516 w 12191999"/>
                <a:gd name="connsiteY1134" fmla="*/ 518827 h 1190386"/>
                <a:gd name="connsiteX1135" fmla="*/ 8655516 w 12191999"/>
                <a:gd name="connsiteY1135" fmla="*/ 773917 h 1190386"/>
                <a:gd name="connsiteX1136" fmla="*/ 8677810 w 12191999"/>
                <a:gd name="connsiteY1136" fmla="*/ 773917 h 1190386"/>
                <a:gd name="connsiteX1137" fmla="*/ 8677810 w 12191999"/>
                <a:gd name="connsiteY1137" fmla="*/ 769593 h 1190386"/>
                <a:gd name="connsiteX1138" fmla="*/ 8689970 w 12191999"/>
                <a:gd name="connsiteY1138" fmla="*/ 769593 h 1190386"/>
                <a:gd name="connsiteX1139" fmla="*/ 8689970 w 12191999"/>
                <a:gd name="connsiteY1139" fmla="*/ 773917 h 1190386"/>
                <a:gd name="connsiteX1140" fmla="*/ 8714290 w 12191999"/>
                <a:gd name="connsiteY1140" fmla="*/ 773917 h 1190386"/>
                <a:gd name="connsiteX1141" fmla="*/ 8714290 w 12191999"/>
                <a:gd name="connsiteY1141" fmla="*/ 760946 h 1190386"/>
                <a:gd name="connsiteX1142" fmla="*/ 8742664 w 12191999"/>
                <a:gd name="connsiteY1142" fmla="*/ 760946 h 1190386"/>
                <a:gd name="connsiteX1143" fmla="*/ 8754824 w 12191999"/>
                <a:gd name="connsiteY1143" fmla="*/ 756622 h 1190386"/>
                <a:gd name="connsiteX1144" fmla="*/ 8775091 w 12191999"/>
                <a:gd name="connsiteY1144" fmla="*/ 760946 h 1190386"/>
                <a:gd name="connsiteX1145" fmla="*/ 8775091 w 12191999"/>
                <a:gd name="connsiteY1145" fmla="*/ 743652 h 1190386"/>
                <a:gd name="connsiteX1146" fmla="*/ 8783198 w 12191999"/>
                <a:gd name="connsiteY1146" fmla="*/ 743652 h 1190386"/>
                <a:gd name="connsiteX1147" fmla="*/ 8783198 w 12191999"/>
                <a:gd name="connsiteY1147" fmla="*/ 730681 h 1190386"/>
                <a:gd name="connsiteX1148" fmla="*/ 8839945 w 12191999"/>
                <a:gd name="connsiteY1148" fmla="*/ 730681 h 1190386"/>
                <a:gd name="connsiteX1149" fmla="*/ 8839945 w 12191999"/>
                <a:gd name="connsiteY1149" fmla="*/ 700416 h 1190386"/>
                <a:gd name="connsiteX1150" fmla="*/ 8858185 w 12191999"/>
                <a:gd name="connsiteY1150" fmla="*/ 700416 h 1190386"/>
                <a:gd name="connsiteX1151" fmla="*/ 8858185 w 12191999"/>
                <a:gd name="connsiteY1151" fmla="*/ 693931 h 1190386"/>
                <a:gd name="connsiteX1152" fmla="*/ 8870345 w 12191999"/>
                <a:gd name="connsiteY1152" fmla="*/ 693931 h 1190386"/>
                <a:gd name="connsiteX1153" fmla="*/ 8870345 w 12191999"/>
                <a:gd name="connsiteY1153" fmla="*/ 700416 h 1190386"/>
                <a:gd name="connsiteX1154" fmla="*/ 8886559 w 12191999"/>
                <a:gd name="connsiteY1154" fmla="*/ 700416 h 1190386"/>
                <a:gd name="connsiteX1155" fmla="*/ 8886559 w 12191999"/>
                <a:gd name="connsiteY1155" fmla="*/ 750137 h 1190386"/>
                <a:gd name="connsiteX1156" fmla="*/ 8918986 w 12191999"/>
                <a:gd name="connsiteY1156" fmla="*/ 750137 h 1190386"/>
                <a:gd name="connsiteX1157" fmla="*/ 8918986 w 12191999"/>
                <a:gd name="connsiteY1157" fmla="*/ 724196 h 1190386"/>
                <a:gd name="connsiteX1158" fmla="*/ 8957493 w 12191999"/>
                <a:gd name="connsiteY1158" fmla="*/ 724196 h 1190386"/>
                <a:gd name="connsiteX1159" fmla="*/ 8957493 w 12191999"/>
                <a:gd name="connsiteY1159" fmla="*/ 693931 h 1190386"/>
                <a:gd name="connsiteX1160" fmla="*/ 9006134 w 12191999"/>
                <a:gd name="connsiteY1160" fmla="*/ 693931 h 1190386"/>
                <a:gd name="connsiteX1161" fmla="*/ 9006294 w 12191999"/>
                <a:gd name="connsiteY1161" fmla="*/ 724196 h 1190386"/>
                <a:gd name="connsiteX1162" fmla="*/ 9016478 w 12191999"/>
                <a:gd name="connsiteY1162" fmla="*/ 724196 h 1190386"/>
                <a:gd name="connsiteX1163" fmla="*/ 9016985 w 12191999"/>
                <a:gd name="connsiteY1163" fmla="*/ 723115 h 1190386"/>
                <a:gd name="connsiteX1164" fmla="*/ 9020531 w 12191999"/>
                <a:gd name="connsiteY1164" fmla="*/ 715549 h 1190386"/>
                <a:gd name="connsiteX1165" fmla="*/ 9022305 w 12191999"/>
                <a:gd name="connsiteY1165" fmla="*/ 715819 h 1190386"/>
                <a:gd name="connsiteX1166" fmla="*/ 9034718 w 12191999"/>
                <a:gd name="connsiteY1166" fmla="*/ 717710 h 1190386"/>
                <a:gd name="connsiteX1167" fmla="*/ 9035225 w 12191999"/>
                <a:gd name="connsiteY1167" fmla="*/ 719062 h 1190386"/>
                <a:gd name="connsiteX1168" fmla="*/ 9038771 w 12191999"/>
                <a:gd name="connsiteY1168" fmla="*/ 728519 h 1190386"/>
                <a:gd name="connsiteX1169" fmla="*/ 9065118 w 12191999"/>
                <a:gd name="connsiteY1169" fmla="*/ 730681 h 1190386"/>
                <a:gd name="connsiteX1170" fmla="*/ 9065118 w 12191999"/>
                <a:gd name="connsiteY1170" fmla="*/ 607460 h 1190386"/>
                <a:gd name="connsiteX1171" fmla="*/ 9067145 w 12191999"/>
                <a:gd name="connsiteY1171" fmla="*/ 607460 h 1190386"/>
                <a:gd name="connsiteX1172" fmla="*/ 9081332 w 12191999"/>
                <a:gd name="connsiteY1172" fmla="*/ 607460 h 1190386"/>
                <a:gd name="connsiteX1173" fmla="*/ 9081332 w 12191999"/>
                <a:gd name="connsiteY1173" fmla="*/ 471268 h 1190386"/>
                <a:gd name="connsiteX1174" fmla="*/ 9083105 w 12191999"/>
                <a:gd name="connsiteY1174" fmla="*/ 471268 h 1190386"/>
                <a:gd name="connsiteX1175" fmla="*/ 9095519 w 12191999"/>
                <a:gd name="connsiteY1175" fmla="*/ 471268 h 1190386"/>
                <a:gd name="connsiteX1176" fmla="*/ 9095519 w 12191999"/>
                <a:gd name="connsiteY1176" fmla="*/ 356694 h 1190386"/>
                <a:gd name="connsiteX1177" fmla="*/ 9099572 w 12191999"/>
                <a:gd name="connsiteY1177" fmla="*/ 328590 h 1190386"/>
                <a:gd name="connsiteX1178" fmla="*/ 9101599 w 12191999"/>
                <a:gd name="connsiteY1178" fmla="*/ 328590 h 1190386"/>
                <a:gd name="connsiteX1179" fmla="*/ 9115786 w 12191999"/>
                <a:gd name="connsiteY1179" fmla="*/ 328590 h 1190386"/>
                <a:gd name="connsiteX1180" fmla="*/ 9152266 w 12191999"/>
                <a:gd name="connsiteY1180" fmla="*/ 246443 h 1190386"/>
                <a:gd name="connsiteX1181" fmla="*/ 9156320 w 12191999"/>
                <a:gd name="connsiteY1181" fmla="*/ 0 h 1190386"/>
                <a:gd name="connsiteX1182" fmla="*/ 9158346 w 12191999"/>
                <a:gd name="connsiteY1182" fmla="*/ 246443 h 1190386"/>
                <a:gd name="connsiteX1183" fmla="*/ 9196853 w 12191999"/>
                <a:gd name="connsiteY1183" fmla="*/ 326429 h 1190386"/>
                <a:gd name="connsiteX1184" fmla="*/ 9198880 w 12191999"/>
                <a:gd name="connsiteY1184" fmla="*/ 326429 h 1190386"/>
                <a:gd name="connsiteX1185" fmla="*/ 9213067 w 12191999"/>
                <a:gd name="connsiteY1185" fmla="*/ 326429 h 1190386"/>
                <a:gd name="connsiteX1186" fmla="*/ 9213067 w 12191999"/>
                <a:gd name="connsiteY1186" fmla="*/ 350208 h 1190386"/>
                <a:gd name="connsiteX1187" fmla="*/ 9213574 w 12191999"/>
                <a:gd name="connsiteY1187" fmla="*/ 351019 h 1190386"/>
                <a:gd name="connsiteX1188" fmla="*/ 9217120 w 12191999"/>
                <a:gd name="connsiteY1188" fmla="*/ 356694 h 1190386"/>
                <a:gd name="connsiteX1189" fmla="*/ 9217120 w 12191999"/>
                <a:gd name="connsiteY1189" fmla="*/ 471268 h 1190386"/>
                <a:gd name="connsiteX1190" fmla="*/ 9219400 w 12191999"/>
                <a:gd name="connsiteY1190" fmla="*/ 471268 h 1190386"/>
                <a:gd name="connsiteX1191" fmla="*/ 9235361 w 12191999"/>
                <a:gd name="connsiteY1191" fmla="*/ 471268 h 1190386"/>
                <a:gd name="connsiteX1192" fmla="*/ 9235361 w 12191999"/>
                <a:gd name="connsiteY1192" fmla="*/ 611783 h 1190386"/>
                <a:gd name="connsiteX1193" fmla="*/ 9236881 w 12191999"/>
                <a:gd name="connsiteY1193" fmla="*/ 611513 h 1190386"/>
                <a:gd name="connsiteX1194" fmla="*/ 9247521 w 12191999"/>
                <a:gd name="connsiteY1194" fmla="*/ 609622 h 1190386"/>
                <a:gd name="connsiteX1195" fmla="*/ 9245494 w 12191999"/>
                <a:gd name="connsiteY1195" fmla="*/ 698254 h 1190386"/>
                <a:gd name="connsiteX1196" fmla="*/ 9247014 w 12191999"/>
                <a:gd name="connsiteY1196" fmla="*/ 698525 h 1190386"/>
                <a:gd name="connsiteX1197" fmla="*/ 9257654 w 12191999"/>
                <a:gd name="connsiteY1197" fmla="*/ 700416 h 1190386"/>
                <a:gd name="connsiteX1198" fmla="*/ 9257907 w 12191999"/>
                <a:gd name="connsiteY1198" fmla="*/ 701227 h 1190386"/>
                <a:gd name="connsiteX1199" fmla="*/ 9259681 w 12191999"/>
                <a:gd name="connsiteY1199" fmla="*/ 706902 h 1190386"/>
                <a:gd name="connsiteX1200" fmla="*/ 9260441 w 12191999"/>
                <a:gd name="connsiteY1200" fmla="*/ 704470 h 1190386"/>
                <a:gd name="connsiteX1201" fmla="*/ 9265761 w 12191999"/>
                <a:gd name="connsiteY1201" fmla="*/ 687446 h 1190386"/>
                <a:gd name="connsiteX1202" fmla="*/ 9267534 w 12191999"/>
                <a:gd name="connsiteY1202" fmla="*/ 687446 h 1190386"/>
                <a:gd name="connsiteX1203" fmla="*/ 9279948 w 12191999"/>
                <a:gd name="connsiteY1203" fmla="*/ 687446 h 1190386"/>
                <a:gd name="connsiteX1204" fmla="*/ 9279948 w 12191999"/>
                <a:gd name="connsiteY1204" fmla="*/ 719872 h 1190386"/>
                <a:gd name="connsiteX1205" fmla="*/ 9280961 w 12191999"/>
                <a:gd name="connsiteY1205" fmla="*/ 720413 h 1190386"/>
                <a:gd name="connsiteX1206" fmla="*/ 9288055 w 12191999"/>
                <a:gd name="connsiteY1206" fmla="*/ 724196 h 1190386"/>
                <a:gd name="connsiteX1207" fmla="*/ 9288055 w 12191999"/>
                <a:gd name="connsiteY1207" fmla="*/ 725547 h 1190386"/>
                <a:gd name="connsiteX1208" fmla="*/ 9288055 w 12191999"/>
                <a:gd name="connsiteY1208" fmla="*/ 735005 h 1190386"/>
                <a:gd name="connsiteX1209" fmla="*/ 9332642 w 12191999"/>
                <a:gd name="connsiteY1209" fmla="*/ 735005 h 1190386"/>
                <a:gd name="connsiteX1210" fmla="*/ 9332642 w 12191999"/>
                <a:gd name="connsiteY1210" fmla="*/ 736086 h 1190386"/>
                <a:gd name="connsiteX1211" fmla="*/ 9332642 w 12191999"/>
                <a:gd name="connsiteY1211" fmla="*/ 743652 h 1190386"/>
                <a:gd name="connsiteX1212" fmla="*/ 9334668 w 12191999"/>
                <a:gd name="connsiteY1212" fmla="*/ 743652 h 1190386"/>
                <a:gd name="connsiteX1213" fmla="*/ 9348855 w 12191999"/>
                <a:gd name="connsiteY1213" fmla="*/ 743652 h 1190386"/>
                <a:gd name="connsiteX1214" fmla="*/ 9348855 w 12191999"/>
                <a:gd name="connsiteY1214" fmla="*/ 713387 h 1190386"/>
                <a:gd name="connsiteX1215" fmla="*/ 9393442 w 12191999"/>
                <a:gd name="connsiteY1215" fmla="*/ 713387 h 1190386"/>
                <a:gd name="connsiteX1216" fmla="*/ 9393442 w 12191999"/>
                <a:gd name="connsiteY1216" fmla="*/ 712036 h 1190386"/>
                <a:gd name="connsiteX1217" fmla="*/ 9393442 w 12191999"/>
                <a:gd name="connsiteY1217" fmla="*/ 702578 h 1190386"/>
                <a:gd name="connsiteX1218" fmla="*/ 9394456 w 12191999"/>
                <a:gd name="connsiteY1218" fmla="*/ 702578 h 1190386"/>
                <a:gd name="connsiteX1219" fmla="*/ 9401549 w 12191999"/>
                <a:gd name="connsiteY1219" fmla="*/ 702578 h 1190386"/>
                <a:gd name="connsiteX1220" fmla="*/ 9401549 w 12191999"/>
                <a:gd name="connsiteY1220" fmla="*/ 700687 h 1190386"/>
                <a:gd name="connsiteX1221" fmla="*/ 9401549 w 12191999"/>
                <a:gd name="connsiteY1221" fmla="*/ 687446 h 1190386"/>
                <a:gd name="connsiteX1222" fmla="*/ 9402309 w 12191999"/>
                <a:gd name="connsiteY1222" fmla="*/ 687446 h 1190386"/>
                <a:gd name="connsiteX1223" fmla="*/ 9407629 w 12191999"/>
                <a:gd name="connsiteY1223" fmla="*/ 687446 h 1190386"/>
                <a:gd name="connsiteX1224" fmla="*/ 9407629 w 12191999"/>
                <a:gd name="connsiteY1224" fmla="*/ 686365 h 1190386"/>
                <a:gd name="connsiteX1225" fmla="*/ 9407629 w 12191999"/>
                <a:gd name="connsiteY1225" fmla="*/ 678798 h 1190386"/>
                <a:gd name="connsiteX1226" fmla="*/ 9409656 w 12191999"/>
                <a:gd name="connsiteY1226" fmla="*/ 678798 h 1190386"/>
                <a:gd name="connsiteX1227" fmla="*/ 9423843 w 12191999"/>
                <a:gd name="connsiteY1227" fmla="*/ 678798 h 1190386"/>
                <a:gd name="connsiteX1228" fmla="*/ 9423843 w 12191999"/>
                <a:gd name="connsiteY1228" fmla="*/ 679879 h 1190386"/>
                <a:gd name="connsiteX1229" fmla="*/ 9423843 w 12191999"/>
                <a:gd name="connsiteY1229" fmla="*/ 687446 h 1190386"/>
                <a:gd name="connsiteX1230" fmla="*/ 9446136 w 12191999"/>
                <a:gd name="connsiteY1230" fmla="*/ 687446 h 1190386"/>
                <a:gd name="connsiteX1231" fmla="*/ 9446136 w 12191999"/>
                <a:gd name="connsiteY1231" fmla="*/ 685554 h 1190386"/>
                <a:gd name="connsiteX1232" fmla="*/ 9446136 w 12191999"/>
                <a:gd name="connsiteY1232" fmla="*/ 672313 h 1190386"/>
                <a:gd name="connsiteX1233" fmla="*/ 9447910 w 12191999"/>
                <a:gd name="connsiteY1233" fmla="*/ 672313 h 1190386"/>
                <a:gd name="connsiteX1234" fmla="*/ 9460323 w 12191999"/>
                <a:gd name="connsiteY1234" fmla="*/ 672313 h 1190386"/>
                <a:gd name="connsiteX1235" fmla="*/ 9460323 w 12191999"/>
                <a:gd name="connsiteY1235" fmla="*/ 696093 h 1190386"/>
                <a:gd name="connsiteX1236" fmla="*/ 9461337 w 12191999"/>
                <a:gd name="connsiteY1236" fmla="*/ 696093 h 1190386"/>
                <a:gd name="connsiteX1237" fmla="*/ 9468430 w 12191999"/>
                <a:gd name="connsiteY1237" fmla="*/ 696093 h 1190386"/>
                <a:gd name="connsiteX1238" fmla="*/ 9468430 w 12191999"/>
                <a:gd name="connsiteY1238" fmla="*/ 695012 h 1190386"/>
                <a:gd name="connsiteX1239" fmla="*/ 9468430 w 12191999"/>
                <a:gd name="connsiteY1239" fmla="*/ 687446 h 1190386"/>
                <a:gd name="connsiteX1240" fmla="*/ 9470203 w 12191999"/>
                <a:gd name="connsiteY1240" fmla="*/ 687446 h 1190386"/>
                <a:gd name="connsiteX1241" fmla="*/ 9482617 w 12191999"/>
                <a:gd name="connsiteY1241" fmla="*/ 687446 h 1190386"/>
                <a:gd name="connsiteX1242" fmla="*/ 9482617 w 12191999"/>
                <a:gd name="connsiteY1242" fmla="*/ 713387 h 1190386"/>
                <a:gd name="connsiteX1243" fmla="*/ 9484644 w 12191999"/>
                <a:gd name="connsiteY1243" fmla="*/ 713387 h 1190386"/>
                <a:gd name="connsiteX1244" fmla="*/ 9498830 w 12191999"/>
                <a:gd name="connsiteY1244" fmla="*/ 713387 h 1190386"/>
                <a:gd name="connsiteX1245" fmla="*/ 9498830 w 12191999"/>
                <a:gd name="connsiteY1245" fmla="*/ 715008 h 1190386"/>
                <a:gd name="connsiteX1246" fmla="*/ 9498830 w 12191999"/>
                <a:gd name="connsiteY1246" fmla="*/ 726358 h 1190386"/>
                <a:gd name="connsiteX1247" fmla="*/ 9499590 w 12191999"/>
                <a:gd name="connsiteY1247" fmla="*/ 726358 h 1190386"/>
                <a:gd name="connsiteX1248" fmla="*/ 9504911 w 12191999"/>
                <a:gd name="connsiteY1248" fmla="*/ 726358 h 1190386"/>
                <a:gd name="connsiteX1249" fmla="*/ 9504911 w 12191999"/>
                <a:gd name="connsiteY1249" fmla="*/ 725547 h 1190386"/>
                <a:gd name="connsiteX1250" fmla="*/ 9504911 w 12191999"/>
                <a:gd name="connsiteY1250" fmla="*/ 719872 h 1190386"/>
                <a:gd name="connsiteX1251" fmla="*/ 9535311 w 12191999"/>
                <a:gd name="connsiteY1251" fmla="*/ 719872 h 1190386"/>
                <a:gd name="connsiteX1252" fmla="*/ 9535311 w 12191999"/>
                <a:gd name="connsiteY1252" fmla="*/ 743652 h 1190386"/>
                <a:gd name="connsiteX1253" fmla="*/ 9536324 w 12191999"/>
                <a:gd name="connsiteY1253" fmla="*/ 743652 h 1190386"/>
                <a:gd name="connsiteX1254" fmla="*/ 9543418 w 12191999"/>
                <a:gd name="connsiteY1254" fmla="*/ 743652 h 1190386"/>
                <a:gd name="connsiteX1255" fmla="*/ 9543418 w 12191999"/>
                <a:gd name="connsiteY1255" fmla="*/ 744733 h 1190386"/>
                <a:gd name="connsiteX1256" fmla="*/ 9543418 w 12191999"/>
                <a:gd name="connsiteY1256" fmla="*/ 752299 h 1190386"/>
                <a:gd name="connsiteX1257" fmla="*/ 9544178 w 12191999"/>
                <a:gd name="connsiteY1257" fmla="*/ 752299 h 1190386"/>
                <a:gd name="connsiteX1258" fmla="*/ 9549498 w 12191999"/>
                <a:gd name="connsiteY1258" fmla="*/ 752299 h 1190386"/>
                <a:gd name="connsiteX1259" fmla="*/ 9549498 w 12191999"/>
                <a:gd name="connsiteY1259" fmla="*/ 750137 h 1190386"/>
                <a:gd name="connsiteX1260" fmla="*/ 9549498 w 12191999"/>
                <a:gd name="connsiteY1260" fmla="*/ 735005 h 1190386"/>
                <a:gd name="connsiteX1261" fmla="*/ 9550511 w 12191999"/>
                <a:gd name="connsiteY1261" fmla="*/ 735005 h 1190386"/>
                <a:gd name="connsiteX1262" fmla="*/ 9557605 w 12191999"/>
                <a:gd name="connsiteY1262" fmla="*/ 735005 h 1190386"/>
                <a:gd name="connsiteX1263" fmla="*/ 9557605 w 12191999"/>
                <a:gd name="connsiteY1263" fmla="*/ 736086 h 1190386"/>
                <a:gd name="connsiteX1264" fmla="*/ 9557605 w 12191999"/>
                <a:gd name="connsiteY1264" fmla="*/ 743652 h 1190386"/>
                <a:gd name="connsiteX1265" fmla="*/ 9562925 w 12191999"/>
                <a:gd name="connsiteY1265" fmla="*/ 741659 h 1190386"/>
                <a:gd name="connsiteX1266" fmla="*/ 9563685 w 12191999"/>
                <a:gd name="connsiteY1266" fmla="*/ 740679 h 1190386"/>
                <a:gd name="connsiteX1267" fmla="*/ 9563685 w 12191999"/>
                <a:gd name="connsiteY1267" fmla="*/ 735005 h 1190386"/>
                <a:gd name="connsiteX1268" fmla="*/ 9602192 w 12191999"/>
                <a:gd name="connsiteY1268" fmla="*/ 735005 h 1190386"/>
                <a:gd name="connsiteX1269" fmla="*/ 9602192 w 12191999"/>
                <a:gd name="connsiteY1269" fmla="*/ 758784 h 1190386"/>
                <a:gd name="connsiteX1270" fmla="*/ 9604218 w 12191999"/>
                <a:gd name="connsiteY1270" fmla="*/ 758784 h 1190386"/>
                <a:gd name="connsiteX1271" fmla="*/ 9618405 w 12191999"/>
                <a:gd name="connsiteY1271" fmla="*/ 758784 h 1190386"/>
                <a:gd name="connsiteX1272" fmla="*/ 9618405 w 12191999"/>
                <a:gd name="connsiteY1272" fmla="*/ 759865 h 1190386"/>
                <a:gd name="connsiteX1273" fmla="*/ 9618405 w 12191999"/>
                <a:gd name="connsiteY1273" fmla="*/ 767431 h 1190386"/>
                <a:gd name="connsiteX1274" fmla="*/ 9620179 w 12191999"/>
                <a:gd name="connsiteY1274" fmla="*/ 767431 h 1190386"/>
                <a:gd name="connsiteX1275" fmla="*/ 9632592 w 12191999"/>
                <a:gd name="connsiteY1275" fmla="*/ 767431 h 1190386"/>
                <a:gd name="connsiteX1276" fmla="*/ 9632592 w 12191999"/>
                <a:gd name="connsiteY1276" fmla="*/ 743652 h 1190386"/>
                <a:gd name="connsiteX1277" fmla="*/ 9633605 w 12191999"/>
                <a:gd name="connsiteY1277" fmla="*/ 743652 h 1190386"/>
                <a:gd name="connsiteX1278" fmla="*/ 9640699 w 12191999"/>
                <a:gd name="connsiteY1278" fmla="*/ 743652 h 1190386"/>
                <a:gd name="connsiteX1279" fmla="*/ 9640699 w 12191999"/>
                <a:gd name="connsiteY1279" fmla="*/ 711225 h 1190386"/>
                <a:gd name="connsiteX1280" fmla="*/ 9641712 w 12191999"/>
                <a:gd name="connsiteY1280" fmla="*/ 711225 h 1190386"/>
                <a:gd name="connsiteX1281" fmla="*/ 9648806 w 12191999"/>
                <a:gd name="connsiteY1281" fmla="*/ 711225 h 1190386"/>
                <a:gd name="connsiteX1282" fmla="*/ 9648806 w 12191999"/>
                <a:gd name="connsiteY1282" fmla="*/ 709334 h 1190386"/>
                <a:gd name="connsiteX1283" fmla="*/ 9648806 w 12191999"/>
                <a:gd name="connsiteY1283" fmla="*/ 696093 h 1190386"/>
                <a:gd name="connsiteX1284" fmla="*/ 9647539 w 12191999"/>
                <a:gd name="connsiteY1284" fmla="*/ 694471 h 1190386"/>
                <a:gd name="connsiteX1285" fmla="*/ 9652859 w 12191999"/>
                <a:gd name="connsiteY1285" fmla="*/ 683122 h 1190386"/>
                <a:gd name="connsiteX1286" fmla="*/ 9660966 w 12191999"/>
                <a:gd name="connsiteY1286" fmla="*/ 711225 h 1190386"/>
                <a:gd name="connsiteX1287" fmla="*/ 9661726 w 12191999"/>
                <a:gd name="connsiteY1287" fmla="*/ 711225 h 1190386"/>
                <a:gd name="connsiteX1288" fmla="*/ 9667046 w 12191999"/>
                <a:gd name="connsiteY1288" fmla="*/ 711225 h 1190386"/>
                <a:gd name="connsiteX1289" fmla="*/ 9667046 w 12191999"/>
                <a:gd name="connsiteY1289" fmla="*/ 605298 h 1190386"/>
                <a:gd name="connsiteX1290" fmla="*/ 9668566 w 12191999"/>
                <a:gd name="connsiteY1290" fmla="*/ 605298 h 1190386"/>
                <a:gd name="connsiteX1291" fmla="*/ 9679206 w 12191999"/>
                <a:gd name="connsiteY1291" fmla="*/ 605298 h 1190386"/>
                <a:gd name="connsiteX1292" fmla="*/ 9679206 w 12191999"/>
                <a:gd name="connsiteY1292" fmla="*/ 557739 h 1190386"/>
                <a:gd name="connsiteX1293" fmla="*/ 9705553 w 12191999"/>
                <a:gd name="connsiteY1293" fmla="*/ 557739 h 1190386"/>
                <a:gd name="connsiteX1294" fmla="*/ 9705553 w 12191999"/>
                <a:gd name="connsiteY1294" fmla="*/ 536121 h 1190386"/>
                <a:gd name="connsiteX1295" fmla="*/ 9740007 w 12191999"/>
                <a:gd name="connsiteY1295" fmla="*/ 536121 h 1190386"/>
                <a:gd name="connsiteX1296" fmla="*/ 9740007 w 12191999"/>
                <a:gd name="connsiteY1296" fmla="*/ 538553 h 1190386"/>
                <a:gd name="connsiteX1297" fmla="*/ 9740007 w 12191999"/>
                <a:gd name="connsiteY1297" fmla="*/ 555577 h 1190386"/>
                <a:gd name="connsiteX1298" fmla="*/ 9742287 w 12191999"/>
                <a:gd name="connsiteY1298" fmla="*/ 555577 h 1190386"/>
                <a:gd name="connsiteX1299" fmla="*/ 9758247 w 12191999"/>
                <a:gd name="connsiteY1299" fmla="*/ 555577 h 1190386"/>
                <a:gd name="connsiteX1300" fmla="*/ 9758247 w 12191999"/>
                <a:gd name="connsiteY1300" fmla="*/ 603136 h 1190386"/>
                <a:gd name="connsiteX1301" fmla="*/ 9759260 w 12191999"/>
                <a:gd name="connsiteY1301" fmla="*/ 603136 h 1190386"/>
                <a:gd name="connsiteX1302" fmla="*/ 9766354 w 12191999"/>
                <a:gd name="connsiteY1302" fmla="*/ 603136 h 1190386"/>
                <a:gd name="connsiteX1303" fmla="*/ 9780541 w 12191999"/>
                <a:gd name="connsiteY1303" fmla="*/ 607460 h 1190386"/>
                <a:gd name="connsiteX1304" fmla="*/ 9780541 w 12191999"/>
                <a:gd name="connsiteY1304" fmla="*/ 646372 h 1190386"/>
                <a:gd name="connsiteX1305" fmla="*/ 9781554 w 12191999"/>
                <a:gd name="connsiteY1305" fmla="*/ 646372 h 1190386"/>
                <a:gd name="connsiteX1306" fmla="*/ 9788647 w 12191999"/>
                <a:gd name="connsiteY1306" fmla="*/ 646372 h 1190386"/>
                <a:gd name="connsiteX1307" fmla="*/ 9788647 w 12191999"/>
                <a:gd name="connsiteY1307" fmla="*/ 647993 h 1190386"/>
                <a:gd name="connsiteX1308" fmla="*/ 9788647 w 12191999"/>
                <a:gd name="connsiteY1308" fmla="*/ 659342 h 1190386"/>
                <a:gd name="connsiteX1309" fmla="*/ 9790674 w 12191999"/>
                <a:gd name="connsiteY1309" fmla="*/ 659342 h 1190386"/>
                <a:gd name="connsiteX1310" fmla="*/ 9804861 w 12191999"/>
                <a:gd name="connsiteY1310" fmla="*/ 659342 h 1190386"/>
                <a:gd name="connsiteX1311" fmla="*/ 9810941 w 12191999"/>
                <a:gd name="connsiteY1311" fmla="*/ 665828 h 1190386"/>
                <a:gd name="connsiteX1312" fmla="*/ 9810941 w 12191999"/>
                <a:gd name="connsiteY1312" fmla="*/ 687446 h 1190386"/>
                <a:gd name="connsiteX1313" fmla="*/ 9813221 w 12191999"/>
                <a:gd name="connsiteY1313" fmla="*/ 687446 h 1190386"/>
                <a:gd name="connsiteX1314" fmla="*/ 9829181 w 12191999"/>
                <a:gd name="connsiteY1314" fmla="*/ 687446 h 1190386"/>
                <a:gd name="connsiteX1315" fmla="*/ 9829181 w 12191999"/>
                <a:gd name="connsiteY1315" fmla="*/ 688526 h 1190386"/>
                <a:gd name="connsiteX1316" fmla="*/ 9829181 w 12191999"/>
                <a:gd name="connsiteY1316" fmla="*/ 696093 h 1190386"/>
                <a:gd name="connsiteX1317" fmla="*/ 9830448 w 12191999"/>
                <a:gd name="connsiteY1317" fmla="*/ 696093 h 1190386"/>
                <a:gd name="connsiteX1318" fmla="*/ 9839315 w 12191999"/>
                <a:gd name="connsiteY1318" fmla="*/ 696093 h 1190386"/>
                <a:gd name="connsiteX1319" fmla="*/ 9839315 w 12191999"/>
                <a:gd name="connsiteY1319" fmla="*/ 698254 h 1190386"/>
                <a:gd name="connsiteX1320" fmla="*/ 9839315 w 12191999"/>
                <a:gd name="connsiteY1320" fmla="*/ 713387 h 1190386"/>
                <a:gd name="connsiteX1321" fmla="*/ 9843368 w 12191999"/>
                <a:gd name="connsiteY1321" fmla="*/ 711495 h 1190386"/>
                <a:gd name="connsiteX1322" fmla="*/ 9843368 w 12191999"/>
                <a:gd name="connsiteY1322" fmla="*/ 698254 h 1190386"/>
                <a:gd name="connsiteX1323" fmla="*/ 9844381 w 12191999"/>
                <a:gd name="connsiteY1323" fmla="*/ 698254 h 1190386"/>
                <a:gd name="connsiteX1324" fmla="*/ 9851475 w 12191999"/>
                <a:gd name="connsiteY1324" fmla="*/ 698254 h 1190386"/>
                <a:gd name="connsiteX1325" fmla="*/ 9851475 w 12191999"/>
                <a:gd name="connsiteY1325" fmla="*/ 699876 h 1190386"/>
                <a:gd name="connsiteX1326" fmla="*/ 9851475 w 12191999"/>
                <a:gd name="connsiteY1326" fmla="*/ 711225 h 1190386"/>
                <a:gd name="connsiteX1327" fmla="*/ 9852235 w 12191999"/>
                <a:gd name="connsiteY1327" fmla="*/ 711225 h 1190386"/>
                <a:gd name="connsiteX1328" fmla="*/ 9857555 w 12191999"/>
                <a:gd name="connsiteY1328" fmla="*/ 711225 h 1190386"/>
                <a:gd name="connsiteX1329" fmla="*/ 9906195 w 12191999"/>
                <a:gd name="connsiteY1329" fmla="*/ 706902 h 1190386"/>
                <a:gd name="connsiteX1330" fmla="*/ 9906195 w 12191999"/>
                <a:gd name="connsiteY1330" fmla="*/ 708253 h 1190386"/>
                <a:gd name="connsiteX1331" fmla="*/ 9906195 w 12191999"/>
                <a:gd name="connsiteY1331" fmla="*/ 717710 h 1190386"/>
                <a:gd name="connsiteX1332" fmla="*/ 9906955 w 12191999"/>
                <a:gd name="connsiteY1332" fmla="*/ 717710 h 1190386"/>
                <a:gd name="connsiteX1333" fmla="*/ 9912276 w 12191999"/>
                <a:gd name="connsiteY1333" fmla="*/ 717710 h 1190386"/>
                <a:gd name="connsiteX1334" fmla="*/ 9912276 w 12191999"/>
                <a:gd name="connsiteY1334" fmla="*/ 719872 h 1190386"/>
                <a:gd name="connsiteX1335" fmla="*/ 9912276 w 12191999"/>
                <a:gd name="connsiteY1335" fmla="*/ 735005 h 1190386"/>
                <a:gd name="connsiteX1336" fmla="*/ 9914302 w 12191999"/>
                <a:gd name="connsiteY1336" fmla="*/ 733654 h 1190386"/>
                <a:gd name="connsiteX1337" fmla="*/ 9928489 w 12191999"/>
                <a:gd name="connsiteY1337" fmla="*/ 724196 h 1190386"/>
                <a:gd name="connsiteX1338" fmla="*/ 9934569 w 12191999"/>
                <a:gd name="connsiteY1338" fmla="*/ 683122 h 1190386"/>
                <a:gd name="connsiteX1339" fmla="*/ 9935329 w 12191999"/>
                <a:gd name="connsiteY1339" fmla="*/ 682852 h 1190386"/>
                <a:gd name="connsiteX1340" fmla="*/ 9940649 w 12191999"/>
                <a:gd name="connsiteY1340" fmla="*/ 680960 h 1190386"/>
                <a:gd name="connsiteX1341" fmla="*/ 9942676 w 12191999"/>
                <a:gd name="connsiteY1341" fmla="*/ 611783 h 1190386"/>
                <a:gd name="connsiteX1342" fmla="*/ 9944703 w 12191999"/>
                <a:gd name="connsiteY1342" fmla="*/ 680960 h 1190386"/>
                <a:gd name="connsiteX1343" fmla="*/ 9945463 w 12191999"/>
                <a:gd name="connsiteY1343" fmla="*/ 681230 h 1190386"/>
                <a:gd name="connsiteX1344" fmla="*/ 9950783 w 12191999"/>
                <a:gd name="connsiteY1344" fmla="*/ 683122 h 1190386"/>
                <a:gd name="connsiteX1345" fmla="*/ 9950783 w 12191999"/>
                <a:gd name="connsiteY1345" fmla="*/ 596651 h 1190386"/>
                <a:gd name="connsiteX1346" fmla="*/ 9954836 w 12191999"/>
                <a:gd name="connsiteY1346" fmla="*/ 564224 h 1190386"/>
                <a:gd name="connsiteX1347" fmla="*/ 9993343 w 12191999"/>
                <a:gd name="connsiteY1347" fmla="*/ 564224 h 1190386"/>
                <a:gd name="connsiteX1348" fmla="*/ 9993343 w 12191999"/>
                <a:gd name="connsiteY1348" fmla="*/ 596651 h 1190386"/>
                <a:gd name="connsiteX1349" fmla="*/ 9994103 w 12191999"/>
                <a:gd name="connsiteY1349" fmla="*/ 596651 h 1190386"/>
                <a:gd name="connsiteX1350" fmla="*/ 9999423 w 12191999"/>
                <a:gd name="connsiteY1350" fmla="*/ 596651 h 1190386"/>
                <a:gd name="connsiteX1351" fmla="*/ 9999423 w 12191999"/>
                <a:gd name="connsiteY1351" fmla="*/ 514503 h 1190386"/>
                <a:gd name="connsiteX1352" fmla="*/ 10001197 w 12191999"/>
                <a:gd name="connsiteY1352" fmla="*/ 514503 h 1190386"/>
                <a:gd name="connsiteX1353" fmla="*/ 10013610 w 12191999"/>
                <a:gd name="connsiteY1353" fmla="*/ 514503 h 1190386"/>
                <a:gd name="connsiteX1354" fmla="*/ 10013610 w 12191999"/>
                <a:gd name="connsiteY1354" fmla="*/ 512612 h 1190386"/>
                <a:gd name="connsiteX1355" fmla="*/ 10013610 w 12191999"/>
                <a:gd name="connsiteY1355" fmla="*/ 499371 h 1190386"/>
                <a:gd name="connsiteX1356" fmla="*/ 10035904 w 12191999"/>
                <a:gd name="connsiteY1356" fmla="*/ 499371 h 1190386"/>
                <a:gd name="connsiteX1357" fmla="*/ 10035904 w 12191999"/>
                <a:gd name="connsiteY1357" fmla="*/ 498290 h 1190386"/>
                <a:gd name="connsiteX1358" fmla="*/ 10035904 w 12191999"/>
                <a:gd name="connsiteY1358" fmla="*/ 490724 h 1190386"/>
                <a:gd name="connsiteX1359" fmla="*/ 10037677 w 12191999"/>
                <a:gd name="connsiteY1359" fmla="*/ 490724 h 1190386"/>
                <a:gd name="connsiteX1360" fmla="*/ 10050091 w 12191999"/>
                <a:gd name="connsiteY1360" fmla="*/ 490724 h 1190386"/>
                <a:gd name="connsiteX1361" fmla="*/ 10050091 w 12191999"/>
                <a:gd name="connsiteY1361" fmla="*/ 491805 h 1190386"/>
                <a:gd name="connsiteX1362" fmla="*/ 10050091 w 12191999"/>
                <a:gd name="connsiteY1362" fmla="*/ 499371 h 1190386"/>
                <a:gd name="connsiteX1363" fmla="*/ 10050851 w 12191999"/>
                <a:gd name="connsiteY1363" fmla="*/ 499371 h 1190386"/>
                <a:gd name="connsiteX1364" fmla="*/ 10056171 w 12191999"/>
                <a:gd name="connsiteY1364" fmla="*/ 499371 h 1190386"/>
                <a:gd name="connsiteX1365" fmla="*/ 10066304 w 12191999"/>
                <a:gd name="connsiteY1365" fmla="*/ 495047 h 1190386"/>
                <a:gd name="connsiteX1366" fmla="*/ 10070357 w 12191999"/>
                <a:gd name="connsiteY1366" fmla="*/ 498290 h 1190386"/>
                <a:gd name="connsiteX1367" fmla="*/ 10070357 w 12191999"/>
                <a:gd name="connsiteY1367" fmla="*/ 490724 h 1190386"/>
                <a:gd name="connsiteX1368" fmla="*/ 10072637 w 12191999"/>
                <a:gd name="connsiteY1368" fmla="*/ 490724 h 1190386"/>
                <a:gd name="connsiteX1369" fmla="*/ 10088598 w 12191999"/>
                <a:gd name="connsiteY1369" fmla="*/ 490724 h 1190386"/>
                <a:gd name="connsiteX1370" fmla="*/ 10088598 w 12191999"/>
                <a:gd name="connsiteY1370" fmla="*/ 491805 h 1190386"/>
                <a:gd name="connsiteX1371" fmla="*/ 10088598 w 12191999"/>
                <a:gd name="connsiteY1371" fmla="*/ 499371 h 1190386"/>
                <a:gd name="connsiteX1372" fmla="*/ 10118998 w 12191999"/>
                <a:gd name="connsiteY1372" fmla="*/ 499371 h 1190386"/>
                <a:gd name="connsiteX1373" fmla="*/ 10118998 w 12191999"/>
                <a:gd name="connsiteY1373" fmla="*/ 500992 h 1190386"/>
                <a:gd name="connsiteX1374" fmla="*/ 10118998 w 12191999"/>
                <a:gd name="connsiteY1374" fmla="*/ 512342 h 1190386"/>
                <a:gd name="connsiteX1375" fmla="*/ 10145345 w 12191999"/>
                <a:gd name="connsiteY1375" fmla="*/ 512342 h 1190386"/>
                <a:gd name="connsiteX1376" fmla="*/ 10145345 w 12191999"/>
                <a:gd name="connsiteY1376" fmla="*/ 542606 h 1190386"/>
                <a:gd name="connsiteX1377" fmla="*/ 10146105 w 12191999"/>
                <a:gd name="connsiteY1377" fmla="*/ 542606 h 1190386"/>
                <a:gd name="connsiteX1378" fmla="*/ 10151425 w 12191999"/>
                <a:gd name="connsiteY1378" fmla="*/ 542606 h 1190386"/>
                <a:gd name="connsiteX1379" fmla="*/ 10151425 w 12191999"/>
                <a:gd name="connsiteY1379" fmla="*/ 543687 h 1190386"/>
                <a:gd name="connsiteX1380" fmla="*/ 10151425 w 12191999"/>
                <a:gd name="connsiteY1380" fmla="*/ 551254 h 1190386"/>
                <a:gd name="connsiteX1381" fmla="*/ 10155479 w 12191999"/>
                <a:gd name="connsiteY1381" fmla="*/ 581518 h 1190386"/>
                <a:gd name="connsiteX1382" fmla="*/ 10156239 w 12191999"/>
                <a:gd name="connsiteY1382" fmla="*/ 581518 h 1190386"/>
                <a:gd name="connsiteX1383" fmla="*/ 10161559 w 12191999"/>
                <a:gd name="connsiteY1383" fmla="*/ 581518 h 1190386"/>
                <a:gd name="connsiteX1384" fmla="*/ 10161559 w 12191999"/>
                <a:gd name="connsiteY1384" fmla="*/ 582329 h 1190386"/>
                <a:gd name="connsiteX1385" fmla="*/ 10161559 w 12191999"/>
                <a:gd name="connsiteY1385" fmla="*/ 588004 h 1190386"/>
                <a:gd name="connsiteX1386" fmla="*/ 10162572 w 12191999"/>
                <a:gd name="connsiteY1386" fmla="*/ 588004 h 1190386"/>
                <a:gd name="connsiteX1387" fmla="*/ 10169665 w 12191999"/>
                <a:gd name="connsiteY1387" fmla="*/ 588004 h 1190386"/>
                <a:gd name="connsiteX1388" fmla="*/ 10169665 w 12191999"/>
                <a:gd name="connsiteY1388" fmla="*/ 618269 h 1190386"/>
                <a:gd name="connsiteX1389" fmla="*/ 10171692 w 12191999"/>
                <a:gd name="connsiteY1389" fmla="*/ 618269 h 1190386"/>
                <a:gd name="connsiteX1390" fmla="*/ 10185879 w 12191999"/>
                <a:gd name="connsiteY1390" fmla="*/ 618269 h 1190386"/>
                <a:gd name="connsiteX1391" fmla="*/ 10185879 w 12191999"/>
                <a:gd name="connsiteY1391" fmla="*/ 642048 h 1190386"/>
                <a:gd name="connsiteX1392" fmla="*/ 10187906 w 12191999"/>
                <a:gd name="connsiteY1392" fmla="*/ 643669 h 1190386"/>
                <a:gd name="connsiteX1393" fmla="*/ 10187906 w 12191999"/>
                <a:gd name="connsiteY1393" fmla="*/ 655019 h 1190386"/>
                <a:gd name="connsiteX1394" fmla="*/ 10188666 w 12191999"/>
                <a:gd name="connsiteY1394" fmla="*/ 655019 h 1190386"/>
                <a:gd name="connsiteX1395" fmla="*/ 10193986 w 12191999"/>
                <a:gd name="connsiteY1395" fmla="*/ 655019 h 1190386"/>
                <a:gd name="connsiteX1396" fmla="*/ 10193986 w 12191999"/>
                <a:gd name="connsiteY1396" fmla="*/ 678798 h 1190386"/>
                <a:gd name="connsiteX1397" fmla="*/ 10195252 w 12191999"/>
                <a:gd name="connsiteY1397" fmla="*/ 678798 h 1190386"/>
                <a:gd name="connsiteX1398" fmla="*/ 10204119 w 12191999"/>
                <a:gd name="connsiteY1398" fmla="*/ 678798 h 1190386"/>
                <a:gd name="connsiteX1399" fmla="*/ 10206146 w 12191999"/>
                <a:gd name="connsiteY1399" fmla="*/ 682852 h 1190386"/>
                <a:gd name="connsiteX1400" fmla="*/ 10206146 w 12191999"/>
                <a:gd name="connsiteY1400" fmla="*/ 696093 h 1190386"/>
                <a:gd name="connsiteX1401" fmla="*/ 10207666 w 12191999"/>
                <a:gd name="connsiteY1401" fmla="*/ 694201 h 1190386"/>
                <a:gd name="connsiteX1402" fmla="*/ 10218306 w 12191999"/>
                <a:gd name="connsiteY1402" fmla="*/ 680960 h 1190386"/>
                <a:gd name="connsiteX1403" fmla="*/ 10246680 w 12191999"/>
                <a:gd name="connsiteY1403" fmla="*/ 680960 h 1190386"/>
                <a:gd name="connsiteX1404" fmla="*/ 10246680 w 12191999"/>
                <a:gd name="connsiteY1404" fmla="*/ 767431 h 1190386"/>
                <a:gd name="connsiteX1405" fmla="*/ 10247440 w 12191999"/>
                <a:gd name="connsiteY1405" fmla="*/ 767431 h 1190386"/>
                <a:gd name="connsiteX1406" fmla="*/ 10252760 w 12191999"/>
                <a:gd name="connsiteY1406" fmla="*/ 767431 h 1190386"/>
                <a:gd name="connsiteX1407" fmla="*/ 10253520 w 12191999"/>
                <a:gd name="connsiteY1407" fmla="*/ 766080 h 1190386"/>
                <a:gd name="connsiteX1408" fmla="*/ 10258840 w 12191999"/>
                <a:gd name="connsiteY1408" fmla="*/ 756622 h 1190386"/>
                <a:gd name="connsiteX1409" fmla="*/ 10258840 w 12191999"/>
                <a:gd name="connsiteY1409" fmla="*/ 758514 h 1190386"/>
                <a:gd name="connsiteX1410" fmla="*/ 10258840 w 12191999"/>
                <a:gd name="connsiteY1410" fmla="*/ 771755 h 1190386"/>
                <a:gd name="connsiteX1411" fmla="*/ 10262893 w 12191999"/>
                <a:gd name="connsiteY1411" fmla="*/ 726358 h 1190386"/>
                <a:gd name="connsiteX1412" fmla="*/ 10263653 w 12191999"/>
                <a:gd name="connsiteY1412" fmla="*/ 726358 h 1190386"/>
                <a:gd name="connsiteX1413" fmla="*/ 10268973 w 12191999"/>
                <a:gd name="connsiteY1413" fmla="*/ 726358 h 1190386"/>
                <a:gd name="connsiteX1414" fmla="*/ 10268973 w 12191999"/>
                <a:gd name="connsiteY1414" fmla="*/ 661504 h 1190386"/>
                <a:gd name="connsiteX1415" fmla="*/ 10269987 w 12191999"/>
                <a:gd name="connsiteY1415" fmla="*/ 661504 h 1190386"/>
                <a:gd name="connsiteX1416" fmla="*/ 10277080 w 12191999"/>
                <a:gd name="connsiteY1416" fmla="*/ 661504 h 1190386"/>
                <a:gd name="connsiteX1417" fmla="*/ 10289240 w 12191999"/>
                <a:gd name="connsiteY1417" fmla="*/ 618269 h 1190386"/>
                <a:gd name="connsiteX1418" fmla="*/ 10290507 w 12191999"/>
                <a:gd name="connsiteY1418" fmla="*/ 618269 h 1190386"/>
                <a:gd name="connsiteX1419" fmla="*/ 10299374 w 12191999"/>
                <a:gd name="connsiteY1419" fmla="*/ 618269 h 1190386"/>
                <a:gd name="connsiteX1420" fmla="*/ 10309507 w 12191999"/>
                <a:gd name="connsiteY1420" fmla="*/ 661504 h 1190386"/>
                <a:gd name="connsiteX1421" fmla="*/ 10310520 w 12191999"/>
                <a:gd name="connsiteY1421" fmla="*/ 661504 h 1190386"/>
                <a:gd name="connsiteX1422" fmla="*/ 10317614 w 12191999"/>
                <a:gd name="connsiteY1422" fmla="*/ 661504 h 1190386"/>
                <a:gd name="connsiteX1423" fmla="*/ 10317614 w 12191999"/>
                <a:gd name="connsiteY1423" fmla="*/ 700416 h 1190386"/>
                <a:gd name="connsiteX1424" fmla="*/ 10319387 w 12191999"/>
                <a:gd name="connsiteY1424" fmla="*/ 700416 h 1190386"/>
                <a:gd name="connsiteX1425" fmla="*/ 10331801 w 12191999"/>
                <a:gd name="connsiteY1425" fmla="*/ 700416 h 1190386"/>
                <a:gd name="connsiteX1426" fmla="*/ 10331801 w 12191999"/>
                <a:gd name="connsiteY1426" fmla="*/ 702578 h 1190386"/>
                <a:gd name="connsiteX1427" fmla="*/ 10331801 w 12191999"/>
                <a:gd name="connsiteY1427" fmla="*/ 717710 h 1190386"/>
                <a:gd name="connsiteX1428" fmla="*/ 10335854 w 12191999"/>
                <a:gd name="connsiteY1428" fmla="*/ 715549 h 1190386"/>
                <a:gd name="connsiteX1429" fmla="*/ 10335854 w 12191999"/>
                <a:gd name="connsiteY1429" fmla="*/ 700416 h 1190386"/>
                <a:gd name="connsiteX1430" fmla="*/ 10337374 w 12191999"/>
                <a:gd name="connsiteY1430" fmla="*/ 700416 h 1190386"/>
                <a:gd name="connsiteX1431" fmla="*/ 10348014 w 12191999"/>
                <a:gd name="connsiteY1431" fmla="*/ 700416 h 1190386"/>
                <a:gd name="connsiteX1432" fmla="*/ 10348014 w 12191999"/>
                <a:gd name="connsiteY1432" fmla="*/ 702037 h 1190386"/>
                <a:gd name="connsiteX1433" fmla="*/ 10348014 w 12191999"/>
                <a:gd name="connsiteY1433" fmla="*/ 713387 h 1190386"/>
                <a:gd name="connsiteX1434" fmla="*/ 10378415 w 12191999"/>
                <a:gd name="connsiteY1434" fmla="*/ 713387 h 1190386"/>
                <a:gd name="connsiteX1435" fmla="*/ 10378415 w 12191999"/>
                <a:gd name="connsiteY1435" fmla="*/ 676637 h 1190386"/>
                <a:gd name="connsiteX1436" fmla="*/ 10379681 w 12191999"/>
                <a:gd name="connsiteY1436" fmla="*/ 676637 h 1190386"/>
                <a:gd name="connsiteX1437" fmla="*/ 10388548 w 12191999"/>
                <a:gd name="connsiteY1437" fmla="*/ 676637 h 1190386"/>
                <a:gd name="connsiteX1438" fmla="*/ 10388548 w 12191999"/>
                <a:gd name="connsiteY1438" fmla="*/ 698254 h 1190386"/>
                <a:gd name="connsiteX1439" fmla="*/ 10390575 w 12191999"/>
                <a:gd name="connsiteY1439" fmla="*/ 665828 h 1190386"/>
                <a:gd name="connsiteX1440" fmla="*/ 10412868 w 12191999"/>
                <a:gd name="connsiteY1440" fmla="*/ 665828 h 1190386"/>
                <a:gd name="connsiteX1441" fmla="*/ 10412868 w 12191999"/>
                <a:gd name="connsiteY1441" fmla="*/ 664206 h 1190386"/>
                <a:gd name="connsiteX1442" fmla="*/ 10412868 w 12191999"/>
                <a:gd name="connsiteY1442" fmla="*/ 652857 h 1190386"/>
                <a:gd name="connsiteX1443" fmla="*/ 10413628 w 12191999"/>
                <a:gd name="connsiteY1443" fmla="*/ 652857 h 1190386"/>
                <a:gd name="connsiteX1444" fmla="*/ 10418948 w 12191999"/>
                <a:gd name="connsiteY1444" fmla="*/ 652857 h 1190386"/>
                <a:gd name="connsiteX1445" fmla="*/ 10418948 w 12191999"/>
                <a:gd name="connsiteY1445" fmla="*/ 650966 h 1190386"/>
                <a:gd name="connsiteX1446" fmla="*/ 10418948 w 12191999"/>
                <a:gd name="connsiteY1446" fmla="*/ 637725 h 1190386"/>
                <a:gd name="connsiteX1447" fmla="*/ 10423002 w 12191999"/>
                <a:gd name="connsiteY1447" fmla="*/ 644210 h 1190386"/>
                <a:gd name="connsiteX1448" fmla="*/ 10425282 w 12191999"/>
                <a:gd name="connsiteY1448" fmla="*/ 644210 h 1190386"/>
                <a:gd name="connsiteX1449" fmla="*/ 10441242 w 12191999"/>
                <a:gd name="connsiteY1449" fmla="*/ 644210 h 1190386"/>
                <a:gd name="connsiteX1450" fmla="*/ 10441242 w 12191999"/>
                <a:gd name="connsiteY1450" fmla="*/ 643399 h 1190386"/>
                <a:gd name="connsiteX1451" fmla="*/ 10441242 w 12191999"/>
                <a:gd name="connsiteY1451" fmla="*/ 637725 h 1190386"/>
                <a:gd name="connsiteX1452" fmla="*/ 10442002 w 12191999"/>
                <a:gd name="connsiteY1452" fmla="*/ 637725 h 1190386"/>
                <a:gd name="connsiteX1453" fmla="*/ 10447322 w 12191999"/>
                <a:gd name="connsiteY1453" fmla="*/ 637725 h 1190386"/>
                <a:gd name="connsiteX1454" fmla="*/ 10447322 w 12191999"/>
                <a:gd name="connsiteY1454" fmla="*/ 639076 h 1190386"/>
                <a:gd name="connsiteX1455" fmla="*/ 10447322 w 12191999"/>
                <a:gd name="connsiteY1455" fmla="*/ 648534 h 1190386"/>
                <a:gd name="connsiteX1456" fmla="*/ 10485829 w 12191999"/>
                <a:gd name="connsiteY1456" fmla="*/ 648534 h 1190386"/>
                <a:gd name="connsiteX1457" fmla="*/ 10485829 w 12191999"/>
                <a:gd name="connsiteY1457" fmla="*/ 786887 h 1190386"/>
                <a:gd name="connsiteX1458" fmla="*/ 10487349 w 12191999"/>
                <a:gd name="connsiteY1458" fmla="*/ 786887 h 1190386"/>
                <a:gd name="connsiteX1459" fmla="*/ 10497989 w 12191999"/>
                <a:gd name="connsiteY1459" fmla="*/ 786887 h 1190386"/>
                <a:gd name="connsiteX1460" fmla="*/ 10497989 w 12191999"/>
                <a:gd name="connsiteY1460" fmla="*/ 773917 h 1190386"/>
                <a:gd name="connsiteX1461" fmla="*/ 10502043 w 12191999"/>
                <a:gd name="connsiteY1461" fmla="*/ 773917 h 1190386"/>
                <a:gd name="connsiteX1462" fmla="*/ 10502043 w 12191999"/>
                <a:gd name="connsiteY1462" fmla="*/ 786887 h 1190386"/>
                <a:gd name="connsiteX1463" fmla="*/ 10532443 w 12191999"/>
                <a:gd name="connsiteY1463" fmla="*/ 786887 h 1190386"/>
                <a:gd name="connsiteX1464" fmla="*/ 10532443 w 12191999"/>
                <a:gd name="connsiteY1464" fmla="*/ 756622 h 1190386"/>
                <a:gd name="connsiteX1465" fmla="*/ 10544603 w 12191999"/>
                <a:gd name="connsiteY1465" fmla="*/ 756622 h 1190386"/>
                <a:gd name="connsiteX1466" fmla="*/ 10556763 w 12191999"/>
                <a:gd name="connsiteY1466" fmla="*/ 754461 h 1190386"/>
                <a:gd name="connsiteX1467" fmla="*/ 10560817 w 12191999"/>
                <a:gd name="connsiteY1467" fmla="*/ 756622 h 1190386"/>
                <a:gd name="connsiteX1468" fmla="*/ 10570950 w 12191999"/>
                <a:gd name="connsiteY1468" fmla="*/ 756622 h 1190386"/>
                <a:gd name="connsiteX1469" fmla="*/ 10570950 w 12191999"/>
                <a:gd name="connsiteY1469" fmla="*/ 786887 h 1190386"/>
                <a:gd name="connsiteX1470" fmla="*/ 10579057 w 12191999"/>
                <a:gd name="connsiteY1470" fmla="*/ 786887 h 1190386"/>
                <a:gd name="connsiteX1471" fmla="*/ 10579057 w 12191999"/>
                <a:gd name="connsiteY1471" fmla="*/ 804182 h 1190386"/>
                <a:gd name="connsiteX1472" fmla="*/ 10588393 w 12191999"/>
                <a:gd name="connsiteY1472" fmla="*/ 805087 h 1190386"/>
                <a:gd name="connsiteX1473" fmla="*/ 10601351 w 12191999"/>
                <a:gd name="connsiteY1473" fmla="*/ 805087 h 1190386"/>
                <a:gd name="connsiteX1474" fmla="*/ 10601351 w 12191999"/>
                <a:gd name="connsiteY1474" fmla="*/ 789049 h 1190386"/>
                <a:gd name="connsiteX1475" fmla="*/ 10669307 w 12191999"/>
                <a:gd name="connsiteY1475" fmla="*/ 789049 h 1190386"/>
                <a:gd name="connsiteX1476" fmla="*/ 10669307 w 12191999"/>
                <a:gd name="connsiteY1476" fmla="*/ 703796 h 1190386"/>
                <a:gd name="connsiteX1477" fmla="*/ 10741315 w 12191999"/>
                <a:gd name="connsiteY1477" fmla="*/ 703796 h 1190386"/>
                <a:gd name="connsiteX1478" fmla="*/ 10741315 w 12191999"/>
                <a:gd name="connsiteY1478" fmla="*/ 782564 h 1190386"/>
                <a:gd name="connsiteX1479" fmla="*/ 10743219 w 12191999"/>
                <a:gd name="connsiteY1479" fmla="*/ 782564 h 1190386"/>
                <a:gd name="connsiteX1480" fmla="*/ 10744461 w 12191999"/>
                <a:gd name="connsiteY1480" fmla="*/ 805087 h 1190386"/>
                <a:gd name="connsiteX1481" fmla="*/ 10754137 w 12191999"/>
                <a:gd name="connsiteY1481" fmla="*/ 805087 h 1190386"/>
                <a:gd name="connsiteX1482" fmla="*/ 10755379 w 12191999"/>
                <a:gd name="connsiteY1482" fmla="*/ 782564 h 1190386"/>
                <a:gd name="connsiteX1483" fmla="*/ 10761459 w 12191999"/>
                <a:gd name="connsiteY1483" fmla="*/ 782564 h 1190386"/>
                <a:gd name="connsiteX1484" fmla="*/ 10762701 w 12191999"/>
                <a:gd name="connsiteY1484" fmla="*/ 805087 h 1190386"/>
                <a:gd name="connsiteX1485" fmla="*/ 10813323 w 12191999"/>
                <a:gd name="connsiteY1485" fmla="*/ 805087 h 1190386"/>
                <a:gd name="connsiteX1486" fmla="*/ 10813323 w 12191999"/>
                <a:gd name="connsiteY1486" fmla="*/ 642059 h 1190386"/>
                <a:gd name="connsiteX1487" fmla="*/ 11010650 w 12191999"/>
                <a:gd name="connsiteY1487" fmla="*/ 642059 h 1190386"/>
                <a:gd name="connsiteX1488" fmla="*/ 11010650 w 12191999"/>
                <a:gd name="connsiteY1488" fmla="*/ 805087 h 1190386"/>
                <a:gd name="connsiteX1489" fmla="*/ 11029347 w 12191999"/>
                <a:gd name="connsiteY1489" fmla="*/ 805087 h 1190386"/>
                <a:gd name="connsiteX1490" fmla="*/ 11029347 w 12191999"/>
                <a:gd name="connsiteY1490" fmla="*/ 722394 h 1190386"/>
                <a:gd name="connsiteX1491" fmla="*/ 11124467 w 12191999"/>
                <a:gd name="connsiteY1491" fmla="*/ 722394 h 1190386"/>
                <a:gd name="connsiteX1492" fmla="*/ 11136397 w 12191999"/>
                <a:gd name="connsiteY1492" fmla="*/ 404253 h 1190386"/>
                <a:gd name="connsiteX1493" fmla="*/ 11124237 w 12191999"/>
                <a:gd name="connsiteY1493" fmla="*/ 382635 h 1190386"/>
                <a:gd name="connsiteX1494" fmla="*/ 11118157 w 12191999"/>
                <a:gd name="connsiteY1494" fmla="*/ 378311 h 1190386"/>
                <a:gd name="connsiteX1495" fmla="*/ 11126264 w 12191999"/>
                <a:gd name="connsiteY1495" fmla="*/ 354532 h 1190386"/>
                <a:gd name="connsiteX1496" fmla="*/ 11126264 w 12191999"/>
                <a:gd name="connsiteY1496" fmla="*/ 337238 h 1190386"/>
                <a:gd name="connsiteX1497" fmla="*/ 11140451 w 12191999"/>
                <a:gd name="connsiteY1497" fmla="*/ 337238 h 1190386"/>
                <a:gd name="connsiteX1498" fmla="*/ 11140451 w 12191999"/>
                <a:gd name="connsiteY1498" fmla="*/ 315620 h 1190386"/>
                <a:gd name="connsiteX1499" fmla="*/ 11142477 w 12191999"/>
                <a:gd name="connsiteY1499" fmla="*/ 311296 h 1190386"/>
                <a:gd name="connsiteX1500" fmla="*/ 11142477 w 12191999"/>
                <a:gd name="connsiteY1500" fmla="*/ 233472 h 1190386"/>
                <a:gd name="connsiteX1501" fmla="*/ 11140451 w 12191999"/>
                <a:gd name="connsiteY1501" fmla="*/ 226987 h 1190386"/>
                <a:gd name="connsiteX1502" fmla="*/ 11146531 w 12191999"/>
                <a:gd name="connsiteY1502" fmla="*/ 220501 h 1190386"/>
                <a:gd name="connsiteX1503" fmla="*/ 11146531 w 12191999"/>
                <a:gd name="connsiteY1503" fmla="*/ 162133 h 1190386"/>
                <a:gd name="connsiteX1504" fmla="*/ 11148557 w 12191999"/>
                <a:gd name="connsiteY1504" fmla="*/ 157810 h 1190386"/>
                <a:gd name="connsiteX1505" fmla="*/ 11148557 w 12191999"/>
                <a:gd name="connsiteY1505" fmla="*/ 101604 h 1190386"/>
                <a:gd name="connsiteX1506" fmla="*/ 11150584 w 12191999"/>
                <a:gd name="connsiteY1506" fmla="*/ 82148 h 1190386"/>
                <a:gd name="connsiteX1507" fmla="*/ 11154638 w 12191999"/>
                <a:gd name="connsiteY1507" fmla="*/ 99442 h 1190386"/>
                <a:gd name="connsiteX1508" fmla="*/ 11156664 w 12191999"/>
                <a:gd name="connsiteY1508" fmla="*/ 157810 h 1190386"/>
                <a:gd name="connsiteX1509" fmla="*/ 11158691 w 12191999"/>
                <a:gd name="connsiteY1509" fmla="*/ 220501 h 1190386"/>
                <a:gd name="connsiteX1510" fmla="*/ 11164771 w 12191999"/>
                <a:gd name="connsiteY1510" fmla="*/ 226987 h 1190386"/>
                <a:gd name="connsiteX1511" fmla="*/ 11162744 w 12191999"/>
                <a:gd name="connsiteY1511" fmla="*/ 233472 h 1190386"/>
                <a:gd name="connsiteX1512" fmla="*/ 11162744 w 12191999"/>
                <a:gd name="connsiteY1512" fmla="*/ 311296 h 1190386"/>
                <a:gd name="connsiteX1513" fmla="*/ 11164771 w 12191999"/>
                <a:gd name="connsiteY1513" fmla="*/ 315620 h 1190386"/>
                <a:gd name="connsiteX1514" fmla="*/ 11164771 w 12191999"/>
                <a:gd name="connsiteY1514" fmla="*/ 337238 h 1190386"/>
                <a:gd name="connsiteX1515" fmla="*/ 11178958 w 12191999"/>
                <a:gd name="connsiteY1515" fmla="*/ 337238 h 1190386"/>
                <a:gd name="connsiteX1516" fmla="*/ 11178958 w 12191999"/>
                <a:gd name="connsiteY1516" fmla="*/ 354532 h 1190386"/>
                <a:gd name="connsiteX1517" fmla="*/ 11187065 w 12191999"/>
                <a:gd name="connsiteY1517" fmla="*/ 378311 h 1190386"/>
                <a:gd name="connsiteX1518" fmla="*/ 11180985 w 12191999"/>
                <a:gd name="connsiteY1518" fmla="*/ 382635 h 1190386"/>
                <a:gd name="connsiteX1519" fmla="*/ 11168824 w 12191999"/>
                <a:gd name="connsiteY1519" fmla="*/ 404253 h 1190386"/>
                <a:gd name="connsiteX1520" fmla="*/ 11176931 w 12191999"/>
                <a:gd name="connsiteY1520" fmla="*/ 657181 h 1190386"/>
                <a:gd name="connsiteX1521" fmla="*/ 11241785 w 12191999"/>
                <a:gd name="connsiteY1521" fmla="*/ 657181 h 1190386"/>
                <a:gd name="connsiteX1522" fmla="*/ 11241785 w 12191999"/>
                <a:gd name="connsiteY1522" fmla="*/ 732843 h 1190386"/>
                <a:gd name="connsiteX1523" fmla="*/ 11249892 w 12191999"/>
                <a:gd name="connsiteY1523" fmla="*/ 732843 h 1190386"/>
                <a:gd name="connsiteX1524" fmla="*/ 11251919 w 12191999"/>
                <a:gd name="connsiteY1524" fmla="*/ 726358 h 1190386"/>
                <a:gd name="connsiteX1525" fmla="*/ 11257999 w 12191999"/>
                <a:gd name="connsiteY1525" fmla="*/ 726358 h 1190386"/>
                <a:gd name="connsiteX1526" fmla="*/ 11260026 w 12191999"/>
                <a:gd name="connsiteY1526" fmla="*/ 735005 h 1190386"/>
                <a:gd name="connsiteX1527" fmla="*/ 11272186 w 12191999"/>
                <a:gd name="connsiteY1527" fmla="*/ 735005 h 1190386"/>
                <a:gd name="connsiteX1528" fmla="*/ 11272186 w 12191999"/>
                <a:gd name="connsiteY1528" fmla="*/ 728519 h 1190386"/>
                <a:gd name="connsiteX1529" fmla="*/ 11294479 w 12191999"/>
                <a:gd name="connsiteY1529" fmla="*/ 728519 h 1190386"/>
                <a:gd name="connsiteX1530" fmla="*/ 11294479 w 12191999"/>
                <a:gd name="connsiteY1530" fmla="*/ 735005 h 1190386"/>
                <a:gd name="connsiteX1531" fmla="*/ 11314746 w 12191999"/>
                <a:gd name="connsiteY1531" fmla="*/ 735005 h 1190386"/>
                <a:gd name="connsiteX1532" fmla="*/ 11314746 w 12191999"/>
                <a:gd name="connsiteY1532" fmla="*/ 780402 h 1190386"/>
                <a:gd name="connsiteX1533" fmla="*/ 11328933 w 12191999"/>
                <a:gd name="connsiteY1533" fmla="*/ 780402 h 1190386"/>
                <a:gd name="connsiteX1534" fmla="*/ 11328933 w 12191999"/>
                <a:gd name="connsiteY1534" fmla="*/ 767431 h 1190386"/>
                <a:gd name="connsiteX1535" fmla="*/ 11345147 w 12191999"/>
                <a:gd name="connsiteY1535" fmla="*/ 767431 h 1190386"/>
                <a:gd name="connsiteX1536" fmla="*/ 11345147 w 12191999"/>
                <a:gd name="connsiteY1536" fmla="*/ 588004 h 1190386"/>
                <a:gd name="connsiteX1537" fmla="*/ 11351227 w 12191999"/>
                <a:gd name="connsiteY1537" fmla="*/ 581518 h 1190386"/>
                <a:gd name="connsiteX1538" fmla="*/ 11424188 w 12191999"/>
                <a:gd name="connsiteY1538" fmla="*/ 581518 h 1190386"/>
                <a:gd name="connsiteX1539" fmla="*/ 11424188 w 12191999"/>
                <a:gd name="connsiteY1539" fmla="*/ 590166 h 1190386"/>
                <a:gd name="connsiteX1540" fmla="*/ 11434321 w 12191999"/>
                <a:gd name="connsiteY1540" fmla="*/ 590166 h 1190386"/>
                <a:gd name="connsiteX1541" fmla="*/ 11434321 w 12191999"/>
                <a:gd name="connsiteY1541" fmla="*/ 704740 h 1190386"/>
                <a:gd name="connsiteX1542" fmla="*/ 11456615 w 12191999"/>
                <a:gd name="connsiteY1542" fmla="*/ 704740 h 1190386"/>
                <a:gd name="connsiteX1543" fmla="*/ 11456615 w 12191999"/>
                <a:gd name="connsiteY1543" fmla="*/ 637725 h 1190386"/>
                <a:gd name="connsiteX1544" fmla="*/ 11482962 w 12191999"/>
                <a:gd name="connsiteY1544" fmla="*/ 637725 h 1190386"/>
                <a:gd name="connsiteX1545" fmla="*/ 11487015 w 12191999"/>
                <a:gd name="connsiteY1545" fmla="*/ 633401 h 1190386"/>
                <a:gd name="connsiteX1546" fmla="*/ 11495122 w 12191999"/>
                <a:gd name="connsiteY1546" fmla="*/ 633401 h 1190386"/>
                <a:gd name="connsiteX1547" fmla="*/ 11499175 w 12191999"/>
                <a:gd name="connsiteY1547" fmla="*/ 637725 h 1190386"/>
                <a:gd name="connsiteX1548" fmla="*/ 11521469 w 12191999"/>
                <a:gd name="connsiteY1548" fmla="*/ 637725 h 1190386"/>
                <a:gd name="connsiteX1549" fmla="*/ 11521469 w 12191999"/>
                <a:gd name="connsiteY1549" fmla="*/ 520989 h 1190386"/>
                <a:gd name="connsiteX1550" fmla="*/ 11578216 w 12191999"/>
                <a:gd name="connsiteY1550" fmla="*/ 510180 h 1190386"/>
                <a:gd name="connsiteX1551" fmla="*/ 11578216 w 12191999"/>
                <a:gd name="connsiteY1551" fmla="*/ 511261 h 1190386"/>
                <a:gd name="connsiteX1552" fmla="*/ 11578216 w 12191999"/>
                <a:gd name="connsiteY1552" fmla="*/ 518827 h 1190386"/>
                <a:gd name="connsiteX1553" fmla="*/ 11604563 w 12191999"/>
                <a:gd name="connsiteY1553" fmla="*/ 518827 h 1190386"/>
                <a:gd name="connsiteX1554" fmla="*/ 11604563 w 12191999"/>
                <a:gd name="connsiteY1554" fmla="*/ 773917 h 1190386"/>
                <a:gd name="connsiteX1555" fmla="*/ 11626857 w 12191999"/>
                <a:gd name="connsiteY1555" fmla="*/ 773917 h 1190386"/>
                <a:gd name="connsiteX1556" fmla="*/ 11626857 w 12191999"/>
                <a:gd name="connsiteY1556" fmla="*/ 769593 h 1190386"/>
                <a:gd name="connsiteX1557" fmla="*/ 11639017 w 12191999"/>
                <a:gd name="connsiteY1557" fmla="*/ 769593 h 1190386"/>
                <a:gd name="connsiteX1558" fmla="*/ 11639017 w 12191999"/>
                <a:gd name="connsiteY1558" fmla="*/ 773917 h 1190386"/>
                <a:gd name="connsiteX1559" fmla="*/ 11663337 w 12191999"/>
                <a:gd name="connsiteY1559" fmla="*/ 773917 h 1190386"/>
                <a:gd name="connsiteX1560" fmla="*/ 11663337 w 12191999"/>
                <a:gd name="connsiteY1560" fmla="*/ 760946 h 1190386"/>
                <a:gd name="connsiteX1561" fmla="*/ 11691711 w 12191999"/>
                <a:gd name="connsiteY1561" fmla="*/ 760946 h 1190386"/>
                <a:gd name="connsiteX1562" fmla="*/ 11703871 w 12191999"/>
                <a:gd name="connsiteY1562" fmla="*/ 756622 h 1190386"/>
                <a:gd name="connsiteX1563" fmla="*/ 11724138 w 12191999"/>
                <a:gd name="connsiteY1563" fmla="*/ 760946 h 1190386"/>
                <a:gd name="connsiteX1564" fmla="*/ 11724138 w 12191999"/>
                <a:gd name="connsiteY1564" fmla="*/ 743652 h 1190386"/>
                <a:gd name="connsiteX1565" fmla="*/ 11732245 w 12191999"/>
                <a:gd name="connsiteY1565" fmla="*/ 743652 h 1190386"/>
                <a:gd name="connsiteX1566" fmla="*/ 11732245 w 12191999"/>
                <a:gd name="connsiteY1566" fmla="*/ 730681 h 1190386"/>
                <a:gd name="connsiteX1567" fmla="*/ 11788992 w 12191999"/>
                <a:gd name="connsiteY1567" fmla="*/ 730681 h 1190386"/>
                <a:gd name="connsiteX1568" fmla="*/ 11788992 w 12191999"/>
                <a:gd name="connsiteY1568" fmla="*/ 700416 h 1190386"/>
                <a:gd name="connsiteX1569" fmla="*/ 11807232 w 12191999"/>
                <a:gd name="connsiteY1569" fmla="*/ 700416 h 1190386"/>
                <a:gd name="connsiteX1570" fmla="*/ 11807232 w 12191999"/>
                <a:gd name="connsiteY1570" fmla="*/ 693931 h 1190386"/>
                <a:gd name="connsiteX1571" fmla="*/ 11819392 w 12191999"/>
                <a:gd name="connsiteY1571" fmla="*/ 693931 h 1190386"/>
                <a:gd name="connsiteX1572" fmla="*/ 11819392 w 12191999"/>
                <a:gd name="connsiteY1572" fmla="*/ 700416 h 1190386"/>
                <a:gd name="connsiteX1573" fmla="*/ 11835606 w 12191999"/>
                <a:gd name="connsiteY1573" fmla="*/ 700416 h 1190386"/>
                <a:gd name="connsiteX1574" fmla="*/ 11835606 w 12191999"/>
                <a:gd name="connsiteY1574" fmla="*/ 750137 h 1190386"/>
                <a:gd name="connsiteX1575" fmla="*/ 11868033 w 12191999"/>
                <a:gd name="connsiteY1575" fmla="*/ 750137 h 1190386"/>
                <a:gd name="connsiteX1576" fmla="*/ 11868033 w 12191999"/>
                <a:gd name="connsiteY1576" fmla="*/ 724196 h 1190386"/>
                <a:gd name="connsiteX1577" fmla="*/ 11906540 w 12191999"/>
                <a:gd name="connsiteY1577" fmla="*/ 724196 h 1190386"/>
                <a:gd name="connsiteX1578" fmla="*/ 11906540 w 12191999"/>
                <a:gd name="connsiteY1578" fmla="*/ 693931 h 1190386"/>
                <a:gd name="connsiteX1579" fmla="*/ 11955181 w 12191999"/>
                <a:gd name="connsiteY1579" fmla="*/ 693931 h 1190386"/>
                <a:gd name="connsiteX1580" fmla="*/ 11955181 w 12191999"/>
                <a:gd name="connsiteY1580" fmla="*/ 805087 h 1190386"/>
                <a:gd name="connsiteX1581" fmla="*/ 11955181 w 12191999"/>
                <a:gd name="connsiteY1581" fmla="*/ 818866 h 1190386"/>
                <a:gd name="connsiteX1582" fmla="*/ 11964324 w 12191999"/>
                <a:gd name="connsiteY1582" fmla="*/ 818866 h 1190386"/>
                <a:gd name="connsiteX1583" fmla="*/ 11964324 w 12191999"/>
                <a:gd name="connsiteY1583" fmla="*/ 762555 h 1190386"/>
                <a:gd name="connsiteX1584" fmla="*/ 11967661 w 12191999"/>
                <a:gd name="connsiteY1584" fmla="*/ 756622 h 1190386"/>
                <a:gd name="connsiteX1585" fmla="*/ 11967661 w 12191999"/>
                <a:gd name="connsiteY1585" fmla="*/ 758514 h 1190386"/>
                <a:gd name="connsiteX1586" fmla="*/ 11967661 w 12191999"/>
                <a:gd name="connsiteY1586" fmla="*/ 771755 h 1190386"/>
                <a:gd name="connsiteX1587" fmla="*/ 11971714 w 12191999"/>
                <a:gd name="connsiteY1587" fmla="*/ 726358 h 1190386"/>
                <a:gd name="connsiteX1588" fmla="*/ 11972474 w 12191999"/>
                <a:gd name="connsiteY1588" fmla="*/ 726358 h 1190386"/>
                <a:gd name="connsiteX1589" fmla="*/ 11977794 w 12191999"/>
                <a:gd name="connsiteY1589" fmla="*/ 726358 h 1190386"/>
                <a:gd name="connsiteX1590" fmla="*/ 11977794 w 12191999"/>
                <a:gd name="connsiteY1590" fmla="*/ 661504 h 1190386"/>
                <a:gd name="connsiteX1591" fmla="*/ 11978808 w 12191999"/>
                <a:gd name="connsiteY1591" fmla="*/ 661504 h 1190386"/>
                <a:gd name="connsiteX1592" fmla="*/ 11985901 w 12191999"/>
                <a:gd name="connsiteY1592" fmla="*/ 661504 h 1190386"/>
                <a:gd name="connsiteX1593" fmla="*/ 11998061 w 12191999"/>
                <a:gd name="connsiteY1593" fmla="*/ 618269 h 1190386"/>
                <a:gd name="connsiteX1594" fmla="*/ 11999328 w 12191999"/>
                <a:gd name="connsiteY1594" fmla="*/ 618269 h 1190386"/>
                <a:gd name="connsiteX1595" fmla="*/ 12008195 w 12191999"/>
                <a:gd name="connsiteY1595" fmla="*/ 618269 h 1190386"/>
                <a:gd name="connsiteX1596" fmla="*/ 12018328 w 12191999"/>
                <a:gd name="connsiteY1596" fmla="*/ 661504 h 1190386"/>
                <a:gd name="connsiteX1597" fmla="*/ 12019341 w 12191999"/>
                <a:gd name="connsiteY1597" fmla="*/ 661504 h 1190386"/>
                <a:gd name="connsiteX1598" fmla="*/ 12026435 w 12191999"/>
                <a:gd name="connsiteY1598" fmla="*/ 661504 h 1190386"/>
                <a:gd name="connsiteX1599" fmla="*/ 12026435 w 12191999"/>
                <a:gd name="connsiteY1599" fmla="*/ 700416 h 1190386"/>
                <a:gd name="connsiteX1600" fmla="*/ 12028208 w 12191999"/>
                <a:gd name="connsiteY1600" fmla="*/ 700416 h 1190386"/>
                <a:gd name="connsiteX1601" fmla="*/ 12040622 w 12191999"/>
                <a:gd name="connsiteY1601" fmla="*/ 700416 h 1190386"/>
                <a:gd name="connsiteX1602" fmla="*/ 12040622 w 12191999"/>
                <a:gd name="connsiteY1602" fmla="*/ 702578 h 1190386"/>
                <a:gd name="connsiteX1603" fmla="*/ 12040622 w 12191999"/>
                <a:gd name="connsiteY1603" fmla="*/ 717710 h 1190386"/>
                <a:gd name="connsiteX1604" fmla="*/ 12044675 w 12191999"/>
                <a:gd name="connsiteY1604" fmla="*/ 715549 h 1190386"/>
                <a:gd name="connsiteX1605" fmla="*/ 12044675 w 12191999"/>
                <a:gd name="connsiteY1605" fmla="*/ 700416 h 1190386"/>
                <a:gd name="connsiteX1606" fmla="*/ 12046195 w 12191999"/>
                <a:gd name="connsiteY1606" fmla="*/ 700416 h 1190386"/>
                <a:gd name="connsiteX1607" fmla="*/ 12056835 w 12191999"/>
                <a:gd name="connsiteY1607" fmla="*/ 700416 h 1190386"/>
                <a:gd name="connsiteX1608" fmla="*/ 12056835 w 12191999"/>
                <a:gd name="connsiteY1608" fmla="*/ 702037 h 1190386"/>
                <a:gd name="connsiteX1609" fmla="*/ 12056835 w 12191999"/>
                <a:gd name="connsiteY1609" fmla="*/ 713387 h 1190386"/>
                <a:gd name="connsiteX1610" fmla="*/ 12087236 w 12191999"/>
                <a:gd name="connsiteY1610" fmla="*/ 713387 h 1190386"/>
                <a:gd name="connsiteX1611" fmla="*/ 12087236 w 12191999"/>
                <a:gd name="connsiteY1611" fmla="*/ 676637 h 1190386"/>
                <a:gd name="connsiteX1612" fmla="*/ 12088502 w 12191999"/>
                <a:gd name="connsiteY1612" fmla="*/ 676637 h 1190386"/>
                <a:gd name="connsiteX1613" fmla="*/ 12097369 w 12191999"/>
                <a:gd name="connsiteY1613" fmla="*/ 676637 h 1190386"/>
                <a:gd name="connsiteX1614" fmla="*/ 12097369 w 12191999"/>
                <a:gd name="connsiteY1614" fmla="*/ 698254 h 1190386"/>
                <a:gd name="connsiteX1615" fmla="*/ 12099396 w 12191999"/>
                <a:gd name="connsiteY1615" fmla="*/ 665828 h 1190386"/>
                <a:gd name="connsiteX1616" fmla="*/ 12121689 w 12191999"/>
                <a:gd name="connsiteY1616" fmla="*/ 665828 h 1190386"/>
                <a:gd name="connsiteX1617" fmla="*/ 12121689 w 12191999"/>
                <a:gd name="connsiteY1617" fmla="*/ 664206 h 1190386"/>
                <a:gd name="connsiteX1618" fmla="*/ 12121689 w 12191999"/>
                <a:gd name="connsiteY1618" fmla="*/ 652857 h 1190386"/>
                <a:gd name="connsiteX1619" fmla="*/ 12122449 w 12191999"/>
                <a:gd name="connsiteY1619" fmla="*/ 652857 h 1190386"/>
                <a:gd name="connsiteX1620" fmla="*/ 12127769 w 12191999"/>
                <a:gd name="connsiteY1620" fmla="*/ 652857 h 1190386"/>
                <a:gd name="connsiteX1621" fmla="*/ 12127769 w 12191999"/>
                <a:gd name="connsiteY1621" fmla="*/ 650966 h 1190386"/>
                <a:gd name="connsiteX1622" fmla="*/ 12127769 w 12191999"/>
                <a:gd name="connsiteY1622" fmla="*/ 637725 h 1190386"/>
                <a:gd name="connsiteX1623" fmla="*/ 12131823 w 12191999"/>
                <a:gd name="connsiteY1623" fmla="*/ 644210 h 1190386"/>
                <a:gd name="connsiteX1624" fmla="*/ 12134103 w 12191999"/>
                <a:gd name="connsiteY1624" fmla="*/ 644210 h 1190386"/>
                <a:gd name="connsiteX1625" fmla="*/ 12150063 w 12191999"/>
                <a:gd name="connsiteY1625" fmla="*/ 644210 h 1190386"/>
                <a:gd name="connsiteX1626" fmla="*/ 12150063 w 12191999"/>
                <a:gd name="connsiteY1626" fmla="*/ 643399 h 1190386"/>
                <a:gd name="connsiteX1627" fmla="*/ 12150063 w 12191999"/>
                <a:gd name="connsiteY1627" fmla="*/ 637725 h 1190386"/>
                <a:gd name="connsiteX1628" fmla="*/ 12150823 w 12191999"/>
                <a:gd name="connsiteY1628" fmla="*/ 637725 h 1190386"/>
                <a:gd name="connsiteX1629" fmla="*/ 12156143 w 12191999"/>
                <a:gd name="connsiteY1629" fmla="*/ 637725 h 1190386"/>
                <a:gd name="connsiteX1630" fmla="*/ 12156143 w 12191999"/>
                <a:gd name="connsiteY1630" fmla="*/ 639076 h 1190386"/>
                <a:gd name="connsiteX1631" fmla="*/ 12156143 w 12191999"/>
                <a:gd name="connsiteY1631" fmla="*/ 648534 h 1190386"/>
                <a:gd name="connsiteX1632" fmla="*/ 12191999 w 12191999"/>
                <a:gd name="connsiteY1632" fmla="*/ 648534 h 1190386"/>
                <a:gd name="connsiteX1633" fmla="*/ 12191999 w 12191999"/>
                <a:gd name="connsiteY1633" fmla="*/ 1159457 h 1190386"/>
                <a:gd name="connsiteX1634" fmla="*/ 12027744 w 12191999"/>
                <a:gd name="connsiteY1634" fmla="*/ 1159331 h 1190386"/>
                <a:gd name="connsiteX1635" fmla="*/ 12027731 w 12191999"/>
                <a:gd name="connsiteY1635" fmla="*/ 1160647 h 1190386"/>
                <a:gd name="connsiteX1636" fmla="*/ 9008590 w 12191999"/>
                <a:gd name="connsiteY1636" fmla="*/ 1158322 h 1190386"/>
                <a:gd name="connsiteX1637" fmla="*/ 9008602 w 12191999"/>
                <a:gd name="connsiteY1637" fmla="*/ 1160647 h 1190386"/>
                <a:gd name="connsiteX1638" fmla="*/ 6049689 w 12191999"/>
                <a:gd name="connsiteY1638" fmla="*/ 1158315 h 1190386"/>
                <a:gd name="connsiteX1639" fmla="*/ 3031543 w 12191999"/>
                <a:gd name="connsiteY1639" fmla="*/ 1158318 h 1190386"/>
                <a:gd name="connsiteX1640" fmla="*/ 2054 w 12191999"/>
                <a:gd name="connsiteY1640" fmla="*/ 1158314 h 1190386"/>
                <a:gd name="connsiteX1641" fmla="*/ 0 w 12191999"/>
                <a:gd name="connsiteY1641" fmla="*/ 724196 h 1190386"/>
                <a:gd name="connsiteX1642" fmla="*/ 20267 w 12191999"/>
                <a:gd name="connsiteY1642" fmla="*/ 724196 h 1190386"/>
                <a:gd name="connsiteX1643" fmla="*/ 20774 w 12191999"/>
                <a:gd name="connsiteY1643" fmla="*/ 723115 h 1190386"/>
                <a:gd name="connsiteX1644" fmla="*/ 24320 w 12191999"/>
                <a:gd name="connsiteY1644" fmla="*/ 715549 h 1190386"/>
                <a:gd name="connsiteX1645" fmla="*/ 26095 w 12191999"/>
                <a:gd name="connsiteY1645" fmla="*/ 715819 h 1190386"/>
                <a:gd name="connsiteX1646" fmla="*/ 38507 w 12191999"/>
                <a:gd name="connsiteY1646" fmla="*/ 717710 h 1190386"/>
                <a:gd name="connsiteX1647" fmla="*/ 39014 w 12191999"/>
                <a:gd name="connsiteY1647" fmla="*/ 719062 h 1190386"/>
                <a:gd name="connsiteX1648" fmla="*/ 42560 w 12191999"/>
                <a:gd name="connsiteY1648" fmla="*/ 728519 h 1190386"/>
                <a:gd name="connsiteX1649" fmla="*/ 68907 w 12191999"/>
                <a:gd name="connsiteY1649" fmla="*/ 730681 h 1190386"/>
                <a:gd name="connsiteX1650" fmla="*/ 68907 w 12191999"/>
                <a:gd name="connsiteY1650" fmla="*/ 607460 h 1190386"/>
                <a:gd name="connsiteX1651" fmla="*/ 70934 w 12191999"/>
                <a:gd name="connsiteY1651" fmla="*/ 607460 h 1190386"/>
                <a:gd name="connsiteX1652" fmla="*/ 85121 w 12191999"/>
                <a:gd name="connsiteY1652" fmla="*/ 607460 h 1190386"/>
                <a:gd name="connsiteX1653" fmla="*/ 85121 w 12191999"/>
                <a:gd name="connsiteY1653" fmla="*/ 471268 h 1190386"/>
                <a:gd name="connsiteX1654" fmla="*/ 86894 w 12191999"/>
                <a:gd name="connsiteY1654" fmla="*/ 471268 h 1190386"/>
                <a:gd name="connsiteX1655" fmla="*/ 99308 w 12191999"/>
                <a:gd name="connsiteY1655" fmla="*/ 471268 h 1190386"/>
                <a:gd name="connsiteX1656" fmla="*/ 99308 w 12191999"/>
                <a:gd name="connsiteY1656" fmla="*/ 356694 h 1190386"/>
                <a:gd name="connsiteX1657" fmla="*/ 103361 w 12191999"/>
                <a:gd name="connsiteY1657" fmla="*/ 328590 h 1190386"/>
                <a:gd name="connsiteX1658" fmla="*/ 105388 w 12191999"/>
                <a:gd name="connsiteY1658" fmla="*/ 328590 h 1190386"/>
                <a:gd name="connsiteX1659" fmla="*/ 119575 w 12191999"/>
                <a:gd name="connsiteY1659" fmla="*/ 328590 h 1190386"/>
                <a:gd name="connsiteX1660" fmla="*/ 156055 w 12191999"/>
                <a:gd name="connsiteY1660" fmla="*/ 246443 h 1190386"/>
                <a:gd name="connsiteX1661" fmla="*/ 160109 w 12191999"/>
                <a:gd name="connsiteY1661" fmla="*/ 0 h 1190386"/>
                <a:gd name="connsiteX0" fmla="*/ 160109 w 12191999"/>
                <a:gd name="connsiteY0" fmla="*/ 0 h 1190386"/>
                <a:gd name="connsiteX1" fmla="*/ 162135 w 12191999"/>
                <a:gd name="connsiteY1" fmla="*/ 246443 h 1190386"/>
                <a:gd name="connsiteX2" fmla="*/ 200643 w 12191999"/>
                <a:gd name="connsiteY2" fmla="*/ 326429 h 1190386"/>
                <a:gd name="connsiteX3" fmla="*/ 202669 w 12191999"/>
                <a:gd name="connsiteY3" fmla="*/ 326429 h 1190386"/>
                <a:gd name="connsiteX4" fmla="*/ 216856 w 12191999"/>
                <a:gd name="connsiteY4" fmla="*/ 326429 h 1190386"/>
                <a:gd name="connsiteX5" fmla="*/ 216856 w 12191999"/>
                <a:gd name="connsiteY5" fmla="*/ 350208 h 1190386"/>
                <a:gd name="connsiteX6" fmla="*/ 217363 w 12191999"/>
                <a:gd name="connsiteY6" fmla="*/ 351019 h 1190386"/>
                <a:gd name="connsiteX7" fmla="*/ 220909 w 12191999"/>
                <a:gd name="connsiteY7" fmla="*/ 356694 h 1190386"/>
                <a:gd name="connsiteX8" fmla="*/ 220909 w 12191999"/>
                <a:gd name="connsiteY8" fmla="*/ 471268 h 1190386"/>
                <a:gd name="connsiteX9" fmla="*/ 223189 w 12191999"/>
                <a:gd name="connsiteY9" fmla="*/ 471268 h 1190386"/>
                <a:gd name="connsiteX10" fmla="*/ 239151 w 12191999"/>
                <a:gd name="connsiteY10" fmla="*/ 471268 h 1190386"/>
                <a:gd name="connsiteX11" fmla="*/ 239151 w 12191999"/>
                <a:gd name="connsiteY11" fmla="*/ 611783 h 1190386"/>
                <a:gd name="connsiteX12" fmla="*/ 240670 w 12191999"/>
                <a:gd name="connsiteY12" fmla="*/ 611513 h 1190386"/>
                <a:gd name="connsiteX13" fmla="*/ 251310 w 12191999"/>
                <a:gd name="connsiteY13" fmla="*/ 609622 h 1190386"/>
                <a:gd name="connsiteX14" fmla="*/ 249283 w 12191999"/>
                <a:gd name="connsiteY14" fmla="*/ 698254 h 1190386"/>
                <a:gd name="connsiteX15" fmla="*/ 250804 w 12191999"/>
                <a:gd name="connsiteY15" fmla="*/ 698525 h 1190386"/>
                <a:gd name="connsiteX16" fmla="*/ 261444 w 12191999"/>
                <a:gd name="connsiteY16" fmla="*/ 700416 h 1190386"/>
                <a:gd name="connsiteX17" fmla="*/ 261696 w 12191999"/>
                <a:gd name="connsiteY17" fmla="*/ 701227 h 1190386"/>
                <a:gd name="connsiteX18" fmla="*/ 263470 w 12191999"/>
                <a:gd name="connsiteY18" fmla="*/ 706902 h 1190386"/>
                <a:gd name="connsiteX19" fmla="*/ 264230 w 12191999"/>
                <a:gd name="connsiteY19" fmla="*/ 704470 h 1190386"/>
                <a:gd name="connsiteX20" fmla="*/ 269550 w 12191999"/>
                <a:gd name="connsiteY20" fmla="*/ 687446 h 1190386"/>
                <a:gd name="connsiteX21" fmla="*/ 271323 w 12191999"/>
                <a:gd name="connsiteY21" fmla="*/ 687446 h 1190386"/>
                <a:gd name="connsiteX22" fmla="*/ 283737 w 12191999"/>
                <a:gd name="connsiteY22" fmla="*/ 687446 h 1190386"/>
                <a:gd name="connsiteX23" fmla="*/ 283737 w 12191999"/>
                <a:gd name="connsiteY23" fmla="*/ 719872 h 1190386"/>
                <a:gd name="connsiteX24" fmla="*/ 284750 w 12191999"/>
                <a:gd name="connsiteY24" fmla="*/ 720413 h 1190386"/>
                <a:gd name="connsiteX25" fmla="*/ 291844 w 12191999"/>
                <a:gd name="connsiteY25" fmla="*/ 724196 h 1190386"/>
                <a:gd name="connsiteX26" fmla="*/ 291844 w 12191999"/>
                <a:gd name="connsiteY26" fmla="*/ 725547 h 1190386"/>
                <a:gd name="connsiteX27" fmla="*/ 291844 w 12191999"/>
                <a:gd name="connsiteY27" fmla="*/ 735005 h 1190386"/>
                <a:gd name="connsiteX28" fmla="*/ 336431 w 12191999"/>
                <a:gd name="connsiteY28" fmla="*/ 735005 h 1190386"/>
                <a:gd name="connsiteX29" fmla="*/ 336431 w 12191999"/>
                <a:gd name="connsiteY29" fmla="*/ 736086 h 1190386"/>
                <a:gd name="connsiteX30" fmla="*/ 336431 w 12191999"/>
                <a:gd name="connsiteY30" fmla="*/ 743652 h 1190386"/>
                <a:gd name="connsiteX31" fmla="*/ 338457 w 12191999"/>
                <a:gd name="connsiteY31" fmla="*/ 743652 h 1190386"/>
                <a:gd name="connsiteX32" fmla="*/ 352644 w 12191999"/>
                <a:gd name="connsiteY32" fmla="*/ 743652 h 1190386"/>
                <a:gd name="connsiteX33" fmla="*/ 352644 w 12191999"/>
                <a:gd name="connsiteY33" fmla="*/ 713387 h 1190386"/>
                <a:gd name="connsiteX34" fmla="*/ 397231 w 12191999"/>
                <a:gd name="connsiteY34" fmla="*/ 713387 h 1190386"/>
                <a:gd name="connsiteX35" fmla="*/ 397231 w 12191999"/>
                <a:gd name="connsiteY35" fmla="*/ 712036 h 1190386"/>
                <a:gd name="connsiteX36" fmla="*/ 397231 w 12191999"/>
                <a:gd name="connsiteY36" fmla="*/ 702578 h 1190386"/>
                <a:gd name="connsiteX37" fmla="*/ 398245 w 12191999"/>
                <a:gd name="connsiteY37" fmla="*/ 702578 h 1190386"/>
                <a:gd name="connsiteX38" fmla="*/ 405338 w 12191999"/>
                <a:gd name="connsiteY38" fmla="*/ 702578 h 1190386"/>
                <a:gd name="connsiteX39" fmla="*/ 405338 w 12191999"/>
                <a:gd name="connsiteY39" fmla="*/ 700687 h 1190386"/>
                <a:gd name="connsiteX40" fmla="*/ 405338 w 12191999"/>
                <a:gd name="connsiteY40" fmla="*/ 687446 h 1190386"/>
                <a:gd name="connsiteX41" fmla="*/ 406099 w 12191999"/>
                <a:gd name="connsiteY41" fmla="*/ 687446 h 1190386"/>
                <a:gd name="connsiteX42" fmla="*/ 411418 w 12191999"/>
                <a:gd name="connsiteY42" fmla="*/ 687446 h 1190386"/>
                <a:gd name="connsiteX43" fmla="*/ 411418 w 12191999"/>
                <a:gd name="connsiteY43" fmla="*/ 686365 h 1190386"/>
                <a:gd name="connsiteX44" fmla="*/ 411418 w 12191999"/>
                <a:gd name="connsiteY44" fmla="*/ 678798 h 1190386"/>
                <a:gd name="connsiteX45" fmla="*/ 413445 w 12191999"/>
                <a:gd name="connsiteY45" fmla="*/ 678798 h 1190386"/>
                <a:gd name="connsiteX46" fmla="*/ 427632 w 12191999"/>
                <a:gd name="connsiteY46" fmla="*/ 678798 h 1190386"/>
                <a:gd name="connsiteX47" fmla="*/ 427632 w 12191999"/>
                <a:gd name="connsiteY47" fmla="*/ 679879 h 1190386"/>
                <a:gd name="connsiteX48" fmla="*/ 427632 w 12191999"/>
                <a:gd name="connsiteY48" fmla="*/ 687446 h 1190386"/>
                <a:gd name="connsiteX49" fmla="*/ 449925 w 12191999"/>
                <a:gd name="connsiteY49" fmla="*/ 687446 h 1190386"/>
                <a:gd name="connsiteX50" fmla="*/ 449925 w 12191999"/>
                <a:gd name="connsiteY50" fmla="*/ 685554 h 1190386"/>
                <a:gd name="connsiteX51" fmla="*/ 449925 w 12191999"/>
                <a:gd name="connsiteY51" fmla="*/ 672313 h 1190386"/>
                <a:gd name="connsiteX52" fmla="*/ 451700 w 12191999"/>
                <a:gd name="connsiteY52" fmla="*/ 672313 h 1190386"/>
                <a:gd name="connsiteX53" fmla="*/ 464112 w 12191999"/>
                <a:gd name="connsiteY53" fmla="*/ 672313 h 1190386"/>
                <a:gd name="connsiteX54" fmla="*/ 464112 w 12191999"/>
                <a:gd name="connsiteY54" fmla="*/ 696093 h 1190386"/>
                <a:gd name="connsiteX55" fmla="*/ 465126 w 12191999"/>
                <a:gd name="connsiteY55" fmla="*/ 696093 h 1190386"/>
                <a:gd name="connsiteX56" fmla="*/ 472219 w 12191999"/>
                <a:gd name="connsiteY56" fmla="*/ 696093 h 1190386"/>
                <a:gd name="connsiteX57" fmla="*/ 472219 w 12191999"/>
                <a:gd name="connsiteY57" fmla="*/ 695012 h 1190386"/>
                <a:gd name="connsiteX58" fmla="*/ 472219 w 12191999"/>
                <a:gd name="connsiteY58" fmla="*/ 687446 h 1190386"/>
                <a:gd name="connsiteX59" fmla="*/ 473992 w 12191999"/>
                <a:gd name="connsiteY59" fmla="*/ 687446 h 1190386"/>
                <a:gd name="connsiteX60" fmla="*/ 486407 w 12191999"/>
                <a:gd name="connsiteY60" fmla="*/ 687446 h 1190386"/>
                <a:gd name="connsiteX61" fmla="*/ 486407 w 12191999"/>
                <a:gd name="connsiteY61" fmla="*/ 713387 h 1190386"/>
                <a:gd name="connsiteX62" fmla="*/ 488433 w 12191999"/>
                <a:gd name="connsiteY62" fmla="*/ 713387 h 1190386"/>
                <a:gd name="connsiteX63" fmla="*/ 502619 w 12191999"/>
                <a:gd name="connsiteY63" fmla="*/ 713387 h 1190386"/>
                <a:gd name="connsiteX64" fmla="*/ 502619 w 12191999"/>
                <a:gd name="connsiteY64" fmla="*/ 715008 h 1190386"/>
                <a:gd name="connsiteX65" fmla="*/ 502619 w 12191999"/>
                <a:gd name="connsiteY65" fmla="*/ 726358 h 1190386"/>
                <a:gd name="connsiteX66" fmla="*/ 503379 w 12191999"/>
                <a:gd name="connsiteY66" fmla="*/ 726358 h 1190386"/>
                <a:gd name="connsiteX67" fmla="*/ 508700 w 12191999"/>
                <a:gd name="connsiteY67" fmla="*/ 726358 h 1190386"/>
                <a:gd name="connsiteX68" fmla="*/ 508700 w 12191999"/>
                <a:gd name="connsiteY68" fmla="*/ 725547 h 1190386"/>
                <a:gd name="connsiteX69" fmla="*/ 508700 w 12191999"/>
                <a:gd name="connsiteY69" fmla="*/ 719872 h 1190386"/>
                <a:gd name="connsiteX70" fmla="*/ 539100 w 12191999"/>
                <a:gd name="connsiteY70" fmla="*/ 719872 h 1190386"/>
                <a:gd name="connsiteX71" fmla="*/ 539100 w 12191999"/>
                <a:gd name="connsiteY71" fmla="*/ 743652 h 1190386"/>
                <a:gd name="connsiteX72" fmla="*/ 540113 w 12191999"/>
                <a:gd name="connsiteY72" fmla="*/ 743652 h 1190386"/>
                <a:gd name="connsiteX73" fmla="*/ 547207 w 12191999"/>
                <a:gd name="connsiteY73" fmla="*/ 743652 h 1190386"/>
                <a:gd name="connsiteX74" fmla="*/ 547207 w 12191999"/>
                <a:gd name="connsiteY74" fmla="*/ 744733 h 1190386"/>
                <a:gd name="connsiteX75" fmla="*/ 547207 w 12191999"/>
                <a:gd name="connsiteY75" fmla="*/ 752299 h 1190386"/>
                <a:gd name="connsiteX76" fmla="*/ 547967 w 12191999"/>
                <a:gd name="connsiteY76" fmla="*/ 752299 h 1190386"/>
                <a:gd name="connsiteX77" fmla="*/ 553287 w 12191999"/>
                <a:gd name="connsiteY77" fmla="*/ 752299 h 1190386"/>
                <a:gd name="connsiteX78" fmla="*/ 553287 w 12191999"/>
                <a:gd name="connsiteY78" fmla="*/ 750137 h 1190386"/>
                <a:gd name="connsiteX79" fmla="*/ 553287 w 12191999"/>
                <a:gd name="connsiteY79" fmla="*/ 735005 h 1190386"/>
                <a:gd name="connsiteX80" fmla="*/ 554300 w 12191999"/>
                <a:gd name="connsiteY80" fmla="*/ 735005 h 1190386"/>
                <a:gd name="connsiteX81" fmla="*/ 561394 w 12191999"/>
                <a:gd name="connsiteY81" fmla="*/ 735005 h 1190386"/>
                <a:gd name="connsiteX82" fmla="*/ 561394 w 12191999"/>
                <a:gd name="connsiteY82" fmla="*/ 736086 h 1190386"/>
                <a:gd name="connsiteX83" fmla="*/ 561394 w 12191999"/>
                <a:gd name="connsiteY83" fmla="*/ 743652 h 1190386"/>
                <a:gd name="connsiteX84" fmla="*/ 566714 w 12191999"/>
                <a:gd name="connsiteY84" fmla="*/ 741659 h 1190386"/>
                <a:gd name="connsiteX85" fmla="*/ 567474 w 12191999"/>
                <a:gd name="connsiteY85" fmla="*/ 740679 h 1190386"/>
                <a:gd name="connsiteX86" fmla="*/ 567474 w 12191999"/>
                <a:gd name="connsiteY86" fmla="*/ 735005 h 1190386"/>
                <a:gd name="connsiteX87" fmla="*/ 605982 w 12191999"/>
                <a:gd name="connsiteY87" fmla="*/ 735005 h 1190386"/>
                <a:gd name="connsiteX88" fmla="*/ 605982 w 12191999"/>
                <a:gd name="connsiteY88" fmla="*/ 758784 h 1190386"/>
                <a:gd name="connsiteX89" fmla="*/ 608008 w 12191999"/>
                <a:gd name="connsiteY89" fmla="*/ 758784 h 1190386"/>
                <a:gd name="connsiteX90" fmla="*/ 622194 w 12191999"/>
                <a:gd name="connsiteY90" fmla="*/ 758784 h 1190386"/>
                <a:gd name="connsiteX91" fmla="*/ 622194 w 12191999"/>
                <a:gd name="connsiteY91" fmla="*/ 759865 h 1190386"/>
                <a:gd name="connsiteX92" fmla="*/ 622194 w 12191999"/>
                <a:gd name="connsiteY92" fmla="*/ 767431 h 1190386"/>
                <a:gd name="connsiteX93" fmla="*/ 623968 w 12191999"/>
                <a:gd name="connsiteY93" fmla="*/ 767431 h 1190386"/>
                <a:gd name="connsiteX94" fmla="*/ 636381 w 12191999"/>
                <a:gd name="connsiteY94" fmla="*/ 767431 h 1190386"/>
                <a:gd name="connsiteX95" fmla="*/ 636381 w 12191999"/>
                <a:gd name="connsiteY95" fmla="*/ 743652 h 1190386"/>
                <a:gd name="connsiteX96" fmla="*/ 637394 w 12191999"/>
                <a:gd name="connsiteY96" fmla="*/ 743652 h 1190386"/>
                <a:gd name="connsiteX97" fmla="*/ 644488 w 12191999"/>
                <a:gd name="connsiteY97" fmla="*/ 743652 h 1190386"/>
                <a:gd name="connsiteX98" fmla="*/ 644488 w 12191999"/>
                <a:gd name="connsiteY98" fmla="*/ 711225 h 1190386"/>
                <a:gd name="connsiteX99" fmla="*/ 645501 w 12191999"/>
                <a:gd name="connsiteY99" fmla="*/ 711225 h 1190386"/>
                <a:gd name="connsiteX100" fmla="*/ 652595 w 12191999"/>
                <a:gd name="connsiteY100" fmla="*/ 711225 h 1190386"/>
                <a:gd name="connsiteX101" fmla="*/ 652595 w 12191999"/>
                <a:gd name="connsiteY101" fmla="*/ 709334 h 1190386"/>
                <a:gd name="connsiteX102" fmla="*/ 652595 w 12191999"/>
                <a:gd name="connsiteY102" fmla="*/ 696093 h 1190386"/>
                <a:gd name="connsiteX103" fmla="*/ 651328 w 12191999"/>
                <a:gd name="connsiteY103" fmla="*/ 694471 h 1190386"/>
                <a:gd name="connsiteX104" fmla="*/ 656648 w 12191999"/>
                <a:gd name="connsiteY104" fmla="*/ 683122 h 1190386"/>
                <a:gd name="connsiteX105" fmla="*/ 664755 w 12191999"/>
                <a:gd name="connsiteY105" fmla="*/ 711225 h 1190386"/>
                <a:gd name="connsiteX106" fmla="*/ 665515 w 12191999"/>
                <a:gd name="connsiteY106" fmla="*/ 711225 h 1190386"/>
                <a:gd name="connsiteX107" fmla="*/ 670835 w 12191999"/>
                <a:gd name="connsiteY107" fmla="*/ 711225 h 1190386"/>
                <a:gd name="connsiteX108" fmla="*/ 670835 w 12191999"/>
                <a:gd name="connsiteY108" fmla="*/ 605298 h 1190386"/>
                <a:gd name="connsiteX109" fmla="*/ 672356 w 12191999"/>
                <a:gd name="connsiteY109" fmla="*/ 605298 h 1190386"/>
                <a:gd name="connsiteX110" fmla="*/ 682996 w 12191999"/>
                <a:gd name="connsiteY110" fmla="*/ 605298 h 1190386"/>
                <a:gd name="connsiteX111" fmla="*/ 682996 w 12191999"/>
                <a:gd name="connsiteY111" fmla="*/ 557739 h 1190386"/>
                <a:gd name="connsiteX112" fmla="*/ 709342 w 12191999"/>
                <a:gd name="connsiteY112" fmla="*/ 557739 h 1190386"/>
                <a:gd name="connsiteX113" fmla="*/ 709342 w 12191999"/>
                <a:gd name="connsiteY113" fmla="*/ 536121 h 1190386"/>
                <a:gd name="connsiteX114" fmla="*/ 743796 w 12191999"/>
                <a:gd name="connsiteY114" fmla="*/ 536121 h 1190386"/>
                <a:gd name="connsiteX115" fmla="*/ 743796 w 12191999"/>
                <a:gd name="connsiteY115" fmla="*/ 538553 h 1190386"/>
                <a:gd name="connsiteX116" fmla="*/ 743796 w 12191999"/>
                <a:gd name="connsiteY116" fmla="*/ 555577 h 1190386"/>
                <a:gd name="connsiteX117" fmla="*/ 746077 w 12191999"/>
                <a:gd name="connsiteY117" fmla="*/ 555577 h 1190386"/>
                <a:gd name="connsiteX118" fmla="*/ 762036 w 12191999"/>
                <a:gd name="connsiteY118" fmla="*/ 555577 h 1190386"/>
                <a:gd name="connsiteX119" fmla="*/ 762036 w 12191999"/>
                <a:gd name="connsiteY119" fmla="*/ 603136 h 1190386"/>
                <a:gd name="connsiteX120" fmla="*/ 763049 w 12191999"/>
                <a:gd name="connsiteY120" fmla="*/ 603136 h 1190386"/>
                <a:gd name="connsiteX121" fmla="*/ 770144 w 12191999"/>
                <a:gd name="connsiteY121" fmla="*/ 603136 h 1190386"/>
                <a:gd name="connsiteX122" fmla="*/ 784330 w 12191999"/>
                <a:gd name="connsiteY122" fmla="*/ 607460 h 1190386"/>
                <a:gd name="connsiteX123" fmla="*/ 784330 w 12191999"/>
                <a:gd name="connsiteY123" fmla="*/ 646372 h 1190386"/>
                <a:gd name="connsiteX124" fmla="*/ 785344 w 12191999"/>
                <a:gd name="connsiteY124" fmla="*/ 646372 h 1190386"/>
                <a:gd name="connsiteX125" fmla="*/ 792436 w 12191999"/>
                <a:gd name="connsiteY125" fmla="*/ 646372 h 1190386"/>
                <a:gd name="connsiteX126" fmla="*/ 792436 w 12191999"/>
                <a:gd name="connsiteY126" fmla="*/ 647993 h 1190386"/>
                <a:gd name="connsiteX127" fmla="*/ 792436 w 12191999"/>
                <a:gd name="connsiteY127" fmla="*/ 659342 h 1190386"/>
                <a:gd name="connsiteX128" fmla="*/ 794463 w 12191999"/>
                <a:gd name="connsiteY128" fmla="*/ 659342 h 1190386"/>
                <a:gd name="connsiteX129" fmla="*/ 808650 w 12191999"/>
                <a:gd name="connsiteY129" fmla="*/ 659342 h 1190386"/>
                <a:gd name="connsiteX130" fmla="*/ 814730 w 12191999"/>
                <a:gd name="connsiteY130" fmla="*/ 665828 h 1190386"/>
                <a:gd name="connsiteX131" fmla="*/ 814730 w 12191999"/>
                <a:gd name="connsiteY131" fmla="*/ 687446 h 1190386"/>
                <a:gd name="connsiteX132" fmla="*/ 817010 w 12191999"/>
                <a:gd name="connsiteY132" fmla="*/ 687446 h 1190386"/>
                <a:gd name="connsiteX133" fmla="*/ 832971 w 12191999"/>
                <a:gd name="connsiteY133" fmla="*/ 687446 h 1190386"/>
                <a:gd name="connsiteX134" fmla="*/ 832971 w 12191999"/>
                <a:gd name="connsiteY134" fmla="*/ 688526 h 1190386"/>
                <a:gd name="connsiteX135" fmla="*/ 832971 w 12191999"/>
                <a:gd name="connsiteY135" fmla="*/ 696093 h 1190386"/>
                <a:gd name="connsiteX136" fmla="*/ 834238 w 12191999"/>
                <a:gd name="connsiteY136" fmla="*/ 696093 h 1190386"/>
                <a:gd name="connsiteX137" fmla="*/ 843105 w 12191999"/>
                <a:gd name="connsiteY137" fmla="*/ 696093 h 1190386"/>
                <a:gd name="connsiteX138" fmla="*/ 843105 w 12191999"/>
                <a:gd name="connsiteY138" fmla="*/ 698254 h 1190386"/>
                <a:gd name="connsiteX139" fmla="*/ 843105 w 12191999"/>
                <a:gd name="connsiteY139" fmla="*/ 713387 h 1190386"/>
                <a:gd name="connsiteX140" fmla="*/ 847158 w 12191999"/>
                <a:gd name="connsiteY140" fmla="*/ 711495 h 1190386"/>
                <a:gd name="connsiteX141" fmla="*/ 847158 w 12191999"/>
                <a:gd name="connsiteY141" fmla="*/ 698254 h 1190386"/>
                <a:gd name="connsiteX142" fmla="*/ 848170 w 12191999"/>
                <a:gd name="connsiteY142" fmla="*/ 698254 h 1190386"/>
                <a:gd name="connsiteX143" fmla="*/ 855264 w 12191999"/>
                <a:gd name="connsiteY143" fmla="*/ 698254 h 1190386"/>
                <a:gd name="connsiteX144" fmla="*/ 855264 w 12191999"/>
                <a:gd name="connsiteY144" fmla="*/ 699876 h 1190386"/>
                <a:gd name="connsiteX145" fmla="*/ 855264 w 12191999"/>
                <a:gd name="connsiteY145" fmla="*/ 711225 h 1190386"/>
                <a:gd name="connsiteX146" fmla="*/ 856025 w 12191999"/>
                <a:gd name="connsiteY146" fmla="*/ 711225 h 1190386"/>
                <a:gd name="connsiteX147" fmla="*/ 861344 w 12191999"/>
                <a:gd name="connsiteY147" fmla="*/ 711225 h 1190386"/>
                <a:gd name="connsiteX148" fmla="*/ 909984 w 12191999"/>
                <a:gd name="connsiteY148" fmla="*/ 706902 h 1190386"/>
                <a:gd name="connsiteX149" fmla="*/ 909984 w 12191999"/>
                <a:gd name="connsiteY149" fmla="*/ 708253 h 1190386"/>
                <a:gd name="connsiteX150" fmla="*/ 909984 w 12191999"/>
                <a:gd name="connsiteY150" fmla="*/ 717710 h 1190386"/>
                <a:gd name="connsiteX151" fmla="*/ 910744 w 12191999"/>
                <a:gd name="connsiteY151" fmla="*/ 717710 h 1190386"/>
                <a:gd name="connsiteX152" fmla="*/ 916065 w 12191999"/>
                <a:gd name="connsiteY152" fmla="*/ 717710 h 1190386"/>
                <a:gd name="connsiteX153" fmla="*/ 916065 w 12191999"/>
                <a:gd name="connsiteY153" fmla="*/ 719872 h 1190386"/>
                <a:gd name="connsiteX154" fmla="*/ 916065 w 12191999"/>
                <a:gd name="connsiteY154" fmla="*/ 735005 h 1190386"/>
                <a:gd name="connsiteX155" fmla="*/ 918091 w 12191999"/>
                <a:gd name="connsiteY155" fmla="*/ 733654 h 1190386"/>
                <a:gd name="connsiteX156" fmla="*/ 932278 w 12191999"/>
                <a:gd name="connsiteY156" fmla="*/ 724196 h 1190386"/>
                <a:gd name="connsiteX157" fmla="*/ 938359 w 12191999"/>
                <a:gd name="connsiteY157" fmla="*/ 683122 h 1190386"/>
                <a:gd name="connsiteX158" fmla="*/ 939118 w 12191999"/>
                <a:gd name="connsiteY158" fmla="*/ 682852 h 1190386"/>
                <a:gd name="connsiteX159" fmla="*/ 944438 w 12191999"/>
                <a:gd name="connsiteY159" fmla="*/ 680960 h 1190386"/>
                <a:gd name="connsiteX160" fmla="*/ 946466 w 12191999"/>
                <a:gd name="connsiteY160" fmla="*/ 611783 h 1190386"/>
                <a:gd name="connsiteX161" fmla="*/ 948492 w 12191999"/>
                <a:gd name="connsiteY161" fmla="*/ 680960 h 1190386"/>
                <a:gd name="connsiteX162" fmla="*/ 949252 w 12191999"/>
                <a:gd name="connsiteY162" fmla="*/ 681230 h 1190386"/>
                <a:gd name="connsiteX163" fmla="*/ 954572 w 12191999"/>
                <a:gd name="connsiteY163" fmla="*/ 683122 h 1190386"/>
                <a:gd name="connsiteX164" fmla="*/ 954572 w 12191999"/>
                <a:gd name="connsiteY164" fmla="*/ 596651 h 1190386"/>
                <a:gd name="connsiteX165" fmla="*/ 958625 w 12191999"/>
                <a:gd name="connsiteY165" fmla="*/ 564224 h 1190386"/>
                <a:gd name="connsiteX166" fmla="*/ 997133 w 12191999"/>
                <a:gd name="connsiteY166" fmla="*/ 564224 h 1190386"/>
                <a:gd name="connsiteX167" fmla="*/ 997133 w 12191999"/>
                <a:gd name="connsiteY167" fmla="*/ 596651 h 1190386"/>
                <a:gd name="connsiteX168" fmla="*/ 997893 w 12191999"/>
                <a:gd name="connsiteY168" fmla="*/ 596651 h 1190386"/>
                <a:gd name="connsiteX169" fmla="*/ 1003212 w 12191999"/>
                <a:gd name="connsiteY169" fmla="*/ 596651 h 1190386"/>
                <a:gd name="connsiteX170" fmla="*/ 1003212 w 12191999"/>
                <a:gd name="connsiteY170" fmla="*/ 514503 h 1190386"/>
                <a:gd name="connsiteX171" fmla="*/ 1004987 w 12191999"/>
                <a:gd name="connsiteY171" fmla="*/ 514503 h 1190386"/>
                <a:gd name="connsiteX172" fmla="*/ 1017399 w 12191999"/>
                <a:gd name="connsiteY172" fmla="*/ 514503 h 1190386"/>
                <a:gd name="connsiteX173" fmla="*/ 1017399 w 12191999"/>
                <a:gd name="connsiteY173" fmla="*/ 512612 h 1190386"/>
                <a:gd name="connsiteX174" fmla="*/ 1017399 w 12191999"/>
                <a:gd name="connsiteY174" fmla="*/ 499371 h 1190386"/>
                <a:gd name="connsiteX175" fmla="*/ 1039693 w 12191999"/>
                <a:gd name="connsiteY175" fmla="*/ 499371 h 1190386"/>
                <a:gd name="connsiteX176" fmla="*/ 1039693 w 12191999"/>
                <a:gd name="connsiteY176" fmla="*/ 498290 h 1190386"/>
                <a:gd name="connsiteX177" fmla="*/ 1039693 w 12191999"/>
                <a:gd name="connsiteY177" fmla="*/ 490724 h 1190386"/>
                <a:gd name="connsiteX178" fmla="*/ 1041467 w 12191999"/>
                <a:gd name="connsiteY178" fmla="*/ 490724 h 1190386"/>
                <a:gd name="connsiteX179" fmla="*/ 1053881 w 12191999"/>
                <a:gd name="connsiteY179" fmla="*/ 490724 h 1190386"/>
                <a:gd name="connsiteX180" fmla="*/ 1053881 w 12191999"/>
                <a:gd name="connsiteY180" fmla="*/ 491805 h 1190386"/>
                <a:gd name="connsiteX181" fmla="*/ 1053881 w 12191999"/>
                <a:gd name="connsiteY181" fmla="*/ 499371 h 1190386"/>
                <a:gd name="connsiteX182" fmla="*/ 1054641 w 12191999"/>
                <a:gd name="connsiteY182" fmla="*/ 499371 h 1190386"/>
                <a:gd name="connsiteX183" fmla="*/ 1059960 w 12191999"/>
                <a:gd name="connsiteY183" fmla="*/ 499371 h 1190386"/>
                <a:gd name="connsiteX184" fmla="*/ 1070093 w 12191999"/>
                <a:gd name="connsiteY184" fmla="*/ 495047 h 1190386"/>
                <a:gd name="connsiteX185" fmla="*/ 1074146 w 12191999"/>
                <a:gd name="connsiteY185" fmla="*/ 498290 h 1190386"/>
                <a:gd name="connsiteX186" fmla="*/ 1074146 w 12191999"/>
                <a:gd name="connsiteY186" fmla="*/ 490724 h 1190386"/>
                <a:gd name="connsiteX187" fmla="*/ 1076426 w 12191999"/>
                <a:gd name="connsiteY187" fmla="*/ 490724 h 1190386"/>
                <a:gd name="connsiteX188" fmla="*/ 1092387 w 12191999"/>
                <a:gd name="connsiteY188" fmla="*/ 490724 h 1190386"/>
                <a:gd name="connsiteX189" fmla="*/ 1092387 w 12191999"/>
                <a:gd name="connsiteY189" fmla="*/ 491805 h 1190386"/>
                <a:gd name="connsiteX190" fmla="*/ 1092387 w 12191999"/>
                <a:gd name="connsiteY190" fmla="*/ 499371 h 1190386"/>
                <a:gd name="connsiteX191" fmla="*/ 1122788 w 12191999"/>
                <a:gd name="connsiteY191" fmla="*/ 499371 h 1190386"/>
                <a:gd name="connsiteX192" fmla="*/ 1122788 w 12191999"/>
                <a:gd name="connsiteY192" fmla="*/ 500992 h 1190386"/>
                <a:gd name="connsiteX193" fmla="*/ 1122788 w 12191999"/>
                <a:gd name="connsiteY193" fmla="*/ 512342 h 1190386"/>
                <a:gd name="connsiteX194" fmla="*/ 1149135 w 12191999"/>
                <a:gd name="connsiteY194" fmla="*/ 512342 h 1190386"/>
                <a:gd name="connsiteX195" fmla="*/ 1149135 w 12191999"/>
                <a:gd name="connsiteY195" fmla="*/ 542606 h 1190386"/>
                <a:gd name="connsiteX196" fmla="*/ 1149895 w 12191999"/>
                <a:gd name="connsiteY196" fmla="*/ 542606 h 1190386"/>
                <a:gd name="connsiteX197" fmla="*/ 1155214 w 12191999"/>
                <a:gd name="connsiteY197" fmla="*/ 542606 h 1190386"/>
                <a:gd name="connsiteX198" fmla="*/ 1155214 w 12191999"/>
                <a:gd name="connsiteY198" fmla="*/ 543687 h 1190386"/>
                <a:gd name="connsiteX199" fmla="*/ 1155214 w 12191999"/>
                <a:gd name="connsiteY199" fmla="*/ 551254 h 1190386"/>
                <a:gd name="connsiteX200" fmla="*/ 1159269 w 12191999"/>
                <a:gd name="connsiteY200" fmla="*/ 581518 h 1190386"/>
                <a:gd name="connsiteX201" fmla="*/ 1160029 w 12191999"/>
                <a:gd name="connsiteY201" fmla="*/ 581518 h 1190386"/>
                <a:gd name="connsiteX202" fmla="*/ 1165349 w 12191999"/>
                <a:gd name="connsiteY202" fmla="*/ 581518 h 1190386"/>
                <a:gd name="connsiteX203" fmla="*/ 1165349 w 12191999"/>
                <a:gd name="connsiteY203" fmla="*/ 582329 h 1190386"/>
                <a:gd name="connsiteX204" fmla="*/ 1165349 w 12191999"/>
                <a:gd name="connsiteY204" fmla="*/ 588004 h 1190386"/>
                <a:gd name="connsiteX205" fmla="*/ 1166362 w 12191999"/>
                <a:gd name="connsiteY205" fmla="*/ 588004 h 1190386"/>
                <a:gd name="connsiteX206" fmla="*/ 1173454 w 12191999"/>
                <a:gd name="connsiteY206" fmla="*/ 588004 h 1190386"/>
                <a:gd name="connsiteX207" fmla="*/ 1173454 w 12191999"/>
                <a:gd name="connsiteY207" fmla="*/ 618269 h 1190386"/>
                <a:gd name="connsiteX208" fmla="*/ 1175481 w 12191999"/>
                <a:gd name="connsiteY208" fmla="*/ 618269 h 1190386"/>
                <a:gd name="connsiteX209" fmla="*/ 1189668 w 12191999"/>
                <a:gd name="connsiteY209" fmla="*/ 618269 h 1190386"/>
                <a:gd name="connsiteX210" fmla="*/ 1189668 w 12191999"/>
                <a:gd name="connsiteY210" fmla="*/ 642048 h 1190386"/>
                <a:gd name="connsiteX211" fmla="*/ 1191695 w 12191999"/>
                <a:gd name="connsiteY211" fmla="*/ 643669 h 1190386"/>
                <a:gd name="connsiteX212" fmla="*/ 1191695 w 12191999"/>
                <a:gd name="connsiteY212" fmla="*/ 655019 h 1190386"/>
                <a:gd name="connsiteX213" fmla="*/ 1192455 w 12191999"/>
                <a:gd name="connsiteY213" fmla="*/ 655019 h 1190386"/>
                <a:gd name="connsiteX214" fmla="*/ 1197775 w 12191999"/>
                <a:gd name="connsiteY214" fmla="*/ 655019 h 1190386"/>
                <a:gd name="connsiteX215" fmla="*/ 1197775 w 12191999"/>
                <a:gd name="connsiteY215" fmla="*/ 678798 h 1190386"/>
                <a:gd name="connsiteX216" fmla="*/ 1199042 w 12191999"/>
                <a:gd name="connsiteY216" fmla="*/ 678798 h 1190386"/>
                <a:gd name="connsiteX217" fmla="*/ 1207908 w 12191999"/>
                <a:gd name="connsiteY217" fmla="*/ 678798 h 1190386"/>
                <a:gd name="connsiteX218" fmla="*/ 1209936 w 12191999"/>
                <a:gd name="connsiteY218" fmla="*/ 682852 h 1190386"/>
                <a:gd name="connsiteX219" fmla="*/ 1209936 w 12191999"/>
                <a:gd name="connsiteY219" fmla="*/ 696093 h 1190386"/>
                <a:gd name="connsiteX220" fmla="*/ 1211455 w 12191999"/>
                <a:gd name="connsiteY220" fmla="*/ 694201 h 1190386"/>
                <a:gd name="connsiteX221" fmla="*/ 1222096 w 12191999"/>
                <a:gd name="connsiteY221" fmla="*/ 680960 h 1190386"/>
                <a:gd name="connsiteX222" fmla="*/ 1250470 w 12191999"/>
                <a:gd name="connsiteY222" fmla="*/ 680960 h 1190386"/>
                <a:gd name="connsiteX223" fmla="*/ 1250470 w 12191999"/>
                <a:gd name="connsiteY223" fmla="*/ 767431 h 1190386"/>
                <a:gd name="connsiteX224" fmla="*/ 1251230 w 12191999"/>
                <a:gd name="connsiteY224" fmla="*/ 767431 h 1190386"/>
                <a:gd name="connsiteX225" fmla="*/ 1256550 w 12191999"/>
                <a:gd name="connsiteY225" fmla="*/ 767431 h 1190386"/>
                <a:gd name="connsiteX226" fmla="*/ 1257309 w 12191999"/>
                <a:gd name="connsiteY226" fmla="*/ 766080 h 1190386"/>
                <a:gd name="connsiteX227" fmla="*/ 1262629 w 12191999"/>
                <a:gd name="connsiteY227" fmla="*/ 756622 h 1190386"/>
                <a:gd name="connsiteX228" fmla="*/ 1262629 w 12191999"/>
                <a:gd name="connsiteY228" fmla="*/ 758514 h 1190386"/>
                <a:gd name="connsiteX229" fmla="*/ 1262629 w 12191999"/>
                <a:gd name="connsiteY229" fmla="*/ 771755 h 1190386"/>
                <a:gd name="connsiteX230" fmla="*/ 1266682 w 12191999"/>
                <a:gd name="connsiteY230" fmla="*/ 726358 h 1190386"/>
                <a:gd name="connsiteX231" fmla="*/ 1267443 w 12191999"/>
                <a:gd name="connsiteY231" fmla="*/ 726358 h 1190386"/>
                <a:gd name="connsiteX232" fmla="*/ 1272763 w 12191999"/>
                <a:gd name="connsiteY232" fmla="*/ 726358 h 1190386"/>
                <a:gd name="connsiteX233" fmla="*/ 1272763 w 12191999"/>
                <a:gd name="connsiteY233" fmla="*/ 661504 h 1190386"/>
                <a:gd name="connsiteX234" fmla="*/ 1273776 w 12191999"/>
                <a:gd name="connsiteY234" fmla="*/ 661504 h 1190386"/>
                <a:gd name="connsiteX235" fmla="*/ 1280869 w 12191999"/>
                <a:gd name="connsiteY235" fmla="*/ 661504 h 1190386"/>
                <a:gd name="connsiteX236" fmla="*/ 1293029 w 12191999"/>
                <a:gd name="connsiteY236" fmla="*/ 618269 h 1190386"/>
                <a:gd name="connsiteX237" fmla="*/ 1294296 w 12191999"/>
                <a:gd name="connsiteY237" fmla="*/ 618269 h 1190386"/>
                <a:gd name="connsiteX238" fmla="*/ 1303163 w 12191999"/>
                <a:gd name="connsiteY238" fmla="*/ 618269 h 1190386"/>
                <a:gd name="connsiteX239" fmla="*/ 1313297 w 12191999"/>
                <a:gd name="connsiteY239" fmla="*/ 661504 h 1190386"/>
                <a:gd name="connsiteX240" fmla="*/ 1314309 w 12191999"/>
                <a:gd name="connsiteY240" fmla="*/ 661504 h 1190386"/>
                <a:gd name="connsiteX241" fmla="*/ 1321404 w 12191999"/>
                <a:gd name="connsiteY241" fmla="*/ 661504 h 1190386"/>
                <a:gd name="connsiteX242" fmla="*/ 1321404 w 12191999"/>
                <a:gd name="connsiteY242" fmla="*/ 700416 h 1190386"/>
                <a:gd name="connsiteX243" fmla="*/ 1323176 w 12191999"/>
                <a:gd name="connsiteY243" fmla="*/ 700416 h 1190386"/>
                <a:gd name="connsiteX244" fmla="*/ 1335590 w 12191999"/>
                <a:gd name="connsiteY244" fmla="*/ 700416 h 1190386"/>
                <a:gd name="connsiteX245" fmla="*/ 1335590 w 12191999"/>
                <a:gd name="connsiteY245" fmla="*/ 702578 h 1190386"/>
                <a:gd name="connsiteX246" fmla="*/ 1335590 w 12191999"/>
                <a:gd name="connsiteY246" fmla="*/ 717710 h 1190386"/>
                <a:gd name="connsiteX247" fmla="*/ 1339643 w 12191999"/>
                <a:gd name="connsiteY247" fmla="*/ 715549 h 1190386"/>
                <a:gd name="connsiteX248" fmla="*/ 1339643 w 12191999"/>
                <a:gd name="connsiteY248" fmla="*/ 700416 h 1190386"/>
                <a:gd name="connsiteX249" fmla="*/ 1341164 w 12191999"/>
                <a:gd name="connsiteY249" fmla="*/ 700416 h 1190386"/>
                <a:gd name="connsiteX250" fmla="*/ 1351803 w 12191999"/>
                <a:gd name="connsiteY250" fmla="*/ 700416 h 1190386"/>
                <a:gd name="connsiteX251" fmla="*/ 1351803 w 12191999"/>
                <a:gd name="connsiteY251" fmla="*/ 702037 h 1190386"/>
                <a:gd name="connsiteX252" fmla="*/ 1351803 w 12191999"/>
                <a:gd name="connsiteY252" fmla="*/ 713387 h 1190386"/>
                <a:gd name="connsiteX253" fmla="*/ 1382204 w 12191999"/>
                <a:gd name="connsiteY253" fmla="*/ 713387 h 1190386"/>
                <a:gd name="connsiteX254" fmla="*/ 1382204 w 12191999"/>
                <a:gd name="connsiteY254" fmla="*/ 676637 h 1190386"/>
                <a:gd name="connsiteX255" fmla="*/ 1383471 w 12191999"/>
                <a:gd name="connsiteY255" fmla="*/ 676637 h 1190386"/>
                <a:gd name="connsiteX256" fmla="*/ 1392338 w 12191999"/>
                <a:gd name="connsiteY256" fmla="*/ 676637 h 1190386"/>
                <a:gd name="connsiteX257" fmla="*/ 1392338 w 12191999"/>
                <a:gd name="connsiteY257" fmla="*/ 698254 h 1190386"/>
                <a:gd name="connsiteX258" fmla="*/ 1394364 w 12191999"/>
                <a:gd name="connsiteY258" fmla="*/ 665828 h 1190386"/>
                <a:gd name="connsiteX259" fmla="*/ 1416657 w 12191999"/>
                <a:gd name="connsiteY259" fmla="*/ 665828 h 1190386"/>
                <a:gd name="connsiteX260" fmla="*/ 1416657 w 12191999"/>
                <a:gd name="connsiteY260" fmla="*/ 664206 h 1190386"/>
                <a:gd name="connsiteX261" fmla="*/ 1416657 w 12191999"/>
                <a:gd name="connsiteY261" fmla="*/ 652857 h 1190386"/>
                <a:gd name="connsiteX262" fmla="*/ 1417418 w 12191999"/>
                <a:gd name="connsiteY262" fmla="*/ 652857 h 1190386"/>
                <a:gd name="connsiteX263" fmla="*/ 1422738 w 12191999"/>
                <a:gd name="connsiteY263" fmla="*/ 652857 h 1190386"/>
                <a:gd name="connsiteX264" fmla="*/ 1422738 w 12191999"/>
                <a:gd name="connsiteY264" fmla="*/ 650966 h 1190386"/>
                <a:gd name="connsiteX265" fmla="*/ 1422738 w 12191999"/>
                <a:gd name="connsiteY265" fmla="*/ 637725 h 1190386"/>
                <a:gd name="connsiteX266" fmla="*/ 1426791 w 12191999"/>
                <a:gd name="connsiteY266" fmla="*/ 644210 h 1190386"/>
                <a:gd name="connsiteX267" fmla="*/ 1429071 w 12191999"/>
                <a:gd name="connsiteY267" fmla="*/ 644210 h 1190386"/>
                <a:gd name="connsiteX268" fmla="*/ 1445032 w 12191999"/>
                <a:gd name="connsiteY268" fmla="*/ 644210 h 1190386"/>
                <a:gd name="connsiteX269" fmla="*/ 1445032 w 12191999"/>
                <a:gd name="connsiteY269" fmla="*/ 643399 h 1190386"/>
                <a:gd name="connsiteX270" fmla="*/ 1445032 w 12191999"/>
                <a:gd name="connsiteY270" fmla="*/ 637725 h 1190386"/>
                <a:gd name="connsiteX271" fmla="*/ 1445792 w 12191999"/>
                <a:gd name="connsiteY271" fmla="*/ 637725 h 1190386"/>
                <a:gd name="connsiteX272" fmla="*/ 1451112 w 12191999"/>
                <a:gd name="connsiteY272" fmla="*/ 637725 h 1190386"/>
                <a:gd name="connsiteX273" fmla="*/ 1451112 w 12191999"/>
                <a:gd name="connsiteY273" fmla="*/ 639076 h 1190386"/>
                <a:gd name="connsiteX274" fmla="*/ 1451112 w 12191999"/>
                <a:gd name="connsiteY274" fmla="*/ 648534 h 1190386"/>
                <a:gd name="connsiteX275" fmla="*/ 1489618 w 12191999"/>
                <a:gd name="connsiteY275" fmla="*/ 648534 h 1190386"/>
                <a:gd name="connsiteX276" fmla="*/ 1489618 w 12191999"/>
                <a:gd name="connsiteY276" fmla="*/ 786887 h 1190386"/>
                <a:gd name="connsiteX277" fmla="*/ 1491139 w 12191999"/>
                <a:gd name="connsiteY277" fmla="*/ 786887 h 1190386"/>
                <a:gd name="connsiteX278" fmla="*/ 1501779 w 12191999"/>
                <a:gd name="connsiteY278" fmla="*/ 786887 h 1190386"/>
                <a:gd name="connsiteX279" fmla="*/ 1501779 w 12191999"/>
                <a:gd name="connsiteY279" fmla="*/ 773917 h 1190386"/>
                <a:gd name="connsiteX280" fmla="*/ 1505832 w 12191999"/>
                <a:gd name="connsiteY280" fmla="*/ 773917 h 1190386"/>
                <a:gd name="connsiteX281" fmla="*/ 1505832 w 12191999"/>
                <a:gd name="connsiteY281" fmla="*/ 786887 h 1190386"/>
                <a:gd name="connsiteX282" fmla="*/ 1536232 w 12191999"/>
                <a:gd name="connsiteY282" fmla="*/ 786887 h 1190386"/>
                <a:gd name="connsiteX283" fmla="*/ 1536232 w 12191999"/>
                <a:gd name="connsiteY283" fmla="*/ 756622 h 1190386"/>
                <a:gd name="connsiteX284" fmla="*/ 1548392 w 12191999"/>
                <a:gd name="connsiteY284" fmla="*/ 756622 h 1190386"/>
                <a:gd name="connsiteX285" fmla="*/ 1560553 w 12191999"/>
                <a:gd name="connsiteY285" fmla="*/ 754461 h 1190386"/>
                <a:gd name="connsiteX286" fmla="*/ 1564606 w 12191999"/>
                <a:gd name="connsiteY286" fmla="*/ 756622 h 1190386"/>
                <a:gd name="connsiteX287" fmla="*/ 1574740 w 12191999"/>
                <a:gd name="connsiteY287" fmla="*/ 756622 h 1190386"/>
                <a:gd name="connsiteX288" fmla="*/ 1574740 w 12191999"/>
                <a:gd name="connsiteY288" fmla="*/ 786887 h 1190386"/>
                <a:gd name="connsiteX289" fmla="*/ 1582846 w 12191999"/>
                <a:gd name="connsiteY289" fmla="*/ 786887 h 1190386"/>
                <a:gd name="connsiteX290" fmla="*/ 1582846 w 12191999"/>
                <a:gd name="connsiteY290" fmla="*/ 804182 h 1190386"/>
                <a:gd name="connsiteX291" fmla="*/ 1592182 w 12191999"/>
                <a:gd name="connsiteY291" fmla="*/ 805087 h 1190386"/>
                <a:gd name="connsiteX292" fmla="*/ 1605140 w 12191999"/>
                <a:gd name="connsiteY292" fmla="*/ 805087 h 1190386"/>
                <a:gd name="connsiteX293" fmla="*/ 1605140 w 12191999"/>
                <a:gd name="connsiteY293" fmla="*/ 789049 h 1190386"/>
                <a:gd name="connsiteX294" fmla="*/ 1673097 w 12191999"/>
                <a:gd name="connsiteY294" fmla="*/ 789049 h 1190386"/>
                <a:gd name="connsiteX295" fmla="*/ 1673097 w 12191999"/>
                <a:gd name="connsiteY295" fmla="*/ 703796 h 1190386"/>
                <a:gd name="connsiteX296" fmla="*/ 1745104 w 12191999"/>
                <a:gd name="connsiteY296" fmla="*/ 703796 h 1190386"/>
                <a:gd name="connsiteX297" fmla="*/ 1745104 w 12191999"/>
                <a:gd name="connsiteY297" fmla="*/ 782564 h 1190386"/>
                <a:gd name="connsiteX298" fmla="*/ 1747008 w 12191999"/>
                <a:gd name="connsiteY298" fmla="*/ 782564 h 1190386"/>
                <a:gd name="connsiteX299" fmla="*/ 1748251 w 12191999"/>
                <a:gd name="connsiteY299" fmla="*/ 805087 h 1190386"/>
                <a:gd name="connsiteX300" fmla="*/ 1757926 w 12191999"/>
                <a:gd name="connsiteY300" fmla="*/ 805087 h 1190386"/>
                <a:gd name="connsiteX301" fmla="*/ 1759168 w 12191999"/>
                <a:gd name="connsiteY301" fmla="*/ 782564 h 1190386"/>
                <a:gd name="connsiteX302" fmla="*/ 1765248 w 12191999"/>
                <a:gd name="connsiteY302" fmla="*/ 782564 h 1190386"/>
                <a:gd name="connsiteX303" fmla="*/ 1766490 w 12191999"/>
                <a:gd name="connsiteY303" fmla="*/ 805087 h 1190386"/>
                <a:gd name="connsiteX304" fmla="*/ 1817112 w 12191999"/>
                <a:gd name="connsiteY304" fmla="*/ 805087 h 1190386"/>
                <a:gd name="connsiteX305" fmla="*/ 1817112 w 12191999"/>
                <a:gd name="connsiteY305" fmla="*/ 642059 h 1190386"/>
                <a:gd name="connsiteX306" fmla="*/ 2014440 w 12191999"/>
                <a:gd name="connsiteY306" fmla="*/ 642059 h 1190386"/>
                <a:gd name="connsiteX307" fmla="*/ 2014440 w 12191999"/>
                <a:gd name="connsiteY307" fmla="*/ 805087 h 1190386"/>
                <a:gd name="connsiteX308" fmla="*/ 2033136 w 12191999"/>
                <a:gd name="connsiteY308" fmla="*/ 805087 h 1190386"/>
                <a:gd name="connsiteX309" fmla="*/ 2033136 w 12191999"/>
                <a:gd name="connsiteY309" fmla="*/ 722394 h 1190386"/>
                <a:gd name="connsiteX310" fmla="*/ 2128257 w 12191999"/>
                <a:gd name="connsiteY310" fmla="*/ 722394 h 1190386"/>
                <a:gd name="connsiteX311" fmla="*/ 2140186 w 12191999"/>
                <a:gd name="connsiteY311" fmla="*/ 404253 h 1190386"/>
                <a:gd name="connsiteX312" fmla="*/ 2128027 w 12191999"/>
                <a:gd name="connsiteY312" fmla="*/ 382635 h 1190386"/>
                <a:gd name="connsiteX313" fmla="*/ 2121946 w 12191999"/>
                <a:gd name="connsiteY313" fmla="*/ 378311 h 1190386"/>
                <a:gd name="connsiteX314" fmla="*/ 2130054 w 12191999"/>
                <a:gd name="connsiteY314" fmla="*/ 354532 h 1190386"/>
                <a:gd name="connsiteX315" fmla="*/ 2130054 w 12191999"/>
                <a:gd name="connsiteY315" fmla="*/ 337238 h 1190386"/>
                <a:gd name="connsiteX316" fmla="*/ 2144240 w 12191999"/>
                <a:gd name="connsiteY316" fmla="*/ 337238 h 1190386"/>
                <a:gd name="connsiteX317" fmla="*/ 2144240 w 12191999"/>
                <a:gd name="connsiteY317" fmla="*/ 315620 h 1190386"/>
                <a:gd name="connsiteX318" fmla="*/ 2146267 w 12191999"/>
                <a:gd name="connsiteY318" fmla="*/ 311296 h 1190386"/>
                <a:gd name="connsiteX319" fmla="*/ 2146267 w 12191999"/>
                <a:gd name="connsiteY319" fmla="*/ 233472 h 1190386"/>
                <a:gd name="connsiteX320" fmla="*/ 2144240 w 12191999"/>
                <a:gd name="connsiteY320" fmla="*/ 226987 h 1190386"/>
                <a:gd name="connsiteX321" fmla="*/ 2150321 w 12191999"/>
                <a:gd name="connsiteY321" fmla="*/ 220501 h 1190386"/>
                <a:gd name="connsiteX322" fmla="*/ 2150321 w 12191999"/>
                <a:gd name="connsiteY322" fmla="*/ 162133 h 1190386"/>
                <a:gd name="connsiteX323" fmla="*/ 2152347 w 12191999"/>
                <a:gd name="connsiteY323" fmla="*/ 157810 h 1190386"/>
                <a:gd name="connsiteX324" fmla="*/ 2152347 w 12191999"/>
                <a:gd name="connsiteY324" fmla="*/ 101604 h 1190386"/>
                <a:gd name="connsiteX325" fmla="*/ 2154373 w 12191999"/>
                <a:gd name="connsiteY325" fmla="*/ 82148 h 1190386"/>
                <a:gd name="connsiteX326" fmla="*/ 2158427 w 12191999"/>
                <a:gd name="connsiteY326" fmla="*/ 99442 h 1190386"/>
                <a:gd name="connsiteX327" fmla="*/ 2160454 w 12191999"/>
                <a:gd name="connsiteY327" fmla="*/ 157810 h 1190386"/>
                <a:gd name="connsiteX328" fmla="*/ 2162481 w 12191999"/>
                <a:gd name="connsiteY328" fmla="*/ 220501 h 1190386"/>
                <a:gd name="connsiteX329" fmla="*/ 2168560 w 12191999"/>
                <a:gd name="connsiteY329" fmla="*/ 226987 h 1190386"/>
                <a:gd name="connsiteX330" fmla="*/ 2166533 w 12191999"/>
                <a:gd name="connsiteY330" fmla="*/ 233472 h 1190386"/>
                <a:gd name="connsiteX331" fmla="*/ 2166533 w 12191999"/>
                <a:gd name="connsiteY331" fmla="*/ 311296 h 1190386"/>
                <a:gd name="connsiteX332" fmla="*/ 2168560 w 12191999"/>
                <a:gd name="connsiteY332" fmla="*/ 315620 h 1190386"/>
                <a:gd name="connsiteX333" fmla="*/ 2168560 w 12191999"/>
                <a:gd name="connsiteY333" fmla="*/ 337238 h 1190386"/>
                <a:gd name="connsiteX334" fmla="*/ 2182747 w 12191999"/>
                <a:gd name="connsiteY334" fmla="*/ 337238 h 1190386"/>
                <a:gd name="connsiteX335" fmla="*/ 2182747 w 12191999"/>
                <a:gd name="connsiteY335" fmla="*/ 354532 h 1190386"/>
                <a:gd name="connsiteX336" fmla="*/ 2190855 w 12191999"/>
                <a:gd name="connsiteY336" fmla="*/ 378311 h 1190386"/>
                <a:gd name="connsiteX337" fmla="*/ 2184775 w 12191999"/>
                <a:gd name="connsiteY337" fmla="*/ 382635 h 1190386"/>
                <a:gd name="connsiteX338" fmla="*/ 2172613 w 12191999"/>
                <a:gd name="connsiteY338" fmla="*/ 404253 h 1190386"/>
                <a:gd name="connsiteX339" fmla="*/ 2180720 w 12191999"/>
                <a:gd name="connsiteY339" fmla="*/ 657181 h 1190386"/>
                <a:gd name="connsiteX340" fmla="*/ 2245574 w 12191999"/>
                <a:gd name="connsiteY340" fmla="*/ 657181 h 1190386"/>
                <a:gd name="connsiteX341" fmla="*/ 2245574 w 12191999"/>
                <a:gd name="connsiteY341" fmla="*/ 732843 h 1190386"/>
                <a:gd name="connsiteX342" fmla="*/ 2253682 w 12191999"/>
                <a:gd name="connsiteY342" fmla="*/ 732843 h 1190386"/>
                <a:gd name="connsiteX343" fmla="*/ 2255708 w 12191999"/>
                <a:gd name="connsiteY343" fmla="*/ 726358 h 1190386"/>
                <a:gd name="connsiteX344" fmla="*/ 2261789 w 12191999"/>
                <a:gd name="connsiteY344" fmla="*/ 726358 h 1190386"/>
                <a:gd name="connsiteX345" fmla="*/ 2263816 w 12191999"/>
                <a:gd name="connsiteY345" fmla="*/ 735005 h 1190386"/>
                <a:gd name="connsiteX346" fmla="*/ 2275976 w 12191999"/>
                <a:gd name="connsiteY346" fmla="*/ 735005 h 1190386"/>
                <a:gd name="connsiteX347" fmla="*/ 2275976 w 12191999"/>
                <a:gd name="connsiteY347" fmla="*/ 728519 h 1190386"/>
                <a:gd name="connsiteX348" fmla="*/ 2298269 w 12191999"/>
                <a:gd name="connsiteY348" fmla="*/ 728519 h 1190386"/>
                <a:gd name="connsiteX349" fmla="*/ 2298269 w 12191999"/>
                <a:gd name="connsiteY349" fmla="*/ 735005 h 1190386"/>
                <a:gd name="connsiteX350" fmla="*/ 2318535 w 12191999"/>
                <a:gd name="connsiteY350" fmla="*/ 735005 h 1190386"/>
                <a:gd name="connsiteX351" fmla="*/ 2318535 w 12191999"/>
                <a:gd name="connsiteY351" fmla="*/ 780402 h 1190386"/>
                <a:gd name="connsiteX352" fmla="*/ 2332723 w 12191999"/>
                <a:gd name="connsiteY352" fmla="*/ 780402 h 1190386"/>
                <a:gd name="connsiteX353" fmla="*/ 2332723 w 12191999"/>
                <a:gd name="connsiteY353" fmla="*/ 767431 h 1190386"/>
                <a:gd name="connsiteX354" fmla="*/ 2348937 w 12191999"/>
                <a:gd name="connsiteY354" fmla="*/ 767431 h 1190386"/>
                <a:gd name="connsiteX355" fmla="*/ 2348937 w 12191999"/>
                <a:gd name="connsiteY355" fmla="*/ 588004 h 1190386"/>
                <a:gd name="connsiteX356" fmla="*/ 2355017 w 12191999"/>
                <a:gd name="connsiteY356" fmla="*/ 581518 h 1190386"/>
                <a:gd name="connsiteX357" fmla="*/ 2427978 w 12191999"/>
                <a:gd name="connsiteY357" fmla="*/ 581518 h 1190386"/>
                <a:gd name="connsiteX358" fmla="*/ 2427978 w 12191999"/>
                <a:gd name="connsiteY358" fmla="*/ 590166 h 1190386"/>
                <a:gd name="connsiteX359" fmla="*/ 2438110 w 12191999"/>
                <a:gd name="connsiteY359" fmla="*/ 590166 h 1190386"/>
                <a:gd name="connsiteX360" fmla="*/ 2438110 w 12191999"/>
                <a:gd name="connsiteY360" fmla="*/ 704740 h 1190386"/>
                <a:gd name="connsiteX361" fmla="*/ 2460405 w 12191999"/>
                <a:gd name="connsiteY361" fmla="*/ 704740 h 1190386"/>
                <a:gd name="connsiteX362" fmla="*/ 2460405 w 12191999"/>
                <a:gd name="connsiteY362" fmla="*/ 637725 h 1190386"/>
                <a:gd name="connsiteX363" fmla="*/ 2486752 w 12191999"/>
                <a:gd name="connsiteY363" fmla="*/ 637725 h 1190386"/>
                <a:gd name="connsiteX364" fmla="*/ 2490804 w 12191999"/>
                <a:gd name="connsiteY364" fmla="*/ 633401 h 1190386"/>
                <a:gd name="connsiteX365" fmla="*/ 2498911 w 12191999"/>
                <a:gd name="connsiteY365" fmla="*/ 633401 h 1190386"/>
                <a:gd name="connsiteX366" fmla="*/ 2502965 w 12191999"/>
                <a:gd name="connsiteY366" fmla="*/ 637725 h 1190386"/>
                <a:gd name="connsiteX367" fmla="*/ 2525259 w 12191999"/>
                <a:gd name="connsiteY367" fmla="*/ 637725 h 1190386"/>
                <a:gd name="connsiteX368" fmla="*/ 2525259 w 12191999"/>
                <a:gd name="connsiteY368" fmla="*/ 520989 h 1190386"/>
                <a:gd name="connsiteX369" fmla="*/ 2582006 w 12191999"/>
                <a:gd name="connsiteY369" fmla="*/ 510180 h 1190386"/>
                <a:gd name="connsiteX370" fmla="*/ 2582006 w 12191999"/>
                <a:gd name="connsiteY370" fmla="*/ 511261 h 1190386"/>
                <a:gd name="connsiteX371" fmla="*/ 2582006 w 12191999"/>
                <a:gd name="connsiteY371" fmla="*/ 518827 h 1190386"/>
                <a:gd name="connsiteX372" fmla="*/ 2608353 w 12191999"/>
                <a:gd name="connsiteY372" fmla="*/ 518827 h 1190386"/>
                <a:gd name="connsiteX373" fmla="*/ 2608353 w 12191999"/>
                <a:gd name="connsiteY373" fmla="*/ 773917 h 1190386"/>
                <a:gd name="connsiteX374" fmla="*/ 2630646 w 12191999"/>
                <a:gd name="connsiteY374" fmla="*/ 773917 h 1190386"/>
                <a:gd name="connsiteX375" fmla="*/ 2630646 w 12191999"/>
                <a:gd name="connsiteY375" fmla="*/ 769593 h 1190386"/>
                <a:gd name="connsiteX376" fmla="*/ 2642806 w 12191999"/>
                <a:gd name="connsiteY376" fmla="*/ 769593 h 1190386"/>
                <a:gd name="connsiteX377" fmla="*/ 2642806 w 12191999"/>
                <a:gd name="connsiteY377" fmla="*/ 773917 h 1190386"/>
                <a:gd name="connsiteX378" fmla="*/ 2667127 w 12191999"/>
                <a:gd name="connsiteY378" fmla="*/ 773917 h 1190386"/>
                <a:gd name="connsiteX379" fmla="*/ 2667127 w 12191999"/>
                <a:gd name="connsiteY379" fmla="*/ 760946 h 1190386"/>
                <a:gd name="connsiteX380" fmla="*/ 2695500 w 12191999"/>
                <a:gd name="connsiteY380" fmla="*/ 760946 h 1190386"/>
                <a:gd name="connsiteX381" fmla="*/ 2707661 w 12191999"/>
                <a:gd name="connsiteY381" fmla="*/ 756622 h 1190386"/>
                <a:gd name="connsiteX382" fmla="*/ 2727927 w 12191999"/>
                <a:gd name="connsiteY382" fmla="*/ 760946 h 1190386"/>
                <a:gd name="connsiteX383" fmla="*/ 2727927 w 12191999"/>
                <a:gd name="connsiteY383" fmla="*/ 743652 h 1190386"/>
                <a:gd name="connsiteX384" fmla="*/ 2736035 w 12191999"/>
                <a:gd name="connsiteY384" fmla="*/ 743652 h 1190386"/>
                <a:gd name="connsiteX385" fmla="*/ 2736035 w 12191999"/>
                <a:gd name="connsiteY385" fmla="*/ 730681 h 1190386"/>
                <a:gd name="connsiteX386" fmla="*/ 2792781 w 12191999"/>
                <a:gd name="connsiteY386" fmla="*/ 730681 h 1190386"/>
                <a:gd name="connsiteX387" fmla="*/ 2792781 w 12191999"/>
                <a:gd name="connsiteY387" fmla="*/ 700416 h 1190386"/>
                <a:gd name="connsiteX388" fmla="*/ 2811022 w 12191999"/>
                <a:gd name="connsiteY388" fmla="*/ 700416 h 1190386"/>
                <a:gd name="connsiteX389" fmla="*/ 2811022 w 12191999"/>
                <a:gd name="connsiteY389" fmla="*/ 693931 h 1190386"/>
                <a:gd name="connsiteX390" fmla="*/ 2823181 w 12191999"/>
                <a:gd name="connsiteY390" fmla="*/ 693931 h 1190386"/>
                <a:gd name="connsiteX391" fmla="*/ 2823181 w 12191999"/>
                <a:gd name="connsiteY391" fmla="*/ 700416 h 1190386"/>
                <a:gd name="connsiteX392" fmla="*/ 2839395 w 12191999"/>
                <a:gd name="connsiteY392" fmla="*/ 700416 h 1190386"/>
                <a:gd name="connsiteX393" fmla="*/ 2839395 w 12191999"/>
                <a:gd name="connsiteY393" fmla="*/ 750137 h 1190386"/>
                <a:gd name="connsiteX394" fmla="*/ 2871823 w 12191999"/>
                <a:gd name="connsiteY394" fmla="*/ 750137 h 1190386"/>
                <a:gd name="connsiteX395" fmla="*/ 2871823 w 12191999"/>
                <a:gd name="connsiteY395" fmla="*/ 724196 h 1190386"/>
                <a:gd name="connsiteX396" fmla="*/ 2910330 w 12191999"/>
                <a:gd name="connsiteY396" fmla="*/ 724196 h 1190386"/>
                <a:gd name="connsiteX397" fmla="*/ 2910330 w 12191999"/>
                <a:gd name="connsiteY397" fmla="*/ 693931 h 1190386"/>
                <a:gd name="connsiteX398" fmla="*/ 2958971 w 12191999"/>
                <a:gd name="connsiteY398" fmla="*/ 693931 h 1190386"/>
                <a:gd name="connsiteX399" fmla="*/ 2958971 w 12191999"/>
                <a:gd name="connsiteY399" fmla="*/ 805087 h 1190386"/>
                <a:gd name="connsiteX400" fmla="*/ 2958971 w 12191999"/>
                <a:gd name="connsiteY400" fmla="*/ 818866 h 1190386"/>
                <a:gd name="connsiteX401" fmla="*/ 3025292 w 12191999"/>
                <a:gd name="connsiteY401" fmla="*/ 818866 h 1190386"/>
                <a:gd name="connsiteX402" fmla="*/ 3024845 w 12191999"/>
                <a:gd name="connsiteY402" fmla="*/ 724196 h 1190386"/>
                <a:gd name="connsiteX403" fmla="*/ 3045111 w 12191999"/>
                <a:gd name="connsiteY403" fmla="*/ 724196 h 1190386"/>
                <a:gd name="connsiteX404" fmla="*/ 3045618 w 12191999"/>
                <a:gd name="connsiteY404" fmla="*/ 723115 h 1190386"/>
                <a:gd name="connsiteX405" fmla="*/ 3049165 w 12191999"/>
                <a:gd name="connsiteY405" fmla="*/ 715549 h 1190386"/>
                <a:gd name="connsiteX406" fmla="*/ 3050938 w 12191999"/>
                <a:gd name="connsiteY406" fmla="*/ 715819 h 1190386"/>
                <a:gd name="connsiteX407" fmla="*/ 3063352 w 12191999"/>
                <a:gd name="connsiteY407" fmla="*/ 717710 h 1190386"/>
                <a:gd name="connsiteX408" fmla="*/ 3063859 w 12191999"/>
                <a:gd name="connsiteY408" fmla="*/ 719062 h 1190386"/>
                <a:gd name="connsiteX409" fmla="*/ 3067404 w 12191999"/>
                <a:gd name="connsiteY409" fmla="*/ 728519 h 1190386"/>
                <a:gd name="connsiteX410" fmla="*/ 3093751 w 12191999"/>
                <a:gd name="connsiteY410" fmla="*/ 730681 h 1190386"/>
                <a:gd name="connsiteX411" fmla="*/ 3093751 w 12191999"/>
                <a:gd name="connsiteY411" fmla="*/ 607460 h 1190386"/>
                <a:gd name="connsiteX412" fmla="*/ 3095778 w 12191999"/>
                <a:gd name="connsiteY412" fmla="*/ 607460 h 1190386"/>
                <a:gd name="connsiteX413" fmla="*/ 3109965 w 12191999"/>
                <a:gd name="connsiteY413" fmla="*/ 607460 h 1190386"/>
                <a:gd name="connsiteX414" fmla="*/ 3109965 w 12191999"/>
                <a:gd name="connsiteY414" fmla="*/ 471268 h 1190386"/>
                <a:gd name="connsiteX415" fmla="*/ 3111739 w 12191999"/>
                <a:gd name="connsiteY415" fmla="*/ 471268 h 1190386"/>
                <a:gd name="connsiteX416" fmla="*/ 3124152 w 12191999"/>
                <a:gd name="connsiteY416" fmla="*/ 471268 h 1190386"/>
                <a:gd name="connsiteX417" fmla="*/ 3245754 w 12191999"/>
                <a:gd name="connsiteY417" fmla="*/ 471268 h 1190386"/>
                <a:gd name="connsiteX418" fmla="*/ 3248034 w 12191999"/>
                <a:gd name="connsiteY418" fmla="*/ 471268 h 1190386"/>
                <a:gd name="connsiteX419" fmla="*/ 3263995 w 12191999"/>
                <a:gd name="connsiteY419" fmla="*/ 471268 h 1190386"/>
                <a:gd name="connsiteX420" fmla="*/ 3263995 w 12191999"/>
                <a:gd name="connsiteY420" fmla="*/ 611783 h 1190386"/>
                <a:gd name="connsiteX421" fmla="*/ 3265514 w 12191999"/>
                <a:gd name="connsiteY421" fmla="*/ 611513 h 1190386"/>
                <a:gd name="connsiteX422" fmla="*/ 3276155 w 12191999"/>
                <a:gd name="connsiteY422" fmla="*/ 609622 h 1190386"/>
                <a:gd name="connsiteX423" fmla="*/ 3274128 w 12191999"/>
                <a:gd name="connsiteY423" fmla="*/ 698254 h 1190386"/>
                <a:gd name="connsiteX424" fmla="*/ 3275648 w 12191999"/>
                <a:gd name="connsiteY424" fmla="*/ 698525 h 1190386"/>
                <a:gd name="connsiteX425" fmla="*/ 3286288 w 12191999"/>
                <a:gd name="connsiteY425" fmla="*/ 700416 h 1190386"/>
                <a:gd name="connsiteX426" fmla="*/ 3286541 w 12191999"/>
                <a:gd name="connsiteY426" fmla="*/ 701227 h 1190386"/>
                <a:gd name="connsiteX427" fmla="*/ 3288315 w 12191999"/>
                <a:gd name="connsiteY427" fmla="*/ 706902 h 1190386"/>
                <a:gd name="connsiteX428" fmla="*/ 3289074 w 12191999"/>
                <a:gd name="connsiteY428" fmla="*/ 704470 h 1190386"/>
                <a:gd name="connsiteX429" fmla="*/ 3294394 w 12191999"/>
                <a:gd name="connsiteY429" fmla="*/ 687446 h 1190386"/>
                <a:gd name="connsiteX430" fmla="*/ 3296167 w 12191999"/>
                <a:gd name="connsiteY430" fmla="*/ 687446 h 1190386"/>
                <a:gd name="connsiteX431" fmla="*/ 3308581 w 12191999"/>
                <a:gd name="connsiteY431" fmla="*/ 687446 h 1190386"/>
                <a:gd name="connsiteX432" fmla="*/ 3308581 w 12191999"/>
                <a:gd name="connsiteY432" fmla="*/ 719872 h 1190386"/>
                <a:gd name="connsiteX433" fmla="*/ 3309594 w 12191999"/>
                <a:gd name="connsiteY433" fmla="*/ 720413 h 1190386"/>
                <a:gd name="connsiteX434" fmla="*/ 3316689 w 12191999"/>
                <a:gd name="connsiteY434" fmla="*/ 724196 h 1190386"/>
                <a:gd name="connsiteX435" fmla="*/ 3316689 w 12191999"/>
                <a:gd name="connsiteY435" fmla="*/ 725547 h 1190386"/>
                <a:gd name="connsiteX436" fmla="*/ 3316689 w 12191999"/>
                <a:gd name="connsiteY436" fmla="*/ 735005 h 1190386"/>
                <a:gd name="connsiteX437" fmla="*/ 3361276 w 12191999"/>
                <a:gd name="connsiteY437" fmla="*/ 735005 h 1190386"/>
                <a:gd name="connsiteX438" fmla="*/ 3361276 w 12191999"/>
                <a:gd name="connsiteY438" fmla="*/ 736086 h 1190386"/>
                <a:gd name="connsiteX439" fmla="*/ 3361276 w 12191999"/>
                <a:gd name="connsiteY439" fmla="*/ 743652 h 1190386"/>
                <a:gd name="connsiteX440" fmla="*/ 3363302 w 12191999"/>
                <a:gd name="connsiteY440" fmla="*/ 743652 h 1190386"/>
                <a:gd name="connsiteX441" fmla="*/ 3377488 w 12191999"/>
                <a:gd name="connsiteY441" fmla="*/ 743652 h 1190386"/>
                <a:gd name="connsiteX442" fmla="*/ 3377488 w 12191999"/>
                <a:gd name="connsiteY442" fmla="*/ 713387 h 1190386"/>
                <a:gd name="connsiteX443" fmla="*/ 3422076 w 12191999"/>
                <a:gd name="connsiteY443" fmla="*/ 713387 h 1190386"/>
                <a:gd name="connsiteX444" fmla="*/ 3422076 w 12191999"/>
                <a:gd name="connsiteY444" fmla="*/ 712036 h 1190386"/>
                <a:gd name="connsiteX445" fmla="*/ 3422076 w 12191999"/>
                <a:gd name="connsiteY445" fmla="*/ 702578 h 1190386"/>
                <a:gd name="connsiteX446" fmla="*/ 3423089 w 12191999"/>
                <a:gd name="connsiteY446" fmla="*/ 702578 h 1190386"/>
                <a:gd name="connsiteX447" fmla="*/ 3430182 w 12191999"/>
                <a:gd name="connsiteY447" fmla="*/ 702578 h 1190386"/>
                <a:gd name="connsiteX448" fmla="*/ 3430182 w 12191999"/>
                <a:gd name="connsiteY448" fmla="*/ 700687 h 1190386"/>
                <a:gd name="connsiteX449" fmla="*/ 3430182 w 12191999"/>
                <a:gd name="connsiteY449" fmla="*/ 687446 h 1190386"/>
                <a:gd name="connsiteX450" fmla="*/ 3430943 w 12191999"/>
                <a:gd name="connsiteY450" fmla="*/ 687446 h 1190386"/>
                <a:gd name="connsiteX451" fmla="*/ 3436263 w 12191999"/>
                <a:gd name="connsiteY451" fmla="*/ 687446 h 1190386"/>
                <a:gd name="connsiteX452" fmla="*/ 3436263 w 12191999"/>
                <a:gd name="connsiteY452" fmla="*/ 686365 h 1190386"/>
                <a:gd name="connsiteX453" fmla="*/ 3436263 w 12191999"/>
                <a:gd name="connsiteY453" fmla="*/ 678798 h 1190386"/>
                <a:gd name="connsiteX454" fmla="*/ 3438290 w 12191999"/>
                <a:gd name="connsiteY454" fmla="*/ 678798 h 1190386"/>
                <a:gd name="connsiteX455" fmla="*/ 3452477 w 12191999"/>
                <a:gd name="connsiteY455" fmla="*/ 678798 h 1190386"/>
                <a:gd name="connsiteX456" fmla="*/ 3452477 w 12191999"/>
                <a:gd name="connsiteY456" fmla="*/ 679879 h 1190386"/>
                <a:gd name="connsiteX457" fmla="*/ 3452477 w 12191999"/>
                <a:gd name="connsiteY457" fmla="*/ 687446 h 1190386"/>
                <a:gd name="connsiteX458" fmla="*/ 3474769 w 12191999"/>
                <a:gd name="connsiteY458" fmla="*/ 687446 h 1190386"/>
                <a:gd name="connsiteX459" fmla="*/ 3474769 w 12191999"/>
                <a:gd name="connsiteY459" fmla="*/ 685554 h 1190386"/>
                <a:gd name="connsiteX460" fmla="*/ 3474769 w 12191999"/>
                <a:gd name="connsiteY460" fmla="*/ 672313 h 1190386"/>
                <a:gd name="connsiteX461" fmla="*/ 3476544 w 12191999"/>
                <a:gd name="connsiteY461" fmla="*/ 672313 h 1190386"/>
                <a:gd name="connsiteX462" fmla="*/ 3488956 w 12191999"/>
                <a:gd name="connsiteY462" fmla="*/ 672313 h 1190386"/>
                <a:gd name="connsiteX463" fmla="*/ 3488956 w 12191999"/>
                <a:gd name="connsiteY463" fmla="*/ 696093 h 1190386"/>
                <a:gd name="connsiteX464" fmla="*/ 3489970 w 12191999"/>
                <a:gd name="connsiteY464" fmla="*/ 696093 h 1190386"/>
                <a:gd name="connsiteX465" fmla="*/ 3497064 w 12191999"/>
                <a:gd name="connsiteY465" fmla="*/ 696093 h 1190386"/>
                <a:gd name="connsiteX466" fmla="*/ 3497064 w 12191999"/>
                <a:gd name="connsiteY466" fmla="*/ 695012 h 1190386"/>
                <a:gd name="connsiteX467" fmla="*/ 3497064 w 12191999"/>
                <a:gd name="connsiteY467" fmla="*/ 687446 h 1190386"/>
                <a:gd name="connsiteX468" fmla="*/ 3498837 w 12191999"/>
                <a:gd name="connsiteY468" fmla="*/ 687446 h 1190386"/>
                <a:gd name="connsiteX469" fmla="*/ 3511251 w 12191999"/>
                <a:gd name="connsiteY469" fmla="*/ 687446 h 1190386"/>
                <a:gd name="connsiteX470" fmla="*/ 3511251 w 12191999"/>
                <a:gd name="connsiteY470" fmla="*/ 713387 h 1190386"/>
                <a:gd name="connsiteX471" fmla="*/ 3513278 w 12191999"/>
                <a:gd name="connsiteY471" fmla="*/ 713387 h 1190386"/>
                <a:gd name="connsiteX472" fmla="*/ 3527463 w 12191999"/>
                <a:gd name="connsiteY472" fmla="*/ 713387 h 1190386"/>
                <a:gd name="connsiteX473" fmla="*/ 3527463 w 12191999"/>
                <a:gd name="connsiteY473" fmla="*/ 715008 h 1190386"/>
                <a:gd name="connsiteX474" fmla="*/ 3527463 w 12191999"/>
                <a:gd name="connsiteY474" fmla="*/ 726358 h 1190386"/>
                <a:gd name="connsiteX475" fmla="*/ 3528224 w 12191999"/>
                <a:gd name="connsiteY475" fmla="*/ 726358 h 1190386"/>
                <a:gd name="connsiteX476" fmla="*/ 3533544 w 12191999"/>
                <a:gd name="connsiteY476" fmla="*/ 726358 h 1190386"/>
                <a:gd name="connsiteX477" fmla="*/ 3533544 w 12191999"/>
                <a:gd name="connsiteY477" fmla="*/ 725547 h 1190386"/>
                <a:gd name="connsiteX478" fmla="*/ 3533544 w 12191999"/>
                <a:gd name="connsiteY478" fmla="*/ 719872 h 1190386"/>
                <a:gd name="connsiteX479" fmla="*/ 3563945 w 12191999"/>
                <a:gd name="connsiteY479" fmla="*/ 719872 h 1190386"/>
                <a:gd name="connsiteX480" fmla="*/ 3563945 w 12191999"/>
                <a:gd name="connsiteY480" fmla="*/ 743652 h 1190386"/>
                <a:gd name="connsiteX481" fmla="*/ 3564957 w 12191999"/>
                <a:gd name="connsiteY481" fmla="*/ 743652 h 1190386"/>
                <a:gd name="connsiteX482" fmla="*/ 3572052 w 12191999"/>
                <a:gd name="connsiteY482" fmla="*/ 743652 h 1190386"/>
                <a:gd name="connsiteX483" fmla="*/ 3572052 w 12191999"/>
                <a:gd name="connsiteY483" fmla="*/ 744733 h 1190386"/>
                <a:gd name="connsiteX484" fmla="*/ 3572052 w 12191999"/>
                <a:gd name="connsiteY484" fmla="*/ 752299 h 1190386"/>
                <a:gd name="connsiteX485" fmla="*/ 3572811 w 12191999"/>
                <a:gd name="connsiteY485" fmla="*/ 752299 h 1190386"/>
                <a:gd name="connsiteX486" fmla="*/ 3578132 w 12191999"/>
                <a:gd name="connsiteY486" fmla="*/ 752299 h 1190386"/>
                <a:gd name="connsiteX487" fmla="*/ 3578132 w 12191999"/>
                <a:gd name="connsiteY487" fmla="*/ 750137 h 1190386"/>
                <a:gd name="connsiteX488" fmla="*/ 3578132 w 12191999"/>
                <a:gd name="connsiteY488" fmla="*/ 735005 h 1190386"/>
                <a:gd name="connsiteX489" fmla="*/ 3579144 w 12191999"/>
                <a:gd name="connsiteY489" fmla="*/ 735005 h 1190386"/>
                <a:gd name="connsiteX490" fmla="*/ 3586239 w 12191999"/>
                <a:gd name="connsiteY490" fmla="*/ 735005 h 1190386"/>
                <a:gd name="connsiteX491" fmla="*/ 3586239 w 12191999"/>
                <a:gd name="connsiteY491" fmla="*/ 736086 h 1190386"/>
                <a:gd name="connsiteX492" fmla="*/ 3586239 w 12191999"/>
                <a:gd name="connsiteY492" fmla="*/ 743652 h 1190386"/>
                <a:gd name="connsiteX493" fmla="*/ 3591559 w 12191999"/>
                <a:gd name="connsiteY493" fmla="*/ 741659 h 1190386"/>
                <a:gd name="connsiteX494" fmla="*/ 3592318 w 12191999"/>
                <a:gd name="connsiteY494" fmla="*/ 740679 h 1190386"/>
                <a:gd name="connsiteX495" fmla="*/ 3592318 w 12191999"/>
                <a:gd name="connsiteY495" fmla="*/ 735005 h 1190386"/>
                <a:gd name="connsiteX496" fmla="*/ 3630825 w 12191999"/>
                <a:gd name="connsiteY496" fmla="*/ 735005 h 1190386"/>
                <a:gd name="connsiteX497" fmla="*/ 3630825 w 12191999"/>
                <a:gd name="connsiteY497" fmla="*/ 758784 h 1190386"/>
                <a:gd name="connsiteX498" fmla="*/ 3632852 w 12191999"/>
                <a:gd name="connsiteY498" fmla="*/ 758784 h 1190386"/>
                <a:gd name="connsiteX499" fmla="*/ 3647039 w 12191999"/>
                <a:gd name="connsiteY499" fmla="*/ 758784 h 1190386"/>
                <a:gd name="connsiteX500" fmla="*/ 3647039 w 12191999"/>
                <a:gd name="connsiteY500" fmla="*/ 759865 h 1190386"/>
                <a:gd name="connsiteX501" fmla="*/ 3647039 w 12191999"/>
                <a:gd name="connsiteY501" fmla="*/ 767431 h 1190386"/>
                <a:gd name="connsiteX502" fmla="*/ 3648813 w 12191999"/>
                <a:gd name="connsiteY502" fmla="*/ 767431 h 1190386"/>
                <a:gd name="connsiteX503" fmla="*/ 3661226 w 12191999"/>
                <a:gd name="connsiteY503" fmla="*/ 767431 h 1190386"/>
                <a:gd name="connsiteX504" fmla="*/ 3661226 w 12191999"/>
                <a:gd name="connsiteY504" fmla="*/ 743652 h 1190386"/>
                <a:gd name="connsiteX505" fmla="*/ 3662239 w 12191999"/>
                <a:gd name="connsiteY505" fmla="*/ 743652 h 1190386"/>
                <a:gd name="connsiteX506" fmla="*/ 3669332 w 12191999"/>
                <a:gd name="connsiteY506" fmla="*/ 743652 h 1190386"/>
                <a:gd name="connsiteX507" fmla="*/ 3669332 w 12191999"/>
                <a:gd name="connsiteY507" fmla="*/ 711225 h 1190386"/>
                <a:gd name="connsiteX508" fmla="*/ 3670345 w 12191999"/>
                <a:gd name="connsiteY508" fmla="*/ 711225 h 1190386"/>
                <a:gd name="connsiteX509" fmla="*/ 3677440 w 12191999"/>
                <a:gd name="connsiteY509" fmla="*/ 711225 h 1190386"/>
                <a:gd name="connsiteX510" fmla="*/ 3677440 w 12191999"/>
                <a:gd name="connsiteY510" fmla="*/ 709334 h 1190386"/>
                <a:gd name="connsiteX511" fmla="*/ 3677440 w 12191999"/>
                <a:gd name="connsiteY511" fmla="*/ 696093 h 1190386"/>
                <a:gd name="connsiteX512" fmla="*/ 3676172 w 12191999"/>
                <a:gd name="connsiteY512" fmla="*/ 694471 h 1190386"/>
                <a:gd name="connsiteX513" fmla="*/ 3681492 w 12191999"/>
                <a:gd name="connsiteY513" fmla="*/ 683122 h 1190386"/>
                <a:gd name="connsiteX514" fmla="*/ 3689600 w 12191999"/>
                <a:gd name="connsiteY514" fmla="*/ 711225 h 1190386"/>
                <a:gd name="connsiteX515" fmla="*/ 3690359 w 12191999"/>
                <a:gd name="connsiteY515" fmla="*/ 711225 h 1190386"/>
                <a:gd name="connsiteX516" fmla="*/ 3695680 w 12191999"/>
                <a:gd name="connsiteY516" fmla="*/ 711225 h 1190386"/>
                <a:gd name="connsiteX517" fmla="*/ 3695680 w 12191999"/>
                <a:gd name="connsiteY517" fmla="*/ 605298 h 1190386"/>
                <a:gd name="connsiteX518" fmla="*/ 3697199 w 12191999"/>
                <a:gd name="connsiteY518" fmla="*/ 605298 h 1190386"/>
                <a:gd name="connsiteX519" fmla="*/ 3707840 w 12191999"/>
                <a:gd name="connsiteY519" fmla="*/ 605298 h 1190386"/>
                <a:gd name="connsiteX520" fmla="*/ 3707840 w 12191999"/>
                <a:gd name="connsiteY520" fmla="*/ 557739 h 1190386"/>
                <a:gd name="connsiteX521" fmla="*/ 3734187 w 12191999"/>
                <a:gd name="connsiteY521" fmla="*/ 557739 h 1190386"/>
                <a:gd name="connsiteX522" fmla="*/ 3734187 w 12191999"/>
                <a:gd name="connsiteY522" fmla="*/ 536121 h 1190386"/>
                <a:gd name="connsiteX523" fmla="*/ 3768640 w 12191999"/>
                <a:gd name="connsiteY523" fmla="*/ 536121 h 1190386"/>
                <a:gd name="connsiteX524" fmla="*/ 3768640 w 12191999"/>
                <a:gd name="connsiteY524" fmla="*/ 538553 h 1190386"/>
                <a:gd name="connsiteX525" fmla="*/ 3768640 w 12191999"/>
                <a:gd name="connsiteY525" fmla="*/ 555577 h 1190386"/>
                <a:gd name="connsiteX526" fmla="*/ 3770921 w 12191999"/>
                <a:gd name="connsiteY526" fmla="*/ 555577 h 1190386"/>
                <a:gd name="connsiteX527" fmla="*/ 3786881 w 12191999"/>
                <a:gd name="connsiteY527" fmla="*/ 555577 h 1190386"/>
                <a:gd name="connsiteX528" fmla="*/ 3786881 w 12191999"/>
                <a:gd name="connsiteY528" fmla="*/ 603136 h 1190386"/>
                <a:gd name="connsiteX529" fmla="*/ 3787894 w 12191999"/>
                <a:gd name="connsiteY529" fmla="*/ 603136 h 1190386"/>
                <a:gd name="connsiteX530" fmla="*/ 3794988 w 12191999"/>
                <a:gd name="connsiteY530" fmla="*/ 603136 h 1190386"/>
                <a:gd name="connsiteX531" fmla="*/ 3809175 w 12191999"/>
                <a:gd name="connsiteY531" fmla="*/ 607460 h 1190386"/>
                <a:gd name="connsiteX532" fmla="*/ 3809175 w 12191999"/>
                <a:gd name="connsiteY532" fmla="*/ 646372 h 1190386"/>
                <a:gd name="connsiteX533" fmla="*/ 3810187 w 12191999"/>
                <a:gd name="connsiteY533" fmla="*/ 646372 h 1190386"/>
                <a:gd name="connsiteX534" fmla="*/ 3817281 w 12191999"/>
                <a:gd name="connsiteY534" fmla="*/ 646372 h 1190386"/>
                <a:gd name="connsiteX535" fmla="*/ 3817281 w 12191999"/>
                <a:gd name="connsiteY535" fmla="*/ 647993 h 1190386"/>
                <a:gd name="connsiteX536" fmla="*/ 3817281 w 12191999"/>
                <a:gd name="connsiteY536" fmla="*/ 659342 h 1190386"/>
                <a:gd name="connsiteX537" fmla="*/ 3819307 w 12191999"/>
                <a:gd name="connsiteY537" fmla="*/ 659342 h 1190386"/>
                <a:gd name="connsiteX538" fmla="*/ 3833494 w 12191999"/>
                <a:gd name="connsiteY538" fmla="*/ 659342 h 1190386"/>
                <a:gd name="connsiteX539" fmla="*/ 3839574 w 12191999"/>
                <a:gd name="connsiteY539" fmla="*/ 665828 h 1190386"/>
                <a:gd name="connsiteX540" fmla="*/ 3839574 w 12191999"/>
                <a:gd name="connsiteY540" fmla="*/ 687446 h 1190386"/>
                <a:gd name="connsiteX541" fmla="*/ 3841855 w 12191999"/>
                <a:gd name="connsiteY541" fmla="*/ 687446 h 1190386"/>
                <a:gd name="connsiteX542" fmla="*/ 3857815 w 12191999"/>
                <a:gd name="connsiteY542" fmla="*/ 687446 h 1190386"/>
                <a:gd name="connsiteX543" fmla="*/ 3857815 w 12191999"/>
                <a:gd name="connsiteY543" fmla="*/ 688526 h 1190386"/>
                <a:gd name="connsiteX544" fmla="*/ 3857815 w 12191999"/>
                <a:gd name="connsiteY544" fmla="*/ 696093 h 1190386"/>
                <a:gd name="connsiteX545" fmla="*/ 3859081 w 12191999"/>
                <a:gd name="connsiteY545" fmla="*/ 696093 h 1190386"/>
                <a:gd name="connsiteX546" fmla="*/ 3867948 w 12191999"/>
                <a:gd name="connsiteY546" fmla="*/ 696093 h 1190386"/>
                <a:gd name="connsiteX547" fmla="*/ 3867948 w 12191999"/>
                <a:gd name="connsiteY547" fmla="*/ 698254 h 1190386"/>
                <a:gd name="connsiteX548" fmla="*/ 3867948 w 12191999"/>
                <a:gd name="connsiteY548" fmla="*/ 713387 h 1190386"/>
                <a:gd name="connsiteX549" fmla="*/ 3872002 w 12191999"/>
                <a:gd name="connsiteY549" fmla="*/ 711495 h 1190386"/>
                <a:gd name="connsiteX550" fmla="*/ 3872002 w 12191999"/>
                <a:gd name="connsiteY550" fmla="*/ 698254 h 1190386"/>
                <a:gd name="connsiteX551" fmla="*/ 3873015 w 12191999"/>
                <a:gd name="connsiteY551" fmla="*/ 698254 h 1190386"/>
                <a:gd name="connsiteX552" fmla="*/ 3880108 w 12191999"/>
                <a:gd name="connsiteY552" fmla="*/ 698254 h 1190386"/>
                <a:gd name="connsiteX553" fmla="*/ 3880108 w 12191999"/>
                <a:gd name="connsiteY553" fmla="*/ 699876 h 1190386"/>
                <a:gd name="connsiteX554" fmla="*/ 3880108 w 12191999"/>
                <a:gd name="connsiteY554" fmla="*/ 711225 h 1190386"/>
                <a:gd name="connsiteX555" fmla="*/ 3880869 w 12191999"/>
                <a:gd name="connsiteY555" fmla="*/ 711225 h 1190386"/>
                <a:gd name="connsiteX556" fmla="*/ 3886189 w 12191999"/>
                <a:gd name="connsiteY556" fmla="*/ 711225 h 1190386"/>
                <a:gd name="connsiteX557" fmla="*/ 3934828 w 12191999"/>
                <a:gd name="connsiteY557" fmla="*/ 706902 h 1190386"/>
                <a:gd name="connsiteX558" fmla="*/ 3934828 w 12191999"/>
                <a:gd name="connsiteY558" fmla="*/ 708253 h 1190386"/>
                <a:gd name="connsiteX559" fmla="*/ 3934828 w 12191999"/>
                <a:gd name="connsiteY559" fmla="*/ 717710 h 1190386"/>
                <a:gd name="connsiteX560" fmla="*/ 3935589 w 12191999"/>
                <a:gd name="connsiteY560" fmla="*/ 717710 h 1190386"/>
                <a:gd name="connsiteX561" fmla="*/ 3940909 w 12191999"/>
                <a:gd name="connsiteY561" fmla="*/ 717710 h 1190386"/>
                <a:gd name="connsiteX562" fmla="*/ 3940909 w 12191999"/>
                <a:gd name="connsiteY562" fmla="*/ 719872 h 1190386"/>
                <a:gd name="connsiteX563" fmla="*/ 3940909 w 12191999"/>
                <a:gd name="connsiteY563" fmla="*/ 735005 h 1190386"/>
                <a:gd name="connsiteX564" fmla="*/ 3942936 w 12191999"/>
                <a:gd name="connsiteY564" fmla="*/ 733654 h 1190386"/>
                <a:gd name="connsiteX565" fmla="*/ 3957123 w 12191999"/>
                <a:gd name="connsiteY565" fmla="*/ 724196 h 1190386"/>
                <a:gd name="connsiteX566" fmla="*/ 3963202 w 12191999"/>
                <a:gd name="connsiteY566" fmla="*/ 683122 h 1190386"/>
                <a:gd name="connsiteX567" fmla="*/ 3963963 w 12191999"/>
                <a:gd name="connsiteY567" fmla="*/ 682852 h 1190386"/>
                <a:gd name="connsiteX568" fmla="*/ 3969283 w 12191999"/>
                <a:gd name="connsiteY568" fmla="*/ 680960 h 1190386"/>
                <a:gd name="connsiteX569" fmla="*/ 3971310 w 12191999"/>
                <a:gd name="connsiteY569" fmla="*/ 611783 h 1190386"/>
                <a:gd name="connsiteX570" fmla="*/ 3973337 w 12191999"/>
                <a:gd name="connsiteY570" fmla="*/ 680960 h 1190386"/>
                <a:gd name="connsiteX571" fmla="*/ 3974096 w 12191999"/>
                <a:gd name="connsiteY571" fmla="*/ 681230 h 1190386"/>
                <a:gd name="connsiteX572" fmla="*/ 3979416 w 12191999"/>
                <a:gd name="connsiteY572" fmla="*/ 683122 h 1190386"/>
                <a:gd name="connsiteX573" fmla="*/ 3979416 w 12191999"/>
                <a:gd name="connsiteY573" fmla="*/ 596651 h 1190386"/>
                <a:gd name="connsiteX574" fmla="*/ 3983470 w 12191999"/>
                <a:gd name="connsiteY574" fmla="*/ 564224 h 1190386"/>
                <a:gd name="connsiteX575" fmla="*/ 4021977 w 12191999"/>
                <a:gd name="connsiteY575" fmla="*/ 564224 h 1190386"/>
                <a:gd name="connsiteX576" fmla="*/ 4021977 w 12191999"/>
                <a:gd name="connsiteY576" fmla="*/ 596651 h 1190386"/>
                <a:gd name="connsiteX577" fmla="*/ 4022736 w 12191999"/>
                <a:gd name="connsiteY577" fmla="*/ 596651 h 1190386"/>
                <a:gd name="connsiteX578" fmla="*/ 4028057 w 12191999"/>
                <a:gd name="connsiteY578" fmla="*/ 596651 h 1190386"/>
                <a:gd name="connsiteX579" fmla="*/ 4028057 w 12191999"/>
                <a:gd name="connsiteY579" fmla="*/ 514503 h 1190386"/>
                <a:gd name="connsiteX580" fmla="*/ 4029830 w 12191999"/>
                <a:gd name="connsiteY580" fmla="*/ 514503 h 1190386"/>
                <a:gd name="connsiteX581" fmla="*/ 4042244 w 12191999"/>
                <a:gd name="connsiteY581" fmla="*/ 514503 h 1190386"/>
                <a:gd name="connsiteX582" fmla="*/ 4042244 w 12191999"/>
                <a:gd name="connsiteY582" fmla="*/ 512612 h 1190386"/>
                <a:gd name="connsiteX583" fmla="*/ 4042244 w 12191999"/>
                <a:gd name="connsiteY583" fmla="*/ 499371 h 1190386"/>
                <a:gd name="connsiteX584" fmla="*/ 4064537 w 12191999"/>
                <a:gd name="connsiteY584" fmla="*/ 499371 h 1190386"/>
                <a:gd name="connsiteX585" fmla="*/ 4064537 w 12191999"/>
                <a:gd name="connsiteY585" fmla="*/ 498290 h 1190386"/>
                <a:gd name="connsiteX586" fmla="*/ 4064537 w 12191999"/>
                <a:gd name="connsiteY586" fmla="*/ 490724 h 1190386"/>
                <a:gd name="connsiteX587" fmla="*/ 4066310 w 12191999"/>
                <a:gd name="connsiteY587" fmla="*/ 490724 h 1190386"/>
                <a:gd name="connsiteX588" fmla="*/ 4078724 w 12191999"/>
                <a:gd name="connsiteY588" fmla="*/ 490724 h 1190386"/>
                <a:gd name="connsiteX589" fmla="*/ 4078724 w 12191999"/>
                <a:gd name="connsiteY589" fmla="*/ 491805 h 1190386"/>
                <a:gd name="connsiteX590" fmla="*/ 4078724 w 12191999"/>
                <a:gd name="connsiteY590" fmla="*/ 499371 h 1190386"/>
                <a:gd name="connsiteX591" fmla="*/ 4079485 w 12191999"/>
                <a:gd name="connsiteY591" fmla="*/ 499371 h 1190386"/>
                <a:gd name="connsiteX592" fmla="*/ 4084805 w 12191999"/>
                <a:gd name="connsiteY592" fmla="*/ 499371 h 1190386"/>
                <a:gd name="connsiteX593" fmla="*/ 4094938 w 12191999"/>
                <a:gd name="connsiteY593" fmla="*/ 495047 h 1190386"/>
                <a:gd name="connsiteX594" fmla="*/ 4098990 w 12191999"/>
                <a:gd name="connsiteY594" fmla="*/ 498290 h 1190386"/>
                <a:gd name="connsiteX595" fmla="*/ 4098990 w 12191999"/>
                <a:gd name="connsiteY595" fmla="*/ 490724 h 1190386"/>
                <a:gd name="connsiteX596" fmla="*/ 4101271 w 12191999"/>
                <a:gd name="connsiteY596" fmla="*/ 490724 h 1190386"/>
                <a:gd name="connsiteX597" fmla="*/ 4117231 w 12191999"/>
                <a:gd name="connsiteY597" fmla="*/ 490724 h 1190386"/>
                <a:gd name="connsiteX598" fmla="*/ 4117231 w 12191999"/>
                <a:gd name="connsiteY598" fmla="*/ 491805 h 1190386"/>
                <a:gd name="connsiteX599" fmla="*/ 4117231 w 12191999"/>
                <a:gd name="connsiteY599" fmla="*/ 499371 h 1190386"/>
                <a:gd name="connsiteX600" fmla="*/ 4147632 w 12191999"/>
                <a:gd name="connsiteY600" fmla="*/ 499371 h 1190386"/>
                <a:gd name="connsiteX601" fmla="*/ 4147632 w 12191999"/>
                <a:gd name="connsiteY601" fmla="*/ 500992 h 1190386"/>
                <a:gd name="connsiteX602" fmla="*/ 4147632 w 12191999"/>
                <a:gd name="connsiteY602" fmla="*/ 512342 h 1190386"/>
                <a:gd name="connsiteX603" fmla="*/ 4173978 w 12191999"/>
                <a:gd name="connsiteY603" fmla="*/ 512342 h 1190386"/>
                <a:gd name="connsiteX604" fmla="*/ 4173978 w 12191999"/>
                <a:gd name="connsiteY604" fmla="*/ 542606 h 1190386"/>
                <a:gd name="connsiteX605" fmla="*/ 4174739 w 12191999"/>
                <a:gd name="connsiteY605" fmla="*/ 542606 h 1190386"/>
                <a:gd name="connsiteX606" fmla="*/ 4180058 w 12191999"/>
                <a:gd name="connsiteY606" fmla="*/ 542606 h 1190386"/>
                <a:gd name="connsiteX607" fmla="*/ 4180058 w 12191999"/>
                <a:gd name="connsiteY607" fmla="*/ 543687 h 1190386"/>
                <a:gd name="connsiteX608" fmla="*/ 4180058 w 12191999"/>
                <a:gd name="connsiteY608" fmla="*/ 551254 h 1190386"/>
                <a:gd name="connsiteX609" fmla="*/ 4184113 w 12191999"/>
                <a:gd name="connsiteY609" fmla="*/ 581518 h 1190386"/>
                <a:gd name="connsiteX610" fmla="*/ 4184872 w 12191999"/>
                <a:gd name="connsiteY610" fmla="*/ 581518 h 1190386"/>
                <a:gd name="connsiteX611" fmla="*/ 4190192 w 12191999"/>
                <a:gd name="connsiteY611" fmla="*/ 581518 h 1190386"/>
                <a:gd name="connsiteX612" fmla="*/ 4190192 w 12191999"/>
                <a:gd name="connsiteY612" fmla="*/ 582329 h 1190386"/>
                <a:gd name="connsiteX613" fmla="*/ 4190192 w 12191999"/>
                <a:gd name="connsiteY613" fmla="*/ 588004 h 1190386"/>
                <a:gd name="connsiteX614" fmla="*/ 4191206 w 12191999"/>
                <a:gd name="connsiteY614" fmla="*/ 588004 h 1190386"/>
                <a:gd name="connsiteX615" fmla="*/ 4198298 w 12191999"/>
                <a:gd name="connsiteY615" fmla="*/ 588004 h 1190386"/>
                <a:gd name="connsiteX616" fmla="*/ 4198298 w 12191999"/>
                <a:gd name="connsiteY616" fmla="*/ 618269 h 1190386"/>
                <a:gd name="connsiteX617" fmla="*/ 4200325 w 12191999"/>
                <a:gd name="connsiteY617" fmla="*/ 618269 h 1190386"/>
                <a:gd name="connsiteX618" fmla="*/ 4214512 w 12191999"/>
                <a:gd name="connsiteY618" fmla="*/ 618269 h 1190386"/>
                <a:gd name="connsiteX619" fmla="*/ 4214512 w 12191999"/>
                <a:gd name="connsiteY619" fmla="*/ 642048 h 1190386"/>
                <a:gd name="connsiteX620" fmla="*/ 4216539 w 12191999"/>
                <a:gd name="connsiteY620" fmla="*/ 643669 h 1190386"/>
                <a:gd name="connsiteX621" fmla="*/ 4216539 w 12191999"/>
                <a:gd name="connsiteY621" fmla="*/ 655019 h 1190386"/>
                <a:gd name="connsiteX622" fmla="*/ 4217299 w 12191999"/>
                <a:gd name="connsiteY622" fmla="*/ 655019 h 1190386"/>
                <a:gd name="connsiteX623" fmla="*/ 4222619 w 12191999"/>
                <a:gd name="connsiteY623" fmla="*/ 655019 h 1190386"/>
                <a:gd name="connsiteX624" fmla="*/ 4222619 w 12191999"/>
                <a:gd name="connsiteY624" fmla="*/ 678798 h 1190386"/>
                <a:gd name="connsiteX625" fmla="*/ 4223886 w 12191999"/>
                <a:gd name="connsiteY625" fmla="*/ 678798 h 1190386"/>
                <a:gd name="connsiteX626" fmla="*/ 4232752 w 12191999"/>
                <a:gd name="connsiteY626" fmla="*/ 678798 h 1190386"/>
                <a:gd name="connsiteX627" fmla="*/ 4234779 w 12191999"/>
                <a:gd name="connsiteY627" fmla="*/ 682852 h 1190386"/>
                <a:gd name="connsiteX628" fmla="*/ 4234779 w 12191999"/>
                <a:gd name="connsiteY628" fmla="*/ 696093 h 1190386"/>
                <a:gd name="connsiteX629" fmla="*/ 4236299 w 12191999"/>
                <a:gd name="connsiteY629" fmla="*/ 694201 h 1190386"/>
                <a:gd name="connsiteX630" fmla="*/ 4246939 w 12191999"/>
                <a:gd name="connsiteY630" fmla="*/ 680960 h 1190386"/>
                <a:gd name="connsiteX631" fmla="*/ 4275314 w 12191999"/>
                <a:gd name="connsiteY631" fmla="*/ 680960 h 1190386"/>
                <a:gd name="connsiteX632" fmla="*/ 4275314 w 12191999"/>
                <a:gd name="connsiteY632" fmla="*/ 767431 h 1190386"/>
                <a:gd name="connsiteX633" fmla="*/ 4276073 w 12191999"/>
                <a:gd name="connsiteY633" fmla="*/ 767431 h 1190386"/>
                <a:gd name="connsiteX634" fmla="*/ 4281393 w 12191999"/>
                <a:gd name="connsiteY634" fmla="*/ 767431 h 1190386"/>
                <a:gd name="connsiteX635" fmla="*/ 4282153 w 12191999"/>
                <a:gd name="connsiteY635" fmla="*/ 766080 h 1190386"/>
                <a:gd name="connsiteX636" fmla="*/ 4287473 w 12191999"/>
                <a:gd name="connsiteY636" fmla="*/ 756622 h 1190386"/>
                <a:gd name="connsiteX637" fmla="*/ 4287473 w 12191999"/>
                <a:gd name="connsiteY637" fmla="*/ 758514 h 1190386"/>
                <a:gd name="connsiteX638" fmla="*/ 4287473 w 12191999"/>
                <a:gd name="connsiteY638" fmla="*/ 771755 h 1190386"/>
                <a:gd name="connsiteX639" fmla="*/ 4291526 w 12191999"/>
                <a:gd name="connsiteY639" fmla="*/ 726358 h 1190386"/>
                <a:gd name="connsiteX640" fmla="*/ 4292286 w 12191999"/>
                <a:gd name="connsiteY640" fmla="*/ 726358 h 1190386"/>
                <a:gd name="connsiteX641" fmla="*/ 4297606 w 12191999"/>
                <a:gd name="connsiteY641" fmla="*/ 726358 h 1190386"/>
                <a:gd name="connsiteX642" fmla="*/ 4297606 w 12191999"/>
                <a:gd name="connsiteY642" fmla="*/ 661504 h 1190386"/>
                <a:gd name="connsiteX643" fmla="*/ 4298620 w 12191999"/>
                <a:gd name="connsiteY643" fmla="*/ 661504 h 1190386"/>
                <a:gd name="connsiteX644" fmla="*/ 4305713 w 12191999"/>
                <a:gd name="connsiteY644" fmla="*/ 661504 h 1190386"/>
                <a:gd name="connsiteX645" fmla="*/ 4317873 w 12191999"/>
                <a:gd name="connsiteY645" fmla="*/ 618269 h 1190386"/>
                <a:gd name="connsiteX646" fmla="*/ 4319140 w 12191999"/>
                <a:gd name="connsiteY646" fmla="*/ 618269 h 1190386"/>
                <a:gd name="connsiteX647" fmla="*/ 4328007 w 12191999"/>
                <a:gd name="connsiteY647" fmla="*/ 618269 h 1190386"/>
                <a:gd name="connsiteX648" fmla="*/ 4338140 w 12191999"/>
                <a:gd name="connsiteY648" fmla="*/ 661504 h 1190386"/>
                <a:gd name="connsiteX649" fmla="*/ 4339153 w 12191999"/>
                <a:gd name="connsiteY649" fmla="*/ 661504 h 1190386"/>
                <a:gd name="connsiteX650" fmla="*/ 4346247 w 12191999"/>
                <a:gd name="connsiteY650" fmla="*/ 661504 h 1190386"/>
                <a:gd name="connsiteX651" fmla="*/ 4346247 w 12191999"/>
                <a:gd name="connsiteY651" fmla="*/ 700416 h 1190386"/>
                <a:gd name="connsiteX652" fmla="*/ 4348020 w 12191999"/>
                <a:gd name="connsiteY652" fmla="*/ 700416 h 1190386"/>
                <a:gd name="connsiteX653" fmla="*/ 4360434 w 12191999"/>
                <a:gd name="connsiteY653" fmla="*/ 700416 h 1190386"/>
                <a:gd name="connsiteX654" fmla="*/ 4360434 w 12191999"/>
                <a:gd name="connsiteY654" fmla="*/ 702578 h 1190386"/>
                <a:gd name="connsiteX655" fmla="*/ 4360434 w 12191999"/>
                <a:gd name="connsiteY655" fmla="*/ 717710 h 1190386"/>
                <a:gd name="connsiteX656" fmla="*/ 4364487 w 12191999"/>
                <a:gd name="connsiteY656" fmla="*/ 715549 h 1190386"/>
                <a:gd name="connsiteX657" fmla="*/ 4364487 w 12191999"/>
                <a:gd name="connsiteY657" fmla="*/ 700416 h 1190386"/>
                <a:gd name="connsiteX658" fmla="*/ 4366007 w 12191999"/>
                <a:gd name="connsiteY658" fmla="*/ 700416 h 1190386"/>
                <a:gd name="connsiteX659" fmla="*/ 4376647 w 12191999"/>
                <a:gd name="connsiteY659" fmla="*/ 700416 h 1190386"/>
                <a:gd name="connsiteX660" fmla="*/ 4376647 w 12191999"/>
                <a:gd name="connsiteY660" fmla="*/ 702037 h 1190386"/>
                <a:gd name="connsiteX661" fmla="*/ 4376647 w 12191999"/>
                <a:gd name="connsiteY661" fmla="*/ 713387 h 1190386"/>
                <a:gd name="connsiteX662" fmla="*/ 4407048 w 12191999"/>
                <a:gd name="connsiteY662" fmla="*/ 713387 h 1190386"/>
                <a:gd name="connsiteX663" fmla="*/ 4407048 w 12191999"/>
                <a:gd name="connsiteY663" fmla="*/ 676637 h 1190386"/>
                <a:gd name="connsiteX664" fmla="*/ 4408314 w 12191999"/>
                <a:gd name="connsiteY664" fmla="*/ 676637 h 1190386"/>
                <a:gd name="connsiteX665" fmla="*/ 4417181 w 12191999"/>
                <a:gd name="connsiteY665" fmla="*/ 676637 h 1190386"/>
                <a:gd name="connsiteX666" fmla="*/ 4417181 w 12191999"/>
                <a:gd name="connsiteY666" fmla="*/ 698254 h 1190386"/>
                <a:gd name="connsiteX667" fmla="*/ 4419208 w 12191999"/>
                <a:gd name="connsiteY667" fmla="*/ 665828 h 1190386"/>
                <a:gd name="connsiteX668" fmla="*/ 4441501 w 12191999"/>
                <a:gd name="connsiteY668" fmla="*/ 665828 h 1190386"/>
                <a:gd name="connsiteX669" fmla="*/ 4441501 w 12191999"/>
                <a:gd name="connsiteY669" fmla="*/ 664206 h 1190386"/>
                <a:gd name="connsiteX670" fmla="*/ 4441501 w 12191999"/>
                <a:gd name="connsiteY670" fmla="*/ 652857 h 1190386"/>
                <a:gd name="connsiteX671" fmla="*/ 4442262 w 12191999"/>
                <a:gd name="connsiteY671" fmla="*/ 652857 h 1190386"/>
                <a:gd name="connsiteX672" fmla="*/ 4447582 w 12191999"/>
                <a:gd name="connsiteY672" fmla="*/ 652857 h 1190386"/>
                <a:gd name="connsiteX673" fmla="*/ 4447582 w 12191999"/>
                <a:gd name="connsiteY673" fmla="*/ 650966 h 1190386"/>
                <a:gd name="connsiteX674" fmla="*/ 4447582 w 12191999"/>
                <a:gd name="connsiteY674" fmla="*/ 637725 h 1190386"/>
                <a:gd name="connsiteX675" fmla="*/ 4451635 w 12191999"/>
                <a:gd name="connsiteY675" fmla="*/ 644210 h 1190386"/>
                <a:gd name="connsiteX676" fmla="*/ 4453915 w 12191999"/>
                <a:gd name="connsiteY676" fmla="*/ 644210 h 1190386"/>
                <a:gd name="connsiteX677" fmla="*/ 4469875 w 12191999"/>
                <a:gd name="connsiteY677" fmla="*/ 644210 h 1190386"/>
                <a:gd name="connsiteX678" fmla="*/ 4469875 w 12191999"/>
                <a:gd name="connsiteY678" fmla="*/ 643399 h 1190386"/>
                <a:gd name="connsiteX679" fmla="*/ 4469875 w 12191999"/>
                <a:gd name="connsiteY679" fmla="*/ 637725 h 1190386"/>
                <a:gd name="connsiteX680" fmla="*/ 4470636 w 12191999"/>
                <a:gd name="connsiteY680" fmla="*/ 637725 h 1190386"/>
                <a:gd name="connsiteX681" fmla="*/ 4475956 w 12191999"/>
                <a:gd name="connsiteY681" fmla="*/ 637725 h 1190386"/>
                <a:gd name="connsiteX682" fmla="*/ 4475956 w 12191999"/>
                <a:gd name="connsiteY682" fmla="*/ 639076 h 1190386"/>
                <a:gd name="connsiteX683" fmla="*/ 4475956 w 12191999"/>
                <a:gd name="connsiteY683" fmla="*/ 648534 h 1190386"/>
                <a:gd name="connsiteX684" fmla="*/ 4514462 w 12191999"/>
                <a:gd name="connsiteY684" fmla="*/ 648534 h 1190386"/>
                <a:gd name="connsiteX685" fmla="*/ 4514462 w 12191999"/>
                <a:gd name="connsiteY685" fmla="*/ 786887 h 1190386"/>
                <a:gd name="connsiteX686" fmla="*/ 4515982 w 12191999"/>
                <a:gd name="connsiteY686" fmla="*/ 786887 h 1190386"/>
                <a:gd name="connsiteX687" fmla="*/ 4526622 w 12191999"/>
                <a:gd name="connsiteY687" fmla="*/ 786887 h 1190386"/>
                <a:gd name="connsiteX688" fmla="*/ 4526622 w 12191999"/>
                <a:gd name="connsiteY688" fmla="*/ 773917 h 1190386"/>
                <a:gd name="connsiteX689" fmla="*/ 4530676 w 12191999"/>
                <a:gd name="connsiteY689" fmla="*/ 773917 h 1190386"/>
                <a:gd name="connsiteX690" fmla="*/ 4530676 w 12191999"/>
                <a:gd name="connsiteY690" fmla="*/ 786887 h 1190386"/>
                <a:gd name="connsiteX691" fmla="*/ 4561076 w 12191999"/>
                <a:gd name="connsiteY691" fmla="*/ 786887 h 1190386"/>
                <a:gd name="connsiteX692" fmla="*/ 4561076 w 12191999"/>
                <a:gd name="connsiteY692" fmla="*/ 756622 h 1190386"/>
                <a:gd name="connsiteX693" fmla="*/ 4573236 w 12191999"/>
                <a:gd name="connsiteY693" fmla="*/ 756622 h 1190386"/>
                <a:gd name="connsiteX694" fmla="*/ 4585396 w 12191999"/>
                <a:gd name="connsiteY694" fmla="*/ 754461 h 1190386"/>
                <a:gd name="connsiteX695" fmla="*/ 4589450 w 12191999"/>
                <a:gd name="connsiteY695" fmla="*/ 756622 h 1190386"/>
                <a:gd name="connsiteX696" fmla="*/ 4599583 w 12191999"/>
                <a:gd name="connsiteY696" fmla="*/ 756622 h 1190386"/>
                <a:gd name="connsiteX697" fmla="*/ 4599583 w 12191999"/>
                <a:gd name="connsiteY697" fmla="*/ 786887 h 1190386"/>
                <a:gd name="connsiteX698" fmla="*/ 4607690 w 12191999"/>
                <a:gd name="connsiteY698" fmla="*/ 786887 h 1190386"/>
                <a:gd name="connsiteX699" fmla="*/ 4607690 w 12191999"/>
                <a:gd name="connsiteY699" fmla="*/ 804182 h 1190386"/>
                <a:gd name="connsiteX700" fmla="*/ 4617026 w 12191999"/>
                <a:gd name="connsiteY700" fmla="*/ 805087 h 1190386"/>
                <a:gd name="connsiteX701" fmla="*/ 4629984 w 12191999"/>
                <a:gd name="connsiteY701" fmla="*/ 805087 h 1190386"/>
                <a:gd name="connsiteX702" fmla="*/ 4629984 w 12191999"/>
                <a:gd name="connsiteY702" fmla="*/ 789049 h 1190386"/>
                <a:gd name="connsiteX703" fmla="*/ 4697940 w 12191999"/>
                <a:gd name="connsiteY703" fmla="*/ 789049 h 1190386"/>
                <a:gd name="connsiteX704" fmla="*/ 4697940 w 12191999"/>
                <a:gd name="connsiteY704" fmla="*/ 703796 h 1190386"/>
                <a:gd name="connsiteX705" fmla="*/ 4769948 w 12191999"/>
                <a:gd name="connsiteY705" fmla="*/ 703796 h 1190386"/>
                <a:gd name="connsiteX706" fmla="*/ 4769948 w 12191999"/>
                <a:gd name="connsiteY706" fmla="*/ 782564 h 1190386"/>
                <a:gd name="connsiteX707" fmla="*/ 4771852 w 12191999"/>
                <a:gd name="connsiteY707" fmla="*/ 782564 h 1190386"/>
                <a:gd name="connsiteX708" fmla="*/ 4773094 w 12191999"/>
                <a:gd name="connsiteY708" fmla="*/ 805087 h 1190386"/>
                <a:gd name="connsiteX709" fmla="*/ 4782770 w 12191999"/>
                <a:gd name="connsiteY709" fmla="*/ 805087 h 1190386"/>
                <a:gd name="connsiteX710" fmla="*/ 4784012 w 12191999"/>
                <a:gd name="connsiteY710" fmla="*/ 782564 h 1190386"/>
                <a:gd name="connsiteX711" fmla="*/ 4790092 w 12191999"/>
                <a:gd name="connsiteY711" fmla="*/ 782564 h 1190386"/>
                <a:gd name="connsiteX712" fmla="*/ 4791334 w 12191999"/>
                <a:gd name="connsiteY712" fmla="*/ 805087 h 1190386"/>
                <a:gd name="connsiteX713" fmla="*/ 4841956 w 12191999"/>
                <a:gd name="connsiteY713" fmla="*/ 805087 h 1190386"/>
                <a:gd name="connsiteX714" fmla="*/ 4841956 w 12191999"/>
                <a:gd name="connsiteY714" fmla="*/ 642059 h 1190386"/>
                <a:gd name="connsiteX715" fmla="*/ 5039284 w 12191999"/>
                <a:gd name="connsiteY715" fmla="*/ 642059 h 1190386"/>
                <a:gd name="connsiteX716" fmla="*/ 5039284 w 12191999"/>
                <a:gd name="connsiteY716" fmla="*/ 805087 h 1190386"/>
                <a:gd name="connsiteX717" fmla="*/ 5057980 w 12191999"/>
                <a:gd name="connsiteY717" fmla="*/ 805087 h 1190386"/>
                <a:gd name="connsiteX718" fmla="*/ 5057980 w 12191999"/>
                <a:gd name="connsiteY718" fmla="*/ 722394 h 1190386"/>
                <a:gd name="connsiteX719" fmla="*/ 5153101 w 12191999"/>
                <a:gd name="connsiteY719" fmla="*/ 722394 h 1190386"/>
                <a:gd name="connsiteX720" fmla="*/ 5205564 w 12191999"/>
                <a:gd name="connsiteY720" fmla="*/ 657181 h 1190386"/>
                <a:gd name="connsiteX721" fmla="*/ 5270418 w 12191999"/>
                <a:gd name="connsiteY721" fmla="*/ 657181 h 1190386"/>
                <a:gd name="connsiteX722" fmla="*/ 5270418 w 12191999"/>
                <a:gd name="connsiteY722" fmla="*/ 732843 h 1190386"/>
                <a:gd name="connsiteX723" fmla="*/ 5278525 w 12191999"/>
                <a:gd name="connsiteY723" fmla="*/ 732843 h 1190386"/>
                <a:gd name="connsiteX724" fmla="*/ 5280552 w 12191999"/>
                <a:gd name="connsiteY724" fmla="*/ 726358 h 1190386"/>
                <a:gd name="connsiteX725" fmla="*/ 5286632 w 12191999"/>
                <a:gd name="connsiteY725" fmla="*/ 726358 h 1190386"/>
                <a:gd name="connsiteX726" fmla="*/ 5288659 w 12191999"/>
                <a:gd name="connsiteY726" fmla="*/ 735005 h 1190386"/>
                <a:gd name="connsiteX727" fmla="*/ 5300819 w 12191999"/>
                <a:gd name="connsiteY727" fmla="*/ 735005 h 1190386"/>
                <a:gd name="connsiteX728" fmla="*/ 5300819 w 12191999"/>
                <a:gd name="connsiteY728" fmla="*/ 728519 h 1190386"/>
                <a:gd name="connsiteX729" fmla="*/ 5323112 w 12191999"/>
                <a:gd name="connsiteY729" fmla="*/ 728519 h 1190386"/>
                <a:gd name="connsiteX730" fmla="*/ 5323112 w 12191999"/>
                <a:gd name="connsiteY730" fmla="*/ 735005 h 1190386"/>
                <a:gd name="connsiteX731" fmla="*/ 5343379 w 12191999"/>
                <a:gd name="connsiteY731" fmla="*/ 735005 h 1190386"/>
                <a:gd name="connsiteX732" fmla="*/ 5343379 w 12191999"/>
                <a:gd name="connsiteY732" fmla="*/ 780402 h 1190386"/>
                <a:gd name="connsiteX733" fmla="*/ 5357566 w 12191999"/>
                <a:gd name="connsiteY733" fmla="*/ 780402 h 1190386"/>
                <a:gd name="connsiteX734" fmla="*/ 5357566 w 12191999"/>
                <a:gd name="connsiteY734" fmla="*/ 767431 h 1190386"/>
                <a:gd name="connsiteX735" fmla="*/ 5373781 w 12191999"/>
                <a:gd name="connsiteY735" fmla="*/ 767431 h 1190386"/>
                <a:gd name="connsiteX736" fmla="*/ 5373781 w 12191999"/>
                <a:gd name="connsiteY736" fmla="*/ 588004 h 1190386"/>
                <a:gd name="connsiteX737" fmla="*/ 5379860 w 12191999"/>
                <a:gd name="connsiteY737" fmla="*/ 581518 h 1190386"/>
                <a:gd name="connsiteX738" fmla="*/ 5452821 w 12191999"/>
                <a:gd name="connsiteY738" fmla="*/ 581518 h 1190386"/>
                <a:gd name="connsiteX739" fmla="*/ 5452821 w 12191999"/>
                <a:gd name="connsiteY739" fmla="*/ 590166 h 1190386"/>
                <a:gd name="connsiteX740" fmla="*/ 5462954 w 12191999"/>
                <a:gd name="connsiteY740" fmla="*/ 590166 h 1190386"/>
                <a:gd name="connsiteX741" fmla="*/ 5462954 w 12191999"/>
                <a:gd name="connsiteY741" fmla="*/ 704740 h 1190386"/>
                <a:gd name="connsiteX742" fmla="*/ 5485248 w 12191999"/>
                <a:gd name="connsiteY742" fmla="*/ 704740 h 1190386"/>
                <a:gd name="connsiteX743" fmla="*/ 5485248 w 12191999"/>
                <a:gd name="connsiteY743" fmla="*/ 637725 h 1190386"/>
                <a:gd name="connsiteX744" fmla="*/ 5511595 w 12191999"/>
                <a:gd name="connsiteY744" fmla="*/ 637725 h 1190386"/>
                <a:gd name="connsiteX745" fmla="*/ 5515648 w 12191999"/>
                <a:gd name="connsiteY745" fmla="*/ 633401 h 1190386"/>
                <a:gd name="connsiteX746" fmla="*/ 5523755 w 12191999"/>
                <a:gd name="connsiteY746" fmla="*/ 633401 h 1190386"/>
                <a:gd name="connsiteX747" fmla="*/ 5527809 w 12191999"/>
                <a:gd name="connsiteY747" fmla="*/ 637725 h 1190386"/>
                <a:gd name="connsiteX748" fmla="*/ 5550102 w 12191999"/>
                <a:gd name="connsiteY748" fmla="*/ 637725 h 1190386"/>
                <a:gd name="connsiteX749" fmla="*/ 5550102 w 12191999"/>
                <a:gd name="connsiteY749" fmla="*/ 520989 h 1190386"/>
                <a:gd name="connsiteX750" fmla="*/ 5606849 w 12191999"/>
                <a:gd name="connsiteY750" fmla="*/ 510180 h 1190386"/>
                <a:gd name="connsiteX751" fmla="*/ 5606849 w 12191999"/>
                <a:gd name="connsiteY751" fmla="*/ 511261 h 1190386"/>
                <a:gd name="connsiteX752" fmla="*/ 5606849 w 12191999"/>
                <a:gd name="connsiteY752" fmla="*/ 518827 h 1190386"/>
                <a:gd name="connsiteX753" fmla="*/ 5633197 w 12191999"/>
                <a:gd name="connsiteY753" fmla="*/ 518827 h 1190386"/>
                <a:gd name="connsiteX754" fmla="*/ 5633197 w 12191999"/>
                <a:gd name="connsiteY754" fmla="*/ 773917 h 1190386"/>
                <a:gd name="connsiteX755" fmla="*/ 5655490 w 12191999"/>
                <a:gd name="connsiteY755" fmla="*/ 773917 h 1190386"/>
                <a:gd name="connsiteX756" fmla="*/ 5655490 w 12191999"/>
                <a:gd name="connsiteY756" fmla="*/ 769593 h 1190386"/>
                <a:gd name="connsiteX757" fmla="*/ 5667650 w 12191999"/>
                <a:gd name="connsiteY757" fmla="*/ 769593 h 1190386"/>
                <a:gd name="connsiteX758" fmla="*/ 5667650 w 12191999"/>
                <a:gd name="connsiteY758" fmla="*/ 773917 h 1190386"/>
                <a:gd name="connsiteX759" fmla="*/ 5691970 w 12191999"/>
                <a:gd name="connsiteY759" fmla="*/ 773917 h 1190386"/>
                <a:gd name="connsiteX760" fmla="*/ 5691970 w 12191999"/>
                <a:gd name="connsiteY760" fmla="*/ 760946 h 1190386"/>
                <a:gd name="connsiteX761" fmla="*/ 5720344 w 12191999"/>
                <a:gd name="connsiteY761" fmla="*/ 760946 h 1190386"/>
                <a:gd name="connsiteX762" fmla="*/ 5732504 w 12191999"/>
                <a:gd name="connsiteY762" fmla="*/ 756622 h 1190386"/>
                <a:gd name="connsiteX763" fmla="*/ 5752772 w 12191999"/>
                <a:gd name="connsiteY763" fmla="*/ 760946 h 1190386"/>
                <a:gd name="connsiteX764" fmla="*/ 5752772 w 12191999"/>
                <a:gd name="connsiteY764" fmla="*/ 743652 h 1190386"/>
                <a:gd name="connsiteX765" fmla="*/ 5760878 w 12191999"/>
                <a:gd name="connsiteY765" fmla="*/ 743652 h 1190386"/>
                <a:gd name="connsiteX766" fmla="*/ 5760878 w 12191999"/>
                <a:gd name="connsiteY766" fmla="*/ 730681 h 1190386"/>
                <a:gd name="connsiteX767" fmla="*/ 5817625 w 12191999"/>
                <a:gd name="connsiteY767" fmla="*/ 730681 h 1190386"/>
                <a:gd name="connsiteX768" fmla="*/ 5817625 w 12191999"/>
                <a:gd name="connsiteY768" fmla="*/ 700416 h 1190386"/>
                <a:gd name="connsiteX769" fmla="*/ 5835865 w 12191999"/>
                <a:gd name="connsiteY769" fmla="*/ 700416 h 1190386"/>
                <a:gd name="connsiteX770" fmla="*/ 5835865 w 12191999"/>
                <a:gd name="connsiteY770" fmla="*/ 693931 h 1190386"/>
                <a:gd name="connsiteX771" fmla="*/ 5848025 w 12191999"/>
                <a:gd name="connsiteY771" fmla="*/ 693931 h 1190386"/>
                <a:gd name="connsiteX772" fmla="*/ 5848025 w 12191999"/>
                <a:gd name="connsiteY772" fmla="*/ 700416 h 1190386"/>
                <a:gd name="connsiteX773" fmla="*/ 5864239 w 12191999"/>
                <a:gd name="connsiteY773" fmla="*/ 700416 h 1190386"/>
                <a:gd name="connsiteX774" fmla="*/ 5864239 w 12191999"/>
                <a:gd name="connsiteY774" fmla="*/ 750137 h 1190386"/>
                <a:gd name="connsiteX775" fmla="*/ 5896666 w 12191999"/>
                <a:gd name="connsiteY775" fmla="*/ 750137 h 1190386"/>
                <a:gd name="connsiteX776" fmla="*/ 5896666 w 12191999"/>
                <a:gd name="connsiteY776" fmla="*/ 724196 h 1190386"/>
                <a:gd name="connsiteX777" fmla="*/ 5935174 w 12191999"/>
                <a:gd name="connsiteY777" fmla="*/ 724196 h 1190386"/>
                <a:gd name="connsiteX778" fmla="*/ 5935174 w 12191999"/>
                <a:gd name="connsiteY778" fmla="*/ 693931 h 1190386"/>
                <a:gd name="connsiteX779" fmla="*/ 5983814 w 12191999"/>
                <a:gd name="connsiteY779" fmla="*/ 693931 h 1190386"/>
                <a:gd name="connsiteX780" fmla="*/ 5983814 w 12191999"/>
                <a:gd name="connsiteY780" fmla="*/ 805087 h 1190386"/>
                <a:gd name="connsiteX781" fmla="*/ 5983814 w 12191999"/>
                <a:gd name="connsiteY781" fmla="*/ 818866 h 1190386"/>
                <a:gd name="connsiteX782" fmla="*/ 6047612 w 12191999"/>
                <a:gd name="connsiteY782" fmla="*/ 818866 h 1190386"/>
                <a:gd name="connsiteX783" fmla="*/ 6047164 w 12191999"/>
                <a:gd name="connsiteY783" fmla="*/ 724196 h 1190386"/>
                <a:gd name="connsiteX784" fmla="*/ 6067431 w 12191999"/>
                <a:gd name="connsiteY784" fmla="*/ 724196 h 1190386"/>
                <a:gd name="connsiteX785" fmla="*/ 6067938 w 12191999"/>
                <a:gd name="connsiteY785" fmla="*/ 723115 h 1190386"/>
                <a:gd name="connsiteX786" fmla="*/ 6071484 w 12191999"/>
                <a:gd name="connsiteY786" fmla="*/ 715549 h 1190386"/>
                <a:gd name="connsiteX787" fmla="*/ 6073258 w 12191999"/>
                <a:gd name="connsiteY787" fmla="*/ 715819 h 1190386"/>
                <a:gd name="connsiteX788" fmla="*/ 6085671 w 12191999"/>
                <a:gd name="connsiteY788" fmla="*/ 717710 h 1190386"/>
                <a:gd name="connsiteX789" fmla="*/ 6086178 w 12191999"/>
                <a:gd name="connsiteY789" fmla="*/ 719062 h 1190386"/>
                <a:gd name="connsiteX790" fmla="*/ 6089724 w 12191999"/>
                <a:gd name="connsiteY790" fmla="*/ 728519 h 1190386"/>
                <a:gd name="connsiteX791" fmla="*/ 6116071 w 12191999"/>
                <a:gd name="connsiteY791" fmla="*/ 730681 h 1190386"/>
                <a:gd name="connsiteX792" fmla="*/ 6116071 w 12191999"/>
                <a:gd name="connsiteY792" fmla="*/ 607460 h 1190386"/>
                <a:gd name="connsiteX793" fmla="*/ 6118098 w 12191999"/>
                <a:gd name="connsiteY793" fmla="*/ 607460 h 1190386"/>
                <a:gd name="connsiteX794" fmla="*/ 6132285 w 12191999"/>
                <a:gd name="connsiteY794" fmla="*/ 607460 h 1190386"/>
                <a:gd name="connsiteX795" fmla="*/ 6132285 w 12191999"/>
                <a:gd name="connsiteY795" fmla="*/ 471268 h 1190386"/>
                <a:gd name="connsiteX796" fmla="*/ 6134058 w 12191999"/>
                <a:gd name="connsiteY796" fmla="*/ 471268 h 1190386"/>
                <a:gd name="connsiteX797" fmla="*/ 6146472 w 12191999"/>
                <a:gd name="connsiteY797" fmla="*/ 471268 h 1190386"/>
                <a:gd name="connsiteX798" fmla="*/ 6268073 w 12191999"/>
                <a:gd name="connsiteY798" fmla="*/ 471268 h 1190386"/>
                <a:gd name="connsiteX799" fmla="*/ 6270353 w 12191999"/>
                <a:gd name="connsiteY799" fmla="*/ 471268 h 1190386"/>
                <a:gd name="connsiteX800" fmla="*/ 6286314 w 12191999"/>
                <a:gd name="connsiteY800" fmla="*/ 471268 h 1190386"/>
                <a:gd name="connsiteX801" fmla="*/ 6286314 w 12191999"/>
                <a:gd name="connsiteY801" fmla="*/ 611783 h 1190386"/>
                <a:gd name="connsiteX802" fmla="*/ 6287834 w 12191999"/>
                <a:gd name="connsiteY802" fmla="*/ 611513 h 1190386"/>
                <a:gd name="connsiteX803" fmla="*/ 6298474 w 12191999"/>
                <a:gd name="connsiteY803" fmla="*/ 609622 h 1190386"/>
                <a:gd name="connsiteX804" fmla="*/ 6296447 w 12191999"/>
                <a:gd name="connsiteY804" fmla="*/ 698254 h 1190386"/>
                <a:gd name="connsiteX805" fmla="*/ 6297967 w 12191999"/>
                <a:gd name="connsiteY805" fmla="*/ 698525 h 1190386"/>
                <a:gd name="connsiteX806" fmla="*/ 6308607 w 12191999"/>
                <a:gd name="connsiteY806" fmla="*/ 700416 h 1190386"/>
                <a:gd name="connsiteX807" fmla="*/ 6308860 w 12191999"/>
                <a:gd name="connsiteY807" fmla="*/ 701227 h 1190386"/>
                <a:gd name="connsiteX808" fmla="*/ 6310634 w 12191999"/>
                <a:gd name="connsiteY808" fmla="*/ 706902 h 1190386"/>
                <a:gd name="connsiteX809" fmla="*/ 6311394 w 12191999"/>
                <a:gd name="connsiteY809" fmla="*/ 704470 h 1190386"/>
                <a:gd name="connsiteX810" fmla="*/ 6316714 w 12191999"/>
                <a:gd name="connsiteY810" fmla="*/ 687446 h 1190386"/>
                <a:gd name="connsiteX811" fmla="*/ 6318487 w 12191999"/>
                <a:gd name="connsiteY811" fmla="*/ 687446 h 1190386"/>
                <a:gd name="connsiteX812" fmla="*/ 6330901 w 12191999"/>
                <a:gd name="connsiteY812" fmla="*/ 687446 h 1190386"/>
                <a:gd name="connsiteX813" fmla="*/ 6330901 w 12191999"/>
                <a:gd name="connsiteY813" fmla="*/ 719872 h 1190386"/>
                <a:gd name="connsiteX814" fmla="*/ 6331914 w 12191999"/>
                <a:gd name="connsiteY814" fmla="*/ 720413 h 1190386"/>
                <a:gd name="connsiteX815" fmla="*/ 6339008 w 12191999"/>
                <a:gd name="connsiteY815" fmla="*/ 724196 h 1190386"/>
                <a:gd name="connsiteX816" fmla="*/ 6339008 w 12191999"/>
                <a:gd name="connsiteY816" fmla="*/ 725547 h 1190386"/>
                <a:gd name="connsiteX817" fmla="*/ 6339008 w 12191999"/>
                <a:gd name="connsiteY817" fmla="*/ 735005 h 1190386"/>
                <a:gd name="connsiteX818" fmla="*/ 6383595 w 12191999"/>
                <a:gd name="connsiteY818" fmla="*/ 735005 h 1190386"/>
                <a:gd name="connsiteX819" fmla="*/ 6383595 w 12191999"/>
                <a:gd name="connsiteY819" fmla="*/ 736086 h 1190386"/>
                <a:gd name="connsiteX820" fmla="*/ 6383595 w 12191999"/>
                <a:gd name="connsiteY820" fmla="*/ 743652 h 1190386"/>
                <a:gd name="connsiteX821" fmla="*/ 6385621 w 12191999"/>
                <a:gd name="connsiteY821" fmla="*/ 743652 h 1190386"/>
                <a:gd name="connsiteX822" fmla="*/ 6399808 w 12191999"/>
                <a:gd name="connsiteY822" fmla="*/ 743652 h 1190386"/>
                <a:gd name="connsiteX823" fmla="*/ 6399808 w 12191999"/>
                <a:gd name="connsiteY823" fmla="*/ 713387 h 1190386"/>
                <a:gd name="connsiteX824" fmla="*/ 6444395 w 12191999"/>
                <a:gd name="connsiteY824" fmla="*/ 713387 h 1190386"/>
                <a:gd name="connsiteX825" fmla="*/ 6444395 w 12191999"/>
                <a:gd name="connsiteY825" fmla="*/ 712036 h 1190386"/>
                <a:gd name="connsiteX826" fmla="*/ 6444395 w 12191999"/>
                <a:gd name="connsiteY826" fmla="*/ 702578 h 1190386"/>
                <a:gd name="connsiteX827" fmla="*/ 6445409 w 12191999"/>
                <a:gd name="connsiteY827" fmla="*/ 702578 h 1190386"/>
                <a:gd name="connsiteX828" fmla="*/ 6452502 w 12191999"/>
                <a:gd name="connsiteY828" fmla="*/ 702578 h 1190386"/>
                <a:gd name="connsiteX829" fmla="*/ 6452502 w 12191999"/>
                <a:gd name="connsiteY829" fmla="*/ 700687 h 1190386"/>
                <a:gd name="connsiteX830" fmla="*/ 6452502 w 12191999"/>
                <a:gd name="connsiteY830" fmla="*/ 687446 h 1190386"/>
                <a:gd name="connsiteX831" fmla="*/ 6453262 w 12191999"/>
                <a:gd name="connsiteY831" fmla="*/ 687446 h 1190386"/>
                <a:gd name="connsiteX832" fmla="*/ 6458582 w 12191999"/>
                <a:gd name="connsiteY832" fmla="*/ 687446 h 1190386"/>
                <a:gd name="connsiteX833" fmla="*/ 6458582 w 12191999"/>
                <a:gd name="connsiteY833" fmla="*/ 686365 h 1190386"/>
                <a:gd name="connsiteX834" fmla="*/ 6458582 w 12191999"/>
                <a:gd name="connsiteY834" fmla="*/ 678798 h 1190386"/>
                <a:gd name="connsiteX835" fmla="*/ 6460609 w 12191999"/>
                <a:gd name="connsiteY835" fmla="*/ 678798 h 1190386"/>
                <a:gd name="connsiteX836" fmla="*/ 6474796 w 12191999"/>
                <a:gd name="connsiteY836" fmla="*/ 678798 h 1190386"/>
                <a:gd name="connsiteX837" fmla="*/ 6474796 w 12191999"/>
                <a:gd name="connsiteY837" fmla="*/ 679879 h 1190386"/>
                <a:gd name="connsiteX838" fmla="*/ 6474796 w 12191999"/>
                <a:gd name="connsiteY838" fmla="*/ 687446 h 1190386"/>
                <a:gd name="connsiteX839" fmla="*/ 6497089 w 12191999"/>
                <a:gd name="connsiteY839" fmla="*/ 687446 h 1190386"/>
                <a:gd name="connsiteX840" fmla="*/ 6497089 w 12191999"/>
                <a:gd name="connsiteY840" fmla="*/ 685554 h 1190386"/>
                <a:gd name="connsiteX841" fmla="*/ 6497089 w 12191999"/>
                <a:gd name="connsiteY841" fmla="*/ 672313 h 1190386"/>
                <a:gd name="connsiteX842" fmla="*/ 6498863 w 12191999"/>
                <a:gd name="connsiteY842" fmla="*/ 672313 h 1190386"/>
                <a:gd name="connsiteX843" fmla="*/ 6511276 w 12191999"/>
                <a:gd name="connsiteY843" fmla="*/ 672313 h 1190386"/>
                <a:gd name="connsiteX844" fmla="*/ 6511276 w 12191999"/>
                <a:gd name="connsiteY844" fmla="*/ 696093 h 1190386"/>
                <a:gd name="connsiteX845" fmla="*/ 6512290 w 12191999"/>
                <a:gd name="connsiteY845" fmla="*/ 696093 h 1190386"/>
                <a:gd name="connsiteX846" fmla="*/ 6519383 w 12191999"/>
                <a:gd name="connsiteY846" fmla="*/ 696093 h 1190386"/>
                <a:gd name="connsiteX847" fmla="*/ 6519383 w 12191999"/>
                <a:gd name="connsiteY847" fmla="*/ 695012 h 1190386"/>
                <a:gd name="connsiteX848" fmla="*/ 6519383 w 12191999"/>
                <a:gd name="connsiteY848" fmla="*/ 687446 h 1190386"/>
                <a:gd name="connsiteX849" fmla="*/ 6521156 w 12191999"/>
                <a:gd name="connsiteY849" fmla="*/ 687446 h 1190386"/>
                <a:gd name="connsiteX850" fmla="*/ 6533570 w 12191999"/>
                <a:gd name="connsiteY850" fmla="*/ 687446 h 1190386"/>
                <a:gd name="connsiteX851" fmla="*/ 6533570 w 12191999"/>
                <a:gd name="connsiteY851" fmla="*/ 713387 h 1190386"/>
                <a:gd name="connsiteX852" fmla="*/ 6535597 w 12191999"/>
                <a:gd name="connsiteY852" fmla="*/ 713387 h 1190386"/>
                <a:gd name="connsiteX853" fmla="*/ 6549783 w 12191999"/>
                <a:gd name="connsiteY853" fmla="*/ 713387 h 1190386"/>
                <a:gd name="connsiteX854" fmla="*/ 6549783 w 12191999"/>
                <a:gd name="connsiteY854" fmla="*/ 715008 h 1190386"/>
                <a:gd name="connsiteX855" fmla="*/ 6549783 w 12191999"/>
                <a:gd name="connsiteY855" fmla="*/ 726358 h 1190386"/>
                <a:gd name="connsiteX856" fmla="*/ 6550543 w 12191999"/>
                <a:gd name="connsiteY856" fmla="*/ 726358 h 1190386"/>
                <a:gd name="connsiteX857" fmla="*/ 6555864 w 12191999"/>
                <a:gd name="connsiteY857" fmla="*/ 726358 h 1190386"/>
                <a:gd name="connsiteX858" fmla="*/ 6555864 w 12191999"/>
                <a:gd name="connsiteY858" fmla="*/ 725547 h 1190386"/>
                <a:gd name="connsiteX859" fmla="*/ 6555864 w 12191999"/>
                <a:gd name="connsiteY859" fmla="*/ 719872 h 1190386"/>
                <a:gd name="connsiteX860" fmla="*/ 6586264 w 12191999"/>
                <a:gd name="connsiteY860" fmla="*/ 719872 h 1190386"/>
                <a:gd name="connsiteX861" fmla="*/ 6586264 w 12191999"/>
                <a:gd name="connsiteY861" fmla="*/ 743652 h 1190386"/>
                <a:gd name="connsiteX862" fmla="*/ 6587277 w 12191999"/>
                <a:gd name="connsiteY862" fmla="*/ 743652 h 1190386"/>
                <a:gd name="connsiteX863" fmla="*/ 6594371 w 12191999"/>
                <a:gd name="connsiteY863" fmla="*/ 743652 h 1190386"/>
                <a:gd name="connsiteX864" fmla="*/ 6594371 w 12191999"/>
                <a:gd name="connsiteY864" fmla="*/ 744733 h 1190386"/>
                <a:gd name="connsiteX865" fmla="*/ 6594371 w 12191999"/>
                <a:gd name="connsiteY865" fmla="*/ 752299 h 1190386"/>
                <a:gd name="connsiteX866" fmla="*/ 6595131 w 12191999"/>
                <a:gd name="connsiteY866" fmla="*/ 752299 h 1190386"/>
                <a:gd name="connsiteX867" fmla="*/ 6600451 w 12191999"/>
                <a:gd name="connsiteY867" fmla="*/ 752299 h 1190386"/>
                <a:gd name="connsiteX868" fmla="*/ 6600451 w 12191999"/>
                <a:gd name="connsiteY868" fmla="*/ 750137 h 1190386"/>
                <a:gd name="connsiteX869" fmla="*/ 6600451 w 12191999"/>
                <a:gd name="connsiteY869" fmla="*/ 735005 h 1190386"/>
                <a:gd name="connsiteX870" fmla="*/ 6601464 w 12191999"/>
                <a:gd name="connsiteY870" fmla="*/ 735005 h 1190386"/>
                <a:gd name="connsiteX871" fmla="*/ 6608558 w 12191999"/>
                <a:gd name="connsiteY871" fmla="*/ 735005 h 1190386"/>
                <a:gd name="connsiteX872" fmla="*/ 6608558 w 12191999"/>
                <a:gd name="connsiteY872" fmla="*/ 736086 h 1190386"/>
                <a:gd name="connsiteX873" fmla="*/ 6608558 w 12191999"/>
                <a:gd name="connsiteY873" fmla="*/ 743652 h 1190386"/>
                <a:gd name="connsiteX874" fmla="*/ 6613878 w 12191999"/>
                <a:gd name="connsiteY874" fmla="*/ 741659 h 1190386"/>
                <a:gd name="connsiteX875" fmla="*/ 6614638 w 12191999"/>
                <a:gd name="connsiteY875" fmla="*/ 740679 h 1190386"/>
                <a:gd name="connsiteX876" fmla="*/ 6614638 w 12191999"/>
                <a:gd name="connsiteY876" fmla="*/ 735005 h 1190386"/>
                <a:gd name="connsiteX877" fmla="*/ 6653145 w 12191999"/>
                <a:gd name="connsiteY877" fmla="*/ 735005 h 1190386"/>
                <a:gd name="connsiteX878" fmla="*/ 6653145 w 12191999"/>
                <a:gd name="connsiteY878" fmla="*/ 758784 h 1190386"/>
                <a:gd name="connsiteX879" fmla="*/ 6655171 w 12191999"/>
                <a:gd name="connsiteY879" fmla="*/ 758784 h 1190386"/>
                <a:gd name="connsiteX880" fmla="*/ 6669358 w 12191999"/>
                <a:gd name="connsiteY880" fmla="*/ 758784 h 1190386"/>
                <a:gd name="connsiteX881" fmla="*/ 6669358 w 12191999"/>
                <a:gd name="connsiteY881" fmla="*/ 759865 h 1190386"/>
                <a:gd name="connsiteX882" fmla="*/ 6669358 w 12191999"/>
                <a:gd name="connsiteY882" fmla="*/ 767431 h 1190386"/>
                <a:gd name="connsiteX883" fmla="*/ 6671132 w 12191999"/>
                <a:gd name="connsiteY883" fmla="*/ 767431 h 1190386"/>
                <a:gd name="connsiteX884" fmla="*/ 6683545 w 12191999"/>
                <a:gd name="connsiteY884" fmla="*/ 767431 h 1190386"/>
                <a:gd name="connsiteX885" fmla="*/ 6683545 w 12191999"/>
                <a:gd name="connsiteY885" fmla="*/ 743652 h 1190386"/>
                <a:gd name="connsiteX886" fmla="*/ 6684558 w 12191999"/>
                <a:gd name="connsiteY886" fmla="*/ 743652 h 1190386"/>
                <a:gd name="connsiteX887" fmla="*/ 6691652 w 12191999"/>
                <a:gd name="connsiteY887" fmla="*/ 743652 h 1190386"/>
                <a:gd name="connsiteX888" fmla="*/ 6691652 w 12191999"/>
                <a:gd name="connsiteY888" fmla="*/ 711225 h 1190386"/>
                <a:gd name="connsiteX889" fmla="*/ 6692665 w 12191999"/>
                <a:gd name="connsiteY889" fmla="*/ 711225 h 1190386"/>
                <a:gd name="connsiteX890" fmla="*/ 6699759 w 12191999"/>
                <a:gd name="connsiteY890" fmla="*/ 711225 h 1190386"/>
                <a:gd name="connsiteX891" fmla="*/ 6699759 w 12191999"/>
                <a:gd name="connsiteY891" fmla="*/ 709334 h 1190386"/>
                <a:gd name="connsiteX892" fmla="*/ 6699759 w 12191999"/>
                <a:gd name="connsiteY892" fmla="*/ 696093 h 1190386"/>
                <a:gd name="connsiteX893" fmla="*/ 6698492 w 12191999"/>
                <a:gd name="connsiteY893" fmla="*/ 694471 h 1190386"/>
                <a:gd name="connsiteX894" fmla="*/ 6703812 w 12191999"/>
                <a:gd name="connsiteY894" fmla="*/ 683122 h 1190386"/>
                <a:gd name="connsiteX895" fmla="*/ 6711919 w 12191999"/>
                <a:gd name="connsiteY895" fmla="*/ 711225 h 1190386"/>
                <a:gd name="connsiteX896" fmla="*/ 6712679 w 12191999"/>
                <a:gd name="connsiteY896" fmla="*/ 711225 h 1190386"/>
                <a:gd name="connsiteX897" fmla="*/ 6717999 w 12191999"/>
                <a:gd name="connsiteY897" fmla="*/ 711225 h 1190386"/>
                <a:gd name="connsiteX898" fmla="*/ 6717999 w 12191999"/>
                <a:gd name="connsiteY898" fmla="*/ 605298 h 1190386"/>
                <a:gd name="connsiteX899" fmla="*/ 6719519 w 12191999"/>
                <a:gd name="connsiteY899" fmla="*/ 605298 h 1190386"/>
                <a:gd name="connsiteX900" fmla="*/ 6730159 w 12191999"/>
                <a:gd name="connsiteY900" fmla="*/ 605298 h 1190386"/>
                <a:gd name="connsiteX901" fmla="*/ 6730159 w 12191999"/>
                <a:gd name="connsiteY901" fmla="*/ 557739 h 1190386"/>
                <a:gd name="connsiteX902" fmla="*/ 6756506 w 12191999"/>
                <a:gd name="connsiteY902" fmla="*/ 557739 h 1190386"/>
                <a:gd name="connsiteX903" fmla="*/ 6756506 w 12191999"/>
                <a:gd name="connsiteY903" fmla="*/ 536121 h 1190386"/>
                <a:gd name="connsiteX904" fmla="*/ 6790960 w 12191999"/>
                <a:gd name="connsiteY904" fmla="*/ 536121 h 1190386"/>
                <a:gd name="connsiteX905" fmla="*/ 6790960 w 12191999"/>
                <a:gd name="connsiteY905" fmla="*/ 538553 h 1190386"/>
                <a:gd name="connsiteX906" fmla="*/ 6790960 w 12191999"/>
                <a:gd name="connsiteY906" fmla="*/ 555577 h 1190386"/>
                <a:gd name="connsiteX907" fmla="*/ 6793240 w 12191999"/>
                <a:gd name="connsiteY907" fmla="*/ 555577 h 1190386"/>
                <a:gd name="connsiteX908" fmla="*/ 6809200 w 12191999"/>
                <a:gd name="connsiteY908" fmla="*/ 555577 h 1190386"/>
                <a:gd name="connsiteX909" fmla="*/ 6809200 w 12191999"/>
                <a:gd name="connsiteY909" fmla="*/ 603136 h 1190386"/>
                <a:gd name="connsiteX910" fmla="*/ 6810213 w 12191999"/>
                <a:gd name="connsiteY910" fmla="*/ 603136 h 1190386"/>
                <a:gd name="connsiteX911" fmla="*/ 6817307 w 12191999"/>
                <a:gd name="connsiteY911" fmla="*/ 603136 h 1190386"/>
                <a:gd name="connsiteX912" fmla="*/ 6831494 w 12191999"/>
                <a:gd name="connsiteY912" fmla="*/ 607460 h 1190386"/>
                <a:gd name="connsiteX913" fmla="*/ 6831494 w 12191999"/>
                <a:gd name="connsiteY913" fmla="*/ 646372 h 1190386"/>
                <a:gd name="connsiteX914" fmla="*/ 6832507 w 12191999"/>
                <a:gd name="connsiteY914" fmla="*/ 646372 h 1190386"/>
                <a:gd name="connsiteX915" fmla="*/ 6839600 w 12191999"/>
                <a:gd name="connsiteY915" fmla="*/ 646372 h 1190386"/>
                <a:gd name="connsiteX916" fmla="*/ 6839600 w 12191999"/>
                <a:gd name="connsiteY916" fmla="*/ 647993 h 1190386"/>
                <a:gd name="connsiteX917" fmla="*/ 6839600 w 12191999"/>
                <a:gd name="connsiteY917" fmla="*/ 659342 h 1190386"/>
                <a:gd name="connsiteX918" fmla="*/ 6841627 w 12191999"/>
                <a:gd name="connsiteY918" fmla="*/ 659342 h 1190386"/>
                <a:gd name="connsiteX919" fmla="*/ 6855814 w 12191999"/>
                <a:gd name="connsiteY919" fmla="*/ 659342 h 1190386"/>
                <a:gd name="connsiteX920" fmla="*/ 6861894 w 12191999"/>
                <a:gd name="connsiteY920" fmla="*/ 665828 h 1190386"/>
                <a:gd name="connsiteX921" fmla="*/ 6861894 w 12191999"/>
                <a:gd name="connsiteY921" fmla="*/ 687446 h 1190386"/>
                <a:gd name="connsiteX922" fmla="*/ 6864174 w 12191999"/>
                <a:gd name="connsiteY922" fmla="*/ 687446 h 1190386"/>
                <a:gd name="connsiteX923" fmla="*/ 6880134 w 12191999"/>
                <a:gd name="connsiteY923" fmla="*/ 687446 h 1190386"/>
                <a:gd name="connsiteX924" fmla="*/ 6880134 w 12191999"/>
                <a:gd name="connsiteY924" fmla="*/ 688526 h 1190386"/>
                <a:gd name="connsiteX925" fmla="*/ 6880134 w 12191999"/>
                <a:gd name="connsiteY925" fmla="*/ 696093 h 1190386"/>
                <a:gd name="connsiteX926" fmla="*/ 6881401 w 12191999"/>
                <a:gd name="connsiteY926" fmla="*/ 696093 h 1190386"/>
                <a:gd name="connsiteX927" fmla="*/ 6890268 w 12191999"/>
                <a:gd name="connsiteY927" fmla="*/ 696093 h 1190386"/>
                <a:gd name="connsiteX928" fmla="*/ 6890268 w 12191999"/>
                <a:gd name="connsiteY928" fmla="*/ 698254 h 1190386"/>
                <a:gd name="connsiteX929" fmla="*/ 6890268 w 12191999"/>
                <a:gd name="connsiteY929" fmla="*/ 713387 h 1190386"/>
                <a:gd name="connsiteX930" fmla="*/ 6894321 w 12191999"/>
                <a:gd name="connsiteY930" fmla="*/ 711495 h 1190386"/>
                <a:gd name="connsiteX931" fmla="*/ 6894321 w 12191999"/>
                <a:gd name="connsiteY931" fmla="*/ 698254 h 1190386"/>
                <a:gd name="connsiteX932" fmla="*/ 6895334 w 12191999"/>
                <a:gd name="connsiteY932" fmla="*/ 698254 h 1190386"/>
                <a:gd name="connsiteX933" fmla="*/ 6902428 w 12191999"/>
                <a:gd name="connsiteY933" fmla="*/ 698254 h 1190386"/>
                <a:gd name="connsiteX934" fmla="*/ 6902428 w 12191999"/>
                <a:gd name="connsiteY934" fmla="*/ 699876 h 1190386"/>
                <a:gd name="connsiteX935" fmla="*/ 6902428 w 12191999"/>
                <a:gd name="connsiteY935" fmla="*/ 711225 h 1190386"/>
                <a:gd name="connsiteX936" fmla="*/ 6903188 w 12191999"/>
                <a:gd name="connsiteY936" fmla="*/ 711225 h 1190386"/>
                <a:gd name="connsiteX937" fmla="*/ 6908508 w 12191999"/>
                <a:gd name="connsiteY937" fmla="*/ 711225 h 1190386"/>
                <a:gd name="connsiteX938" fmla="*/ 6957148 w 12191999"/>
                <a:gd name="connsiteY938" fmla="*/ 706902 h 1190386"/>
                <a:gd name="connsiteX939" fmla="*/ 6957148 w 12191999"/>
                <a:gd name="connsiteY939" fmla="*/ 708253 h 1190386"/>
                <a:gd name="connsiteX940" fmla="*/ 6957148 w 12191999"/>
                <a:gd name="connsiteY940" fmla="*/ 717710 h 1190386"/>
                <a:gd name="connsiteX941" fmla="*/ 6957908 w 12191999"/>
                <a:gd name="connsiteY941" fmla="*/ 717710 h 1190386"/>
                <a:gd name="connsiteX942" fmla="*/ 6963229 w 12191999"/>
                <a:gd name="connsiteY942" fmla="*/ 717710 h 1190386"/>
                <a:gd name="connsiteX943" fmla="*/ 6963229 w 12191999"/>
                <a:gd name="connsiteY943" fmla="*/ 719872 h 1190386"/>
                <a:gd name="connsiteX944" fmla="*/ 6963229 w 12191999"/>
                <a:gd name="connsiteY944" fmla="*/ 735005 h 1190386"/>
                <a:gd name="connsiteX945" fmla="*/ 6965255 w 12191999"/>
                <a:gd name="connsiteY945" fmla="*/ 733654 h 1190386"/>
                <a:gd name="connsiteX946" fmla="*/ 6979442 w 12191999"/>
                <a:gd name="connsiteY946" fmla="*/ 724196 h 1190386"/>
                <a:gd name="connsiteX947" fmla="*/ 6985522 w 12191999"/>
                <a:gd name="connsiteY947" fmla="*/ 683122 h 1190386"/>
                <a:gd name="connsiteX948" fmla="*/ 6986282 w 12191999"/>
                <a:gd name="connsiteY948" fmla="*/ 682852 h 1190386"/>
                <a:gd name="connsiteX949" fmla="*/ 6991602 w 12191999"/>
                <a:gd name="connsiteY949" fmla="*/ 680960 h 1190386"/>
                <a:gd name="connsiteX950" fmla="*/ 6993629 w 12191999"/>
                <a:gd name="connsiteY950" fmla="*/ 611783 h 1190386"/>
                <a:gd name="connsiteX951" fmla="*/ 6995656 w 12191999"/>
                <a:gd name="connsiteY951" fmla="*/ 680960 h 1190386"/>
                <a:gd name="connsiteX952" fmla="*/ 6996416 w 12191999"/>
                <a:gd name="connsiteY952" fmla="*/ 681230 h 1190386"/>
                <a:gd name="connsiteX953" fmla="*/ 7001736 w 12191999"/>
                <a:gd name="connsiteY953" fmla="*/ 683122 h 1190386"/>
                <a:gd name="connsiteX954" fmla="*/ 7001736 w 12191999"/>
                <a:gd name="connsiteY954" fmla="*/ 596651 h 1190386"/>
                <a:gd name="connsiteX955" fmla="*/ 7005789 w 12191999"/>
                <a:gd name="connsiteY955" fmla="*/ 564224 h 1190386"/>
                <a:gd name="connsiteX956" fmla="*/ 7044296 w 12191999"/>
                <a:gd name="connsiteY956" fmla="*/ 564224 h 1190386"/>
                <a:gd name="connsiteX957" fmla="*/ 7044296 w 12191999"/>
                <a:gd name="connsiteY957" fmla="*/ 596651 h 1190386"/>
                <a:gd name="connsiteX958" fmla="*/ 7045056 w 12191999"/>
                <a:gd name="connsiteY958" fmla="*/ 596651 h 1190386"/>
                <a:gd name="connsiteX959" fmla="*/ 7050376 w 12191999"/>
                <a:gd name="connsiteY959" fmla="*/ 596651 h 1190386"/>
                <a:gd name="connsiteX960" fmla="*/ 7050376 w 12191999"/>
                <a:gd name="connsiteY960" fmla="*/ 514503 h 1190386"/>
                <a:gd name="connsiteX961" fmla="*/ 7052150 w 12191999"/>
                <a:gd name="connsiteY961" fmla="*/ 514503 h 1190386"/>
                <a:gd name="connsiteX962" fmla="*/ 7064563 w 12191999"/>
                <a:gd name="connsiteY962" fmla="*/ 514503 h 1190386"/>
                <a:gd name="connsiteX963" fmla="*/ 7064563 w 12191999"/>
                <a:gd name="connsiteY963" fmla="*/ 512612 h 1190386"/>
                <a:gd name="connsiteX964" fmla="*/ 7064563 w 12191999"/>
                <a:gd name="connsiteY964" fmla="*/ 499371 h 1190386"/>
                <a:gd name="connsiteX965" fmla="*/ 7086857 w 12191999"/>
                <a:gd name="connsiteY965" fmla="*/ 499371 h 1190386"/>
                <a:gd name="connsiteX966" fmla="*/ 7086857 w 12191999"/>
                <a:gd name="connsiteY966" fmla="*/ 498290 h 1190386"/>
                <a:gd name="connsiteX967" fmla="*/ 7086857 w 12191999"/>
                <a:gd name="connsiteY967" fmla="*/ 490724 h 1190386"/>
                <a:gd name="connsiteX968" fmla="*/ 7088630 w 12191999"/>
                <a:gd name="connsiteY968" fmla="*/ 490724 h 1190386"/>
                <a:gd name="connsiteX969" fmla="*/ 7101044 w 12191999"/>
                <a:gd name="connsiteY969" fmla="*/ 490724 h 1190386"/>
                <a:gd name="connsiteX970" fmla="*/ 7101044 w 12191999"/>
                <a:gd name="connsiteY970" fmla="*/ 491805 h 1190386"/>
                <a:gd name="connsiteX971" fmla="*/ 7101044 w 12191999"/>
                <a:gd name="connsiteY971" fmla="*/ 499371 h 1190386"/>
                <a:gd name="connsiteX972" fmla="*/ 7101804 w 12191999"/>
                <a:gd name="connsiteY972" fmla="*/ 499371 h 1190386"/>
                <a:gd name="connsiteX973" fmla="*/ 7107124 w 12191999"/>
                <a:gd name="connsiteY973" fmla="*/ 499371 h 1190386"/>
                <a:gd name="connsiteX974" fmla="*/ 7117257 w 12191999"/>
                <a:gd name="connsiteY974" fmla="*/ 495047 h 1190386"/>
                <a:gd name="connsiteX975" fmla="*/ 7121310 w 12191999"/>
                <a:gd name="connsiteY975" fmla="*/ 498290 h 1190386"/>
                <a:gd name="connsiteX976" fmla="*/ 7121310 w 12191999"/>
                <a:gd name="connsiteY976" fmla="*/ 490724 h 1190386"/>
                <a:gd name="connsiteX977" fmla="*/ 7123590 w 12191999"/>
                <a:gd name="connsiteY977" fmla="*/ 490724 h 1190386"/>
                <a:gd name="connsiteX978" fmla="*/ 7139551 w 12191999"/>
                <a:gd name="connsiteY978" fmla="*/ 490724 h 1190386"/>
                <a:gd name="connsiteX979" fmla="*/ 7139551 w 12191999"/>
                <a:gd name="connsiteY979" fmla="*/ 491805 h 1190386"/>
                <a:gd name="connsiteX980" fmla="*/ 7139551 w 12191999"/>
                <a:gd name="connsiteY980" fmla="*/ 499371 h 1190386"/>
                <a:gd name="connsiteX981" fmla="*/ 7169951 w 12191999"/>
                <a:gd name="connsiteY981" fmla="*/ 499371 h 1190386"/>
                <a:gd name="connsiteX982" fmla="*/ 7169951 w 12191999"/>
                <a:gd name="connsiteY982" fmla="*/ 500992 h 1190386"/>
                <a:gd name="connsiteX983" fmla="*/ 7169951 w 12191999"/>
                <a:gd name="connsiteY983" fmla="*/ 512342 h 1190386"/>
                <a:gd name="connsiteX984" fmla="*/ 7196298 w 12191999"/>
                <a:gd name="connsiteY984" fmla="*/ 512342 h 1190386"/>
                <a:gd name="connsiteX985" fmla="*/ 7196298 w 12191999"/>
                <a:gd name="connsiteY985" fmla="*/ 542606 h 1190386"/>
                <a:gd name="connsiteX986" fmla="*/ 7197058 w 12191999"/>
                <a:gd name="connsiteY986" fmla="*/ 542606 h 1190386"/>
                <a:gd name="connsiteX987" fmla="*/ 7202378 w 12191999"/>
                <a:gd name="connsiteY987" fmla="*/ 542606 h 1190386"/>
                <a:gd name="connsiteX988" fmla="*/ 7202378 w 12191999"/>
                <a:gd name="connsiteY988" fmla="*/ 543687 h 1190386"/>
                <a:gd name="connsiteX989" fmla="*/ 7202378 w 12191999"/>
                <a:gd name="connsiteY989" fmla="*/ 551254 h 1190386"/>
                <a:gd name="connsiteX990" fmla="*/ 7206432 w 12191999"/>
                <a:gd name="connsiteY990" fmla="*/ 581518 h 1190386"/>
                <a:gd name="connsiteX991" fmla="*/ 7207192 w 12191999"/>
                <a:gd name="connsiteY991" fmla="*/ 581518 h 1190386"/>
                <a:gd name="connsiteX992" fmla="*/ 7212512 w 12191999"/>
                <a:gd name="connsiteY992" fmla="*/ 581518 h 1190386"/>
                <a:gd name="connsiteX993" fmla="*/ 7212512 w 12191999"/>
                <a:gd name="connsiteY993" fmla="*/ 582329 h 1190386"/>
                <a:gd name="connsiteX994" fmla="*/ 7212512 w 12191999"/>
                <a:gd name="connsiteY994" fmla="*/ 588004 h 1190386"/>
                <a:gd name="connsiteX995" fmla="*/ 7213525 w 12191999"/>
                <a:gd name="connsiteY995" fmla="*/ 588004 h 1190386"/>
                <a:gd name="connsiteX996" fmla="*/ 7220618 w 12191999"/>
                <a:gd name="connsiteY996" fmla="*/ 588004 h 1190386"/>
                <a:gd name="connsiteX997" fmla="*/ 7220618 w 12191999"/>
                <a:gd name="connsiteY997" fmla="*/ 618269 h 1190386"/>
                <a:gd name="connsiteX998" fmla="*/ 7222645 w 12191999"/>
                <a:gd name="connsiteY998" fmla="*/ 618269 h 1190386"/>
                <a:gd name="connsiteX999" fmla="*/ 7236832 w 12191999"/>
                <a:gd name="connsiteY999" fmla="*/ 618269 h 1190386"/>
                <a:gd name="connsiteX1000" fmla="*/ 7236832 w 12191999"/>
                <a:gd name="connsiteY1000" fmla="*/ 642048 h 1190386"/>
                <a:gd name="connsiteX1001" fmla="*/ 7238859 w 12191999"/>
                <a:gd name="connsiteY1001" fmla="*/ 643669 h 1190386"/>
                <a:gd name="connsiteX1002" fmla="*/ 7238859 w 12191999"/>
                <a:gd name="connsiteY1002" fmla="*/ 655019 h 1190386"/>
                <a:gd name="connsiteX1003" fmla="*/ 7239619 w 12191999"/>
                <a:gd name="connsiteY1003" fmla="*/ 655019 h 1190386"/>
                <a:gd name="connsiteX1004" fmla="*/ 7244939 w 12191999"/>
                <a:gd name="connsiteY1004" fmla="*/ 655019 h 1190386"/>
                <a:gd name="connsiteX1005" fmla="*/ 7244939 w 12191999"/>
                <a:gd name="connsiteY1005" fmla="*/ 678798 h 1190386"/>
                <a:gd name="connsiteX1006" fmla="*/ 7246205 w 12191999"/>
                <a:gd name="connsiteY1006" fmla="*/ 678798 h 1190386"/>
                <a:gd name="connsiteX1007" fmla="*/ 7255072 w 12191999"/>
                <a:gd name="connsiteY1007" fmla="*/ 678798 h 1190386"/>
                <a:gd name="connsiteX1008" fmla="*/ 7257099 w 12191999"/>
                <a:gd name="connsiteY1008" fmla="*/ 682852 h 1190386"/>
                <a:gd name="connsiteX1009" fmla="*/ 7257099 w 12191999"/>
                <a:gd name="connsiteY1009" fmla="*/ 696093 h 1190386"/>
                <a:gd name="connsiteX1010" fmla="*/ 7258619 w 12191999"/>
                <a:gd name="connsiteY1010" fmla="*/ 694201 h 1190386"/>
                <a:gd name="connsiteX1011" fmla="*/ 7269259 w 12191999"/>
                <a:gd name="connsiteY1011" fmla="*/ 680960 h 1190386"/>
                <a:gd name="connsiteX1012" fmla="*/ 7297633 w 12191999"/>
                <a:gd name="connsiteY1012" fmla="*/ 680960 h 1190386"/>
                <a:gd name="connsiteX1013" fmla="*/ 7297633 w 12191999"/>
                <a:gd name="connsiteY1013" fmla="*/ 767431 h 1190386"/>
                <a:gd name="connsiteX1014" fmla="*/ 7298393 w 12191999"/>
                <a:gd name="connsiteY1014" fmla="*/ 767431 h 1190386"/>
                <a:gd name="connsiteX1015" fmla="*/ 7303713 w 12191999"/>
                <a:gd name="connsiteY1015" fmla="*/ 767431 h 1190386"/>
                <a:gd name="connsiteX1016" fmla="*/ 7304473 w 12191999"/>
                <a:gd name="connsiteY1016" fmla="*/ 766080 h 1190386"/>
                <a:gd name="connsiteX1017" fmla="*/ 7309793 w 12191999"/>
                <a:gd name="connsiteY1017" fmla="*/ 756622 h 1190386"/>
                <a:gd name="connsiteX1018" fmla="*/ 7309793 w 12191999"/>
                <a:gd name="connsiteY1018" fmla="*/ 758514 h 1190386"/>
                <a:gd name="connsiteX1019" fmla="*/ 7309793 w 12191999"/>
                <a:gd name="connsiteY1019" fmla="*/ 771755 h 1190386"/>
                <a:gd name="connsiteX1020" fmla="*/ 7313846 w 12191999"/>
                <a:gd name="connsiteY1020" fmla="*/ 726358 h 1190386"/>
                <a:gd name="connsiteX1021" fmla="*/ 7314606 w 12191999"/>
                <a:gd name="connsiteY1021" fmla="*/ 726358 h 1190386"/>
                <a:gd name="connsiteX1022" fmla="*/ 7319926 w 12191999"/>
                <a:gd name="connsiteY1022" fmla="*/ 726358 h 1190386"/>
                <a:gd name="connsiteX1023" fmla="*/ 7319926 w 12191999"/>
                <a:gd name="connsiteY1023" fmla="*/ 661504 h 1190386"/>
                <a:gd name="connsiteX1024" fmla="*/ 7320940 w 12191999"/>
                <a:gd name="connsiteY1024" fmla="*/ 661504 h 1190386"/>
                <a:gd name="connsiteX1025" fmla="*/ 7328033 w 12191999"/>
                <a:gd name="connsiteY1025" fmla="*/ 661504 h 1190386"/>
                <a:gd name="connsiteX1026" fmla="*/ 7340193 w 12191999"/>
                <a:gd name="connsiteY1026" fmla="*/ 618269 h 1190386"/>
                <a:gd name="connsiteX1027" fmla="*/ 7341460 w 12191999"/>
                <a:gd name="connsiteY1027" fmla="*/ 618269 h 1190386"/>
                <a:gd name="connsiteX1028" fmla="*/ 7350327 w 12191999"/>
                <a:gd name="connsiteY1028" fmla="*/ 618269 h 1190386"/>
                <a:gd name="connsiteX1029" fmla="*/ 7360460 w 12191999"/>
                <a:gd name="connsiteY1029" fmla="*/ 661504 h 1190386"/>
                <a:gd name="connsiteX1030" fmla="*/ 7361473 w 12191999"/>
                <a:gd name="connsiteY1030" fmla="*/ 661504 h 1190386"/>
                <a:gd name="connsiteX1031" fmla="*/ 7368567 w 12191999"/>
                <a:gd name="connsiteY1031" fmla="*/ 661504 h 1190386"/>
                <a:gd name="connsiteX1032" fmla="*/ 7368567 w 12191999"/>
                <a:gd name="connsiteY1032" fmla="*/ 700416 h 1190386"/>
                <a:gd name="connsiteX1033" fmla="*/ 7370340 w 12191999"/>
                <a:gd name="connsiteY1033" fmla="*/ 700416 h 1190386"/>
                <a:gd name="connsiteX1034" fmla="*/ 7382754 w 12191999"/>
                <a:gd name="connsiteY1034" fmla="*/ 700416 h 1190386"/>
                <a:gd name="connsiteX1035" fmla="*/ 7382754 w 12191999"/>
                <a:gd name="connsiteY1035" fmla="*/ 702578 h 1190386"/>
                <a:gd name="connsiteX1036" fmla="*/ 7382754 w 12191999"/>
                <a:gd name="connsiteY1036" fmla="*/ 717710 h 1190386"/>
                <a:gd name="connsiteX1037" fmla="*/ 7386807 w 12191999"/>
                <a:gd name="connsiteY1037" fmla="*/ 715549 h 1190386"/>
                <a:gd name="connsiteX1038" fmla="*/ 7386807 w 12191999"/>
                <a:gd name="connsiteY1038" fmla="*/ 700416 h 1190386"/>
                <a:gd name="connsiteX1039" fmla="*/ 7388327 w 12191999"/>
                <a:gd name="connsiteY1039" fmla="*/ 700416 h 1190386"/>
                <a:gd name="connsiteX1040" fmla="*/ 7398967 w 12191999"/>
                <a:gd name="connsiteY1040" fmla="*/ 700416 h 1190386"/>
                <a:gd name="connsiteX1041" fmla="*/ 7398967 w 12191999"/>
                <a:gd name="connsiteY1041" fmla="*/ 702037 h 1190386"/>
                <a:gd name="connsiteX1042" fmla="*/ 7398967 w 12191999"/>
                <a:gd name="connsiteY1042" fmla="*/ 713387 h 1190386"/>
                <a:gd name="connsiteX1043" fmla="*/ 7429368 w 12191999"/>
                <a:gd name="connsiteY1043" fmla="*/ 713387 h 1190386"/>
                <a:gd name="connsiteX1044" fmla="*/ 7429368 w 12191999"/>
                <a:gd name="connsiteY1044" fmla="*/ 676637 h 1190386"/>
                <a:gd name="connsiteX1045" fmla="*/ 7430634 w 12191999"/>
                <a:gd name="connsiteY1045" fmla="*/ 676637 h 1190386"/>
                <a:gd name="connsiteX1046" fmla="*/ 7439501 w 12191999"/>
                <a:gd name="connsiteY1046" fmla="*/ 676637 h 1190386"/>
                <a:gd name="connsiteX1047" fmla="*/ 7439501 w 12191999"/>
                <a:gd name="connsiteY1047" fmla="*/ 698254 h 1190386"/>
                <a:gd name="connsiteX1048" fmla="*/ 7441528 w 12191999"/>
                <a:gd name="connsiteY1048" fmla="*/ 665828 h 1190386"/>
                <a:gd name="connsiteX1049" fmla="*/ 7463821 w 12191999"/>
                <a:gd name="connsiteY1049" fmla="*/ 665828 h 1190386"/>
                <a:gd name="connsiteX1050" fmla="*/ 7463821 w 12191999"/>
                <a:gd name="connsiteY1050" fmla="*/ 664206 h 1190386"/>
                <a:gd name="connsiteX1051" fmla="*/ 7463821 w 12191999"/>
                <a:gd name="connsiteY1051" fmla="*/ 652857 h 1190386"/>
                <a:gd name="connsiteX1052" fmla="*/ 7464581 w 12191999"/>
                <a:gd name="connsiteY1052" fmla="*/ 652857 h 1190386"/>
                <a:gd name="connsiteX1053" fmla="*/ 7469901 w 12191999"/>
                <a:gd name="connsiteY1053" fmla="*/ 652857 h 1190386"/>
                <a:gd name="connsiteX1054" fmla="*/ 7469901 w 12191999"/>
                <a:gd name="connsiteY1054" fmla="*/ 650966 h 1190386"/>
                <a:gd name="connsiteX1055" fmla="*/ 7469901 w 12191999"/>
                <a:gd name="connsiteY1055" fmla="*/ 637725 h 1190386"/>
                <a:gd name="connsiteX1056" fmla="*/ 7473955 w 12191999"/>
                <a:gd name="connsiteY1056" fmla="*/ 644210 h 1190386"/>
                <a:gd name="connsiteX1057" fmla="*/ 7476235 w 12191999"/>
                <a:gd name="connsiteY1057" fmla="*/ 644210 h 1190386"/>
                <a:gd name="connsiteX1058" fmla="*/ 7492195 w 12191999"/>
                <a:gd name="connsiteY1058" fmla="*/ 644210 h 1190386"/>
                <a:gd name="connsiteX1059" fmla="*/ 7492195 w 12191999"/>
                <a:gd name="connsiteY1059" fmla="*/ 643399 h 1190386"/>
                <a:gd name="connsiteX1060" fmla="*/ 7492195 w 12191999"/>
                <a:gd name="connsiteY1060" fmla="*/ 637725 h 1190386"/>
                <a:gd name="connsiteX1061" fmla="*/ 7492955 w 12191999"/>
                <a:gd name="connsiteY1061" fmla="*/ 637725 h 1190386"/>
                <a:gd name="connsiteX1062" fmla="*/ 7498275 w 12191999"/>
                <a:gd name="connsiteY1062" fmla="*/ 637725 h 1190386"/>
                <a:gd name="connsiteX1063" fmla="*/ 7498275 w 12191999"/>
                <a:gd name="connsiteY1063" fmla="*/ 639076 h 1190386"/>
                <a:gd name="connsiteX1064" fmla="*/ 7498275 w 12191999"/>
                <a:gd name="connsiteY1064" fmla="*/ 648534 h 1190386"/>
                <a:gd name="connsiteX1065" fmla="*/ 7536782 w 12191999"/>
                <a:gd name="connsiteY1065" fmla="*/ 648534 h 1190386"/>
                <a:gd name="connsiteX1066" fmla="*/ 7536782 w 12191999"/>
                <a:gd name="connsiteY1066" fmla="*/ 786887 h 1190386"/>
                <a:gd name="connsiteX1067" fmla="*/ 7538302 w 12191999"/>
                <a:gd name="connsiteY1067" fmla="*/ 786887 h 1190386"/>
                <a:gd name="connsiteX1068" fmla="*/ 7548942 w 12191999"/>
                <a:gd name="connsiteY1068" fmla="*/ 786887 h 1190386"/>
                <a:gd name="connsiteX1069" fmla="*/ 7548942 w 12191999"/>
                <a:gd name="connsiteY1069" fmla="*/ 773917 h 1190386"/>
                <a:gd name="connsiteX1070" fmla="*/ 7552996 w 12191999"/>
                <a:gd name="connsiteY1070" fmla="*/ 773917 h 1190386"/>
                <a:gd name="connsiteX1071" fmla="*/ 7552996 w 12191999"/>
                <a:gd name="connsiteY1071" fmla="*/ 786887 h 1190386"/>
                <a:gd name="connsiteX1072" fmla="*/ 7583396 w 12191999"/>
                <a:gd name="connsiteY1072" fmla="*/ 786887 h 1190386"/>
                <a:gd name="connsiteX1073" fmla="*/ 7583396 w 12191999"/>
                <a:gd name="connsiteY1073" fmla="*/ 756622 h 1190386"/>
                <a:gd name="connsiteX1074" fmla="*/ 7595556 w 12191999"/>
                <a:gd name="connsiteY1074" fmla="*/ 756622 h 1190386"/>
                <a:gd name="connsiteX1075" fmla="*/ 7607716 w 12191999"/>
                <a:gd name="connsiteY1075" fmla="*/ 754461 h 1190386"/>
                <a:gd name="connsiteX1076" fmla="*/ 7611770 w 12191999"/>
                <a:gd name="connsiteY1076" fmla="*/ 756622 h 1190386"/>
                <a:gd name="connsiteX1077" fmla="*/ 7621903 w 12191999"/>
                <a:gd name="connsiteY1077" fmla="*/ 756622 h 1190386"/>
                <a:gd name="connsiteX1078" fmla="*/ 7621903 w 12191999"/>
                <a:gd name="connsiteY1078" fmla="*/ 786887 h 1190386"/>
                <a:gd name="connsiteX1079" fmla="*/ 7630010 w 12191999"/>
                <a:gd name="connsiteY1079" fmla="*/ 786887 h 1190386"/>
                <a:gd name="connsiteX1080" fmla="*/ 7630010 w 12191999"/>
                <a:gd name="connsiteY1080" fmla="*/ 804182 h 1190386"/>
                <a:gd name="connsiteX1081" fmla="*/ 7639346 w 12191999"/>
                <a:gd name="connsiteY1081" fmla="*/ 805087 h 1190386"/>
                <a:gd name="connsiteX1082" fmla="*/ 7652304 w 12191999"/>
                <a:gd name="connsiteY1082" fmla="*/ 805087 h 1190386"/>
                <a:gd name="connsiteX1083" fmla="*/ 7652304 w 12191999"/>
                <a:gd name="connsiteY1083" fmla="*/ 789049 h 1190386"/>
                <a:gd name="connsiteX1084" fmla="*/ 7720260 w 12191999"/>
                <a:gd name="connsiteY1084" fmla="*/ 789049 h 1190386"/>
                <a:gd name="connsiteX1085" fmla="*/ 7720260 w 12191999"/>
                <a:gd name="connsiteY1085" fmla="*/ 703796 h 1190386"/>
                <a:gd name="connsiteX1086" fmla="*/ 7792268 w 12191999"/>
                <a:gd name="connsiteY1086" fmla="*/ 703796 h 1190386"/>
                <a:gd name="connsiteX1087" fmla="*/ 7792268 w 12191999"/>
                <a:gd name="connsiteY1087" fmla="*/ 782564 h 1190386"/>
                <a:gd name="connsiteX1088" fmla="*/ 7794172 w 12191999"/>
                <a:gd name="connsiteY1088" fmla="*/ 782564 h 1190386"/>
                <a:gd name="connsiteX1089" fmla="*/ 7795414 w 12191999"/>
                <a:gd name="connsiteY1089" fmla="*/ 805087 h 1190386"/>
                <a:gd name="connsiteX1090" fmla="*/ 7805090 w 12191999"/>
                <a:gd name="connsiteY1090" fmla="*/ 805087 h 1190386"/>
                <a:gd name="connsiteX1091" fmla="*/ 7806332 w 12191999"/>
                <a:gd name="connsiteY1091" fmla="*/ 782564 h 1190386"/>
                <a:gd name="connsiteX1092" fmla="*/ 7812412 w 12191999"/>
                <a:gd name="connsiteY1092" fmla="*/ 782564 h 1190386"/>
                <a:gd name="connsiteX1093" fmla="*/ 7813654 w 12191999"/>
                <a:gd name="connsiteY1093" fmla="*/ 805087 h 1190386"/>
                <a:gd name="connsiteX1094" fmla="*/ 7864276 w 12191999"/>
                <a:gd name="connsiteY1094" fmla="*/ 805087 h 1190386"/>
                <a:gd name="connsiteX1095" fmla="*/ 7864276 w 12191999"/>
                <a:gd name="connsiteY1095" fmla="*/ 642059 h 1190386"/>
                <a:gd name="connsiteX1096" fmla="*/ 8061603 w 12191999"/>
                <a:gd name="connsiteY1096" fmla="*/ 642059 h 1190386"/>
                <a:gd name="connsiteX1097" fmla="*/ 8061603 w 12191999"/>
                <a:gd name="connsiteY1097" fmla="*/ 805087 h 1190386"/>
                <a:gd name="connsiteX1098" fmla="*/ 8080300 w 12191999"/>
                <a:gd name="connsiteY1098" fmla="*/ 805087 h 1190386"/>
                <a:gd name="connsiteX1099" fmla="*/ 8080300 w 12191999"/>
                <a:gd name="connsiteY1099" fmla="*/ 722394 h 1190386"/>
                <a:gd name="connsiteX1100" fmla="*/ 8175420 w 12191999"/>
                <a:gd name="connsiteY1100" fmla="*/ 722394 h 1190386"/>
                <a:gd name="connsiteX1101" fmla="*/ 8227884 w 12191999"/>
                <a:gd name="connsiteY1101" fmla="*/ 657181 h 1190386"/>
                <a:gd name="connsiteX1102" fmla="*/ 8292738 w 12191999"/>
                <a:gd name="connsiteY1102" fmla="*/ 657181 h 1190386"/>
                <a:gd name="connsiteX1103" fmla="*/ 8292738 w 12191999"/>
                <a:gd name="connsiteY1103" fmla="*/ 732843 h 1190386"/>
                <a:gd name="connsiteX1104" fmla="*/ 8300845 w 12191999"/>
                <a:gd name="connsiteY1104" fmla="*/ 732843 h 1190386"/>
                <a:gd name="connsiteX1105" fmla="*/ 8302872 w 12191999"/>
                <a:gd name="connsiteY1105" fmla="*/ 726358 h 1190386"/>
                <a:gd name="connsiteX1106" fmla="*/ 8308952 w 12191999"/>
                <a:gd name="connsiteY1106" fmla="*/ 726358 h 1190386"/>
                <a:gd name="connsiteX1107" fmla="*/ 8310979 w 12191999"/>
                <a:gd name="connsiteY1107" fmla="*/ 735005 h 1190386"/>
                <a:gd name="connsiteX1108" fmla="*/ 8323139 w 12191999"/>
                <a:gd name="connsiteY1108" fmla="*/ 735005 h 1190386"/>
                <a:gd name="connsiteX1109" fmla="*/ 8323139 w 12191999"/>
                <a:gd name="connsiteY1109" fmla="*/ 728519 h 1190386"/>
                <a:gd name="connsiteX1110" fmla="*/ 8345432 w 12191999"/>
                <a:gd name="connsiteY1110" fmla="*/ 728519 h 1190386"/>
                <a:gd name="connsiteX1111" fmla="*/ 8345432 w 12191999"/>
                <a:gd name="connsiteY1111" fmla="*/ 735005 h 1190386"/>
                <a:gd name="connsiteX1112" fmla="*/ 8365699 w 12191999"/>
                <a:gd name="connsiteY1112" fmla="*/ 735005 h 1190386"/>
                <a:gd name="connsiteX1113" fmla="*/ 8365699 w 12191999"/>
                <a:gd name="connsiteY1113" fmla="*/ 780402 h 1190386"/>
                <a:gd name="connsiteX1114" fmla="*/ 8379886 w 12191999"/>
                <a:gd name="connsiteY1114" fmla="*/ 780402 h 1190386"/>
                <a:gd name="connsiteX1115" fmla="*/ 8379886 w 12191999"/>
                <a:gd name="connsiteY1115" fmla="*/ 767431 h 1190386"/>
                <a:gd name="connsiteX1116" fmla="*/ 8396100 w 12191999"/>
                <a:gd name="connsiteY1116" fmla="*/ 767431 h 1190386"/>
                <a:gd name="connsiteX1117" fmla="*/ 8396100 w 12191999"/>
                <a:gd name="connsiteY1117" fmla="*/ 588004 h 1190386"/>
                <a:gd name="connsiteX1118" fmla="*/ 8402180 w 12191999"/>
                <a:gd name="connsiteY1118" fmla="*/ 581518 h 1190386"/>
                <a:gd name="connsiteX1119" fmla="*/ 8475141 w 12191999"/>
                <a:gd name="connsiteY1119" fmla="*/ 581518 h 1190386"/>
                <a:gd name="connsiteX1120" fmla="*/ 8475141 w 12191999"/>
                <a:gd name="connsiteY1120" fmla="*/ 590166 h 1190386"/>
                <a:gd name="connsiteX1121" fmla="*/ 8485274 w 12191999"/>
                <a:gd name="connsiteY1121" fmla="*/ 590166 h 1190386"/>
                <a:gd name="connsiteX1122" fmla="*/ 8485274 w 12191999"/>
                <a:gd name="connsiteY1122" fmla="*/ 704740 h 1190386"/>
                <a:gd name="connsiteX1123" fmla="*/ 8507568 w 12191999"/>
                <a:gd name="connsiteY1123" fmla="*/ 704740 h 1190386"/>
                <a:gd name="connsiteX1124" fmla="*/ 8507568 w 12191999"/>
                <a:gd name="connsiteY1124" fmla="*/ 637725 h 1190386"/>
                <a:gd name="connsiteX1125" fmla="*/ 8533915 w 12191999"/>
                <a:gd name="connsiteY1125" fmla="*/ 637725 h 1190386"/>
                <a:gd name="connsiteX1126" fmla="*/ 8537968 w 12191999"/>
                <a:gd name="connsiteY1126" fmla="*/ 633401 h 1190386"/>
                <a:gd name="connsiteX1127" fmla="*/ 8546075 w 12191999"/>
                <a:gd name="connsiteY1127" fmla="*/ 633401 h 1190386"/>
                <a:gd name="connsiteX1128" fmla="*/ 8550128 w 12191999"/>
                <a:gd name="connsiteY1128" fmla="*/ 637725 h 1190386"/>
                <a:gd name="connsiteX1129" fmla="*/ 8572422 w 12191999"/>
                <a:gd name="connsiteY1129" fmla="*/ 637725 h 1190386"/>
                <a:gd name="connsiteX1130" fmla="*/ 8572422 w 12191999"/>
                <a:gd name="connsiteY1130" fmla="*/ 520989 h 1190386"/>
                <a:gd name="connsiteX1131" fmla="*/ 8629169 w 12191999"/>
                <a:gd name="connsiteY1131" fmla="*/ 510180 h 1190386"/>
                <a:gd name="connsiteX1132" fmla="*/ 8629169 w 12191999"/>
                <a:gd name="connsiteY1132" fmla="*/ 511261 h 1190386"/>
                <a:gd name="connsiteX1133" fmla="*/ 8629169 w 12191999"/>
                <a:gd name="connsiteY1133" fmla="*/ 518827 h 1190386"/>
                <a:gd name="connsiteX1134" fmla="*/ 8655516 w 12191999"/>
                <a:gd name="connsiteY1134" fmla="*/ 518827 h 1190386"/>
                <a:gd name="connsiteX1135" fmla="*/ 8655516 w 12191999"/>
                <a:gd name="connsiteY1135" fmla="*/ 773917 h 1190386"/>
                <a:gd name="connsiteX1136" fmla="*/ 8677810 w 12191999"/>
                <a:gd name="connsiteY1136" fmla="*/ 773917 h 1190386"/>
                <a:gd name="connsiteX1137" fmla="*/ 8677810 w 12191999"/>
                <a:gd name="connsiteY1137" fmla="*/ 769593 h 1190386"/>
                <a:gd name="connsiteX1138" fmla="*/ 8689970 w 12191999"/>
                <a:gd name="connsiteY1138" fmla="*/ 769593 h 1190386"/>
                <a:gd name="connsiteX1139" fmla="*/ 8689970 w 12191999"/>
                <a:gd name="connsiteY1139" fmla="*/ 773917 h 1190386"/>
                <a:gd name="connsiteX1140" fmla="*/ 8714290 w 12191999"/>
                <a:gd name="connsiteY1140" fmla="*/ 773917 h 1190386"/>
                <a:gd name="connsiteX1141" fmla="*/ 8714290 w 12191999"/>
                <a:gd name="connsiteY1141" fmla="*/ 760946 h 1190386"/>
                <a:gd name="connsiteX1142" fmla="*/ 8742664 w 12191999"/>
                <a:gd name="connsiteY1142" fmla="*/ 760946 h 1190386"/>
                <a:gd name="connsiteX1143" fmla="*/ 8754824 w 12191999"/>
                <a:gd name="connsiteY1143" fmla="*/ 756622 h 1190386"/>
                <a:gd name="connsiteX1144" fmla="*/ 8775091 w 12191999"/>
                <a:gd name="connsiteY1144" fmla="*/ 760946 h 1190386"/>
                <a:gd name="connsiteX1145" fmla="*/ 8775091 w 12191999"/>
                <a:gd name="connsiteY1145" fmla="*/ 743652 h 1190386"/>
                <a:gd name="connsiteX1146" fmla="*/ 8783198 w 12191999"/>
                <a:gd name="connsiteY1146" fmla="*/ 743652 h 1190386"/>
                <a:gd name="connsiteX1147" fmla="*/ 8783198 w 12191999"/>
                <a:gd name="connsiteY1147" fmla="*/ 730681 h 1190386"/>
                <a:gd name="connsiteX1148" fmla="*/ 8839945 w 12191999"/>
                <a:gd name="connsiteY1148" fmla="*/ 730681 h 1190386"/>
                <a:gd name="connsiteX1149" fmla="*/ 8839945 w 12191999"/>
                <a:gd name="connsiteY1149" fmla="*/ 700416 h 1190386"/>
                <a:gd name="connsiteX1150" fmla="*/ 8858185 w 12191999"/>
                <a:gd name="connsiteY1150" fmla="*/ 700416 h 1190386"/>
                <a:gd name="connsiteX1151" fmla="*/ 8858185 w 12191999"/>
                <a:gd name="connsiteY1151" fmla="*/ 693931 h 1190386"/>
                <a:gd name="connsiteX1152" fmla="*/ 8870345 w 12191999"/>
                <a:gd name="connsiteY1152" fmla="*/ 693931 h 1190386"/>
                <a:gd name="connsiteX1153" fmla="*/ 8870345 w 12191999"/>
                <a:gd name="connsiteY1153" fmla="*/ 700416 h 1190386"/>
                <a:gd name="connsiteX1154" fmla="*/ 8886559 w 12191999"/>
                <a:gd name="connsiteY1154" fmla="*/ 700416 h 1190386"/>
                <a:gd name="connsiteX1155" fmla="*/ 8886559 w 12191999"/>
                <a:gd name="connsiteY1155" fmla="*/ 750137 h 1190386"/>
                <a:gd name="connsiteX1156" fmla="*/ 8918986 w 12191999"/>
                <a:gd name="connsiteY1156" fmla="*/ 750137 h 1190386"/>
                <a:gd name="connsiteX1157" fmla="*/ 8918986 w 12191999"/>
                <a:gd name="connsiteY1157" fmla="*/ 724196 h 1190386"/>
                <a:gd name="connsiteX1158" fmla="*/ 8957493 w 12191999"/>
                <a:gd name="connsiteY1158" fmla="*/ 724196 h 1190386"/>
                <a:gd name="connsiteX1159" fmla="*/ 8957493 w 12191999"/>
                <a:gd name="connsiteY1159" fmla="*/ 693931 h 1190386"/>
                <a:gd name="connsiteX1160" fmla="*/ 9006134 w 12191999"/>
                <a:gd name="connsiteY1160" fmla="*/ 693931 h 1190386"/>
                <a:gd name="connsiteX1161" fmla="*/ 9006294 w 12191999"/>
                <a:gd name="connsiteY1161" fmla="*/ 724196 h 1190386"/>
                <a:gd name="connsiteX1162" fmla="*/ 9016478 w 12191999"/>
                <a:gd name="connsiteY1162" fmla="*/ 724196 h 1190386"/>
                <a:gd name="connsiteX1163" fmla="*/ 9016985 w 12191999"/>
                <a:gd name="connsiteY1163" fmla="*/ 723115 h 1190386"/>
                <a:gd name="connsiteX1164" fmla="*/ 9020531 w 12191999"/>
                <a:gd name="connsiteY1164" fmla="*/ 715549 h 1190386"/>
                <a:gd name="connsiteX1165" fmla="*/ 9022305 w 12191999"/>
                <a:gd name="connsiteY1165" fmla="*/ 715819 h 1190386"/>
                <a:gd name="connsiteX1166" fmla="*/ 9034718 w 12191999"/>
                <a:gd name="connsiteY1166" fmla="*/ 717710 h 1190386"/>
                <a:gd name="connsiteX1167" fmla="*/ 9035225 w 12191999"/>
                <a:gd name="connsiteY1167" fmla="*/ 719062 h 1190386"/>
                <a:gd name="connsiteX1168" fmla="*/ 9038771 w 12191999"/>
                <a:gd name="connsiteY1168" fmla="*/ 728519 h 1190386"/>
                <a:gd name="connsiteX1169" fmla="*/ 9065118 w 12191999"/>
                <a:gd name="connsiteY1169" fmla="*/ 730681 h 1190386"/>
                <a:gd name="connsiteX1170" fmla="*/ 9065118 w 12191999"/>
                <a:gd name="connsiteY1170" fmla="*/ 607460 h 1190386"/>
                <a:gd name="connsiteX1171" fmla="*/ 9067145 w 12191999"/>
                <a:gd name="connsiteY1171" fmla="*/ 607460 h 1190386"/>
                <a:gd name="connsiteX1172" fmla="*/ 9081332 w 12191999"/>
                <a:gd name="connsiteY1172" fmla="*/ 607460 h 1190386"/>
                <a:gd name="connsiteX1173" fmla="*/ 9081332 w 12191999"/>
                <a:gd name="connsiteY1173" fmla="*/ 471268 h 1190386"/>
                <a:gd name="connsiteX1174" fmla="*/ 9083105 w 12191999"/>
                <a:gd name="connsiteY1174" fmla="*/ 471268 h 1190386"/>
                <a:gd name="connsiteX1175" fmla="*/ 9095519 w 12191999"/>
                <a:gd name="connsiteY1175" fmla="*/ 471268 h 1190386"/>
                <a:gd name="connsiteX1176" fmla="*/ 9095519 w 12191999"/>
                <a:gd name="connsiteY1176" fmla="*/ 356694 h 1190386"/>
                <a:gd name="connsiteX1177" fmla="*/ 9099572 w 12191999"/>
                <a:gd name="connsiteY1177" fmla="*/ 328590 h 1190386"/>
                <a:gd name="connsiteX1178" fmla="*/ 9101599 w 12191999"/>
                <a:gd name="connsiteY1178" fmla="*/ 328590 h 1190386"/>
                <a:gd name="connsiteX1179" fmla="*/ 9115786 w 12191999"/>
                <a:gd name="connsiteY1179" fmla="*/ 328590 h 1190386"/>
                <a:gd name="connsiteX1180" fmla="*/ 9152266 w 12191999"/>
                <a:gd name="connsiteY1180" fmla="*/ 246443 h 1190386"/>
                <a:gd name="connsiteX1181" fmla="*/ 9156320 w 12191999"/>
                <a:gd name="connsiteY1181" fmla="*/ 0 h 1190386"/>
                <a:gd name="connsiteX1182" fmla="*/ 9158346 w 12191999"/>
                <a:gd name="connsiteY1182" fmla="*/ 246443 h 1190386"/>
                <a:gd name="connsiteX1183" fmla="*/ 9196853 w 12191999"/>
                <a:gd name="connsiteY1183" fmla="*/ 326429 h 1190386"/>
                <a:gd name="connsiteX1184" fmla="*/ 9198880 w 12191999"/>
                <a:gd name="connsiteY1184" fmla="*/ 326429 h 1190386"/>
                <a:gd name="connsiteX1185" fmla="*/ 9213067 w 12191999"/>
                <a:gd name="connsiteY1185" fmla="*/ 326429 h 1190386"/>
                <a:gd name="connsiteX1186" fmla="*/ 9213067 w 12191999"/>
                <a:gd name="connsiteY1186" fmla="*/ 350208 h 1190386"/>
                <a:gd name="connsiteX1187" fmla="*/ 9213574 w 12191999"/>
                <a:gd name="connsiteY1187" fmla="*/ 351019 h 1190386"/>
                <a:gd name="connsiteX1188" fmla="*/ 9217120 w 12191999"/>
                <a:gd name="connsiteY1188" fmla="*/ 356694 h 1190386"/>
                <a:gd name="connsiteX1189" fmla="*/ 9217120 w 12191999"/>
                <a:gd name="connsiteY1189" fmla="*/ 471268 h 1190386"/>
                <a:gd name="connsiteX1190" fmla="*/ 9219400 w 12191999"/>
                <a:gd name="connsiteY1190" fmla="*/ 471268 h 1190386"/>
                <a:gd name="connsiteX1191" fmla="*/ 9235361 w 12191999"/>
                <a:gd name="connsiteY1191" fmla="*/ 471268 h 1190386"/>
                <a:gd name="connsiteX1192" fmla="*/ 9235361 w 12191999"/>
                <a:gd name="connsiteY1192" fmla="*/ 611783 h 1190386"/>
                <a:gd name="connsiteX1193" fmla="*/ 9236881 w 12191999"/>
                <a:gd name="connsiteY1193" fmla="*/ 611513 h 1190386"/>
                <a:gd name="connsiteX1194" fmla="*/ 9247521 w 12191999"/>
                <a:gd name="connsiteY1194" fmla="*/ 609622 h 1190386"/>
                <a:gd name="connsiteX1195" fmla="*/ 9245494 w 12191999"/>
                <a:gd name="connsiteY1195" fmla="*/ 698254 h 1190386"/>
                <a:gd name="connsiteX1196" fmla="*/ 9247014 w 12191999"/>
                <a:gd name="connsiteY1196" fmla="*/ 698525 h 1190386"/>
                <a:gd name="connsiteX1197" fmla="*/ 9257654 w 12191999"/>
                <a:gd name="connsiteY1197" fmla="*/ 700416 h 1190386"/>
                <a:gd name="connsiteX1198" fmla="*/ 9257907 w 12191999"/>
                <a:gd name="connsiteY1198" fmla="*/ 701227 h 1190386"/>
                <a:gd name="connsiteX1199" fmla="*/ 9259681 w 12191999"/>
                <a:gd name="connsiteY1199" fmla="*/ 706902 h 1190386"/>
                <a:gd name="connsiteX1200" fmla="*/ 9260441 w 12191999"/>
                <a:gd name="connsiteY1200" fmla="*/ 704470 h 1190386"/>
                <a:gd name="connsiteX1201" fmla="*/ 9265761 w 12191999"/>
                <a:gd name="connsiteY1201" fmla="*/ 687446 h 1190386"/>
                <a:gd name="connsiteX1202" fmla="*/ 9267534 w 12191999"/>
                <a:gd name="connsiteY1202" fmla="*/ 687446 h 1190386"/>
                <a:gd name="connsiteX1203" fmla="*/ 9279948 w 12191999"/>
                <a:gd name="connsiteY1203" fmla="*/ 687446 h 1190386"/>
                <a:gd name="connsiteX1204" fmla="*/ 9279948 w 12191999"/>
                <a:gd name="connsiteY1204" fmla="*/ 719872 h 1190386"/>
                <a:gd name="connsiteX1205" fmla="*/ 9280961 w 12191999"/>
                <a:gd name="connsiteY1205" fmla="*/ 720413 h 1190386"/>
                <a:gd name="connsiteX1206" fmla="*/ 9288055 w 12191999"/>
                <a:gd name="connsiteY1206" fmla="*/ 724196 h 1190386"/>
                <a:gd name="connsiteX1207" fmla="*/ 9288055 w 12191999"/>
                <a:gd name="connsiteY1207" fmla="*/ 725547 h 1190386"/>
                <a:gd name="connsiteX1208" fmla="*/ 9288055 w 12191999"/>
                <a:gd name="connsiteY1208" fmla="*/ 735005 h 1190386"/>
                <a:gd name="connsiteX1209" fmla="*/ 9332642 w 12191999"/>
                <a:gd name="connsiteY1209" fmla="*/ 735005 h 1190386"/>
                <a:gd name="connsiteX1210" fmla="*/ 9332642 w 12191999"/>
                <a:gd name="connsiteY1210" fmla="*/ 736086 h 1190386"/>
                <a:gd name="connsiteX1211" fmla="*/ 9332642 w 12191999"/>
                <a:gd name="connsiteY1211" fmla="*/ 743652 h 1190386"/>
                <a:gd name="connsiteX1212" fmla="*/ 9334668 w 12191999"/>
                <a:gd name="connsiteY1212" fmla="*/ 743652 h 1190386"/>
                <a:gd name="connsiteX1213" fmla="*/ 9348855 w 12191999"/>
                <a:gd name="connsiteY1213" fmla="*/ 743652 h 1190386"/>
                <a:gd name="connsiteX1214" fmla="*/ 9348855 w 12191999"/>
                <a:gd name="connsiteY1214" fmla="*/ 713387 h 1190386"/>
                <a:gd name="connsiteX1215" fmla="*/ 9393442 w 12191999"/>
                <a:gd name="connsiteY1215" fmla="*/ 713387 h 1190386"/>
                <a:gd name="connsiteX1216" fmla="*/ 9393442 w 12191999"/>
                <a:gd name="connsiteY1216" fmla="*/ 712036 h 1190386"/>
                <a:gd name="connsiteX1217" fmla="*/ 9393442 w 12191999"/>
                <a:gd name="connsiteY1217" fmla="*/ 702578 h 1190386"/>
                <a:gd name="connsiteX1218" fmla="*/ 9394456 w 12191999"/>
                <a:gd name="connsiteY1218" fmla="*/ 702578 h 1190386"/>
                <a:gd name="connsiteX1219" fmla="*/ 9401549 w 12191999"/>
                <a:gd name="connsiteY1219" fmla="*/ 702578 h 1190386"/>
                <a:gd name="connsiteX1220" fmla="*/ 9401549 w 12191999"/>
                <a:gd name="connsiteY1220" fmla="*/ 700687 h 1190386"/>
                <a:gd name="connsiteX1221" fmla="*/ 9401549 w 12191999"/>
                <a:gd name="connsiteY1221" fmla="*/ 687446 h 1190386"/>
                <a:gd name="connsiteX1222" fmla="*/ 9402309 w 12191999"/>
                <a:gd name="connsiteY1222" fmla="*/ 687446 h 1190386"/>
                <a:gd name="connsiteX1223" fmla="*/ 9407629 w 12191999"/>
                <a:gd name="connsiteY1223" fmla="*/ 687446 h 1190386"/>
                <a:gd name="connsiteX1224" fmla="*/ 9407629 w 12191999"/>
                <a:gd name="connsiteY1224" fmla="*/ 686365 h 1190386"/>
                <a:gd name="connsiteX1225" fmla="*/ 9407629 w 12191999"/>
                <a:gd name="connsiteY1225" fmla="*/ 678798 h 1190386"/>
                <a:gd name="connsiteX1226" fmla="*/ 9409656 w 12191999"/>
                <a:gd name="connsiteY1226" fmla="*/ 678798 h 1190386"/>
                <a:gd name="connsiteX1227" fmla="*/ 9423843 w 12191999"/>
                <a:gd name="connsiteY1227" fmla="*/ 678798 h 1190386"/>
                <a:gd name="connsiteX1228" fmla="*/ 9423843 w 12191999"/>
                <a:gd name="connsiteY1228" fmla="*/ 679879 h 1190386"/>
                <a:gd name="connsiteX1229" fmla="*/ 9423843 w 12191999"/>
                <a:gd name="connsiteY1229" fmla="*/ 687446 h 1190386"/>
                <a:gd name="connsiteX1230" fmla="*/ 9446136 w 12191999"/>
                <a:gd name="connsiteY1230" fmla="*/ 687446 h 1190386"/>
                <a:gd name="connsiteX1231" fmla="*/ 9446136 w 12191999"/>
                <a:gd name="connsiteY1231" fmla="*/ 685554 h 1190386"/>
                <a:gd name="connsiteX1232" fmla="*/ 9446136 w 12191999"/>
                <a:gd name="connsiteY1232" fmla="*/ 672313 h 1190386"/>
                <a:gd name="connsiteX1233" fmla="*/ 9447910 w 12191999"/>
                <a:gd name="connsiteY1233" fmla="*/ 672313 h 1190386"/>
                <a:gd name="connsiteX1234" fmla="*/ 9460323 w 12191999"/>
                <a:gd name="connsiteY1234" fmla="*/ 672313 h 1190386"/>
                <a:gd name="connsiteX1235" fmla="*/ 9460323 w 12191999"/>
                <a:gd name="connsiteY1235" fmla="*/ 696093 h 1190386"/>
                <a:gd name="connsiteX1236" fmla="*/ 9461337 w 12191999"/>
                <a:gd name="connsiteY1236" fmla="*/ 696093 h 1190386"/>
                <a:gd name="connsiteX1237" fmla="*/ 9468430 w 12191999"/>
                <a:gd name="connsiteY1237" fmla="*/ 696093 h 1190386"/>
                <a:gd name="connsiteX1238" fmla="*/ 9468430 w 12191999"/>
                <a:gd name="connsiteY1238" fmla="*/ 695012 h 1190386"/>
                <a:gd name="connsiteX1239" fmla="*/ 9468430 w 12191999"/>
                <a:gd name="connsiteY1239" fmla="*/ 687446 h 1190386"/>
                <a:gd name="connsiteX1240" fmla="*/ 9470203 w 12191999"/>
                <a:gd name="connsiteY1240" fmla="*/ 687446 h 1190386"/>
                <a:gd name="connsiteX1241" fmla="*/ 9482617 w 12191999"/>
                <a:gd name="connsiteY1241" fmla="*/ 687446 h 1190386"/>
                <a:gd name="connsiteX1242" fmla="*/ 9482617 w 12191999"/>
                <a:gd name="connsiteY1242" fmla="*/ 713387 h 1190386"/>
                <a:gd name="connsiteX1243" fmla="*/ 9484644 w 12191999"/>
                <a:gd name="connsiteY1243" fmla="*/ 713387 h 1190386"/>
                <a:gd name="connsiteX1244" fmla="*/ 9498830 w 12191999"/>
                <a:gd name="connsiteY1244" fmla="*/ 713387 h 1190386"/>
                <a:gd name="connsiteX1245" fmla="*/ 9498830 w 12191999"/>
                <a:gd name="connsiteY1245" fmla="*/ 715008 h 1190386"/>
                <a:gd name="connsiteX1246" fmla="*/ 9498830 w 12191999"/>
                <a:gd name="connsiteY1246" fmla="*/ 726358 h 1190386"/>
                <a:gd name="connsiteX1247" fmla="*/ 9499590 w 12191999"/>
                <a:gd name="connsiteY1247" fmla="*/ 726358 h 1190386"/>
                <a:gd name="connsiteX1248" fmla="*/ 9504911 w 12191999"/>
                <a:gd name="connsiteY1248" fmla="*/ 726358 h 1190386"/>
                <a:gd name="connsiteX1249" fmla="*/ 9504911 w 12191999"/>
                <a:gd name="connsiteY1249" fmla="*/ 725547 h 1190386"/>
                <a:gd name="connsiteX1250" fmla="*/ 9504911 w 12191999"/>
                <a:gd name="connsiteY1250" fmla="*/ 719872 h 1190386"/>
                <a:gd name="connsiteX1251" fmla="*/ 9535311 w 12191999"/>
                <a:gd name="connsiteY1251" fmla="*/ 719872 h 1190386"/>
                <a:gd name="connsiteX1252" fmla="*/ 9535311 w 12191999"/>
                <a:gd name="connsiteY1252" fmla="*/ 743652 h 1190386"/>
                <a:gd name="connsiteX1253" fmla="*/ 9536324 w 12191999"/>
                <a:gd name="connsiteY1253" fmla="*/ 743652 h 1190386"/>
                <a:gd name="connsiteX1254" fmla="*/ 9543418 w 12191999"/>
                <a:gd name="connsiteY1254" fmla="*/ 743652 h 1190386"/>
                <a:gd name="connsiteX1255" fmla="*/ 9543418 w 12191999"/>
                <a:gd name="connsiteY1255" fmla="*/ 744733 h 1190386"/>
                <a:gd name="connsiteX1256" fmla="*/ 9543418 w 12191999"/>
                <a:gd name="connsiteY1256" fmla="*/ 752299 h 1190386"/>
                <a:gd name="connsiteX1257" fmla="*/ 9544178 w 12191999"/>
                <a:gd name="connsiteY1257" fmla="*/ 752299 h 1190386"/>
                <a:gd name="connsiteX1258" fmla="*/ 9549498 w 12191999"/>
                <a:gd name="connsiteY1258" fmla="*/ 752299 h 1190386"/>
                <a:gd name="connsiteX1259" fmla="*/ 9549498 w 12191999"/>
                <a:gd name="connsiteY1259" fmla="*/ 750137 h 1190386"/>
                <a:gd name="connsiteX1260" fmla="*/ 9549498 w 12191999"/>
                <a:gd name="connsiteY1260" fmla="*/ 735005 h 1190386"/>
                <a:gd name="connsiteX1261" fmla="*/ 9550511 w 12191999"/>
                <a:gd name="connsiteY1261" fmla="*/ 735005 h 1190386"/>
                <a:gd name="connsiteX1262" fmla="*/ 9557605 w 12191999"/>
                <a:gd name="connsiteY1262" fmla="*/ 735005 h 1190386"/>
                <a:gd name="connsiteX1263" fmla="*/ 9557605 w 12191999"/>
                <a:gd name="connsiteY1263" fmla="*/ 736086 h 1190386"/>
                <a:gd name="connsiteX1264" fmla="*/ 9557605 w 12191999"/>
                <a:gd name="connsiteY1264" fmla="*/ 743652 h 1190386"/>
                <a:gd name="connsiteX1265" fmla="*/ 9562925 w 12191999"/>
                <a:gd name="connsiteY1265" fmla="*/ 741659 h 1190386"/>
                <a:gd name="connsiteX1266" fmla="*/ 9563685 w 12191999"/>
                <a:gd name="connsiteY1266" fmla="*/ 740679 h 1190386"/>
                <a:gd name="connsiteX1267" fmla="*/ 9563685 w 12191999"/>
                <a:gd name="connsiteY1267" fmla="*/ 735005 h 1190386"/>
                <a:gd name="connsiteX1268" fmla="*/ 9602192 w 12191999"/>
                <a:gd name="connsiteY1268" fmla="*/ 735005 h 1190386"/>
                <a:gd name="connsiteX1269" fmla="*/ 9602192 w 12191999"/>
                <a:gd name="connsiteY1269" fmla="*/ 758784 h 1190386"/>
                <a:gd name="connsiteX1270" fmla="*/ 9604218 w 12191999"/>
                <a:gd name="connsiteY1270" fmla="*/ 758784 h 1190386"/>
                <a:gd name="connsiteX1271" fmla="*/ 9618405 w 12191999"/>
                <a:gd name="connsiteY1271" fmla="*/ 758784 h 1190386"/>
                <a:gd name="connsiteX1272" fmla="*/ 9618405 w 12191999"/>
                <a:gd name="connsiteY1272" fmla="*/ 759865 h 1190386"/>
                <a:gd name="connsiteX1273" fmla="*/ 9618405 w 12191999"/>
                <a:gd name="connsiteY1273" fmla="*/ 767431 h 1190386"/>
                <a:gd name="connsiteX1274" fmla="*/ 9620179 w 12191999"/>
                <a:gd name="connsiteY1274" fmla="*/ 767431 h 1190386"/>
                <a:gd name="connsiteX1275" fmla="*/ 9632592 w 12191999"/>
                <a:gd name="connsiteY1275" fmla="*/ 767431 h 1190386"/>
                <a:gd name="connsiteX1276" fmla="*/ 9632592 w 12191999"/>
                <a:gd name="connsiteY1276" fmla="*/ 743652 h 1190386"/>
                <a:gd name="connsiteX1277" fmla="*/ 9633605 w 12191999"/>
                <a:gd name="connsiteY1277" fmla="*/ 743652 h 1190386"/>
                <a:gd name="connsiteX1278" fmla="*/ 9640699 w 12191999"/>
                <a:gd name="connsiteY1278" fmla="*/ 743652 h 1190386"/>
                <a:gd name="connsiteX1279" fmla="*/ 9640699 w 12191999"/>
                <a:gd name="connsiteY1279" fmla="*/ 711225 h 1190386"/>
                <a:gd name="connsiteX1280" fmla="*/ 9641712 w 12191999"/>
                <a:gd name="connsiteY1280" fmla="*/ 711225 h 1190386"/>
                <a:gd name="connsiteX1281" fmla="*/ 9648806 w 12191999"/>
                <a:gd name="connsiteY1281" fmla="*/ 711225 h 1190386"/>
                <a:gd name="connsiteX1282" fmla="*/ 9648806 w 12191999"/>
                <a:gd name="connsiteY1282" fmla="*/ 709334 h 1190386"/>
                <a:gd name="connsiteX1283" fmla="*/ 9648806 w 12191999"/>
                <a:gd name="connsiteY1283" fmla="*/ 696093 h 1190386"/>
                <a:gd name="connsiteX1284" fmla="*/ 9647539 w 12191999"/>
                <a:gd name="connsiteY1284" fmla="*/ 694471 h 1190386"/>
                <a:gd name="connsiteX1285" fmla="*/ 9652859 w 12191999"/>
                <a:gd name="connsiteY1285" fmla="*/ 683122 h 1190386"/>
                <a:gd name="connsiteX1286" fmla="*/ 9660966 w 12191999"/>
                <a:gd name="connsiteY1286" fmla="*/ 711225 h 1190386"/>
                <a:gd name="connsiteX1287" fmla="*/ 9661726 w 12191999"/>
                <a:gd name="connsiteY1287" fmla="*/ 711225 h 1190386"/>
                <a:gd name="connsiteX1288" fmla="*/ 9667046 w 12191999"/>
                <a:gd name="connsiteY1288" fmla="*/ 711225 h 1190386"/>
                <a:gd name="connsiteX1289" fmla="*/ 9667046 w 12191999"/>
                <a:gd name="connsiteY1289" fmla="*/ 605298 h 1190386"/>
                <a:gd name="connsiteX1290" fmla="*/ 9668566 w 12191999"/>
                <a:gd name="connsiteY1290" fmla="*/ 605298 h 1190386"/>
                <a:gd name="connsiteX1291" fmla="*/ 9679206 w 12191999"/>
                <a:gd name="connsiteY1291" fmla="*/ 605298 h 1190386"/>
                <a:gd name="connsiteX1292" fmla="*/ 9679206 w 12191999"/>
                <a:gd name="connsiteY1292" fmla="*/ 557739 h 1190386"/>
                <a:gd name="connsiteX1293" fmla="*/ 9705553 w 12191999"/>
                <a:gd name="connsiteY1293" fmla="*/ 557739 h 1190386"/>
                <a:gd name="connsiteX1294" fmla="*/ 9705553 w 12191999"/>
                <a:gd name="connsiteY1294" fmla="*/ 536121 h 1190386"/>
                <a:gd name="connsiteX1295" fmla="*/ 9740007 w 12191999"/>
                <a:gd name="connsiteY1295" fmla="*/ 536121 h 1190386"/>
                <a:gd name="connsiteX1296" fmla="*/ 9740007 w 12191999"/>
                <a:gd name="connsiteY1296" fmla="*/ 538553 h 1190386"/>
                <a:gd name="connsiteX1297" fmla="*/ 9740007 w 12191999"/>
                <a:gd name="connsiteY1297" fmla="*/ 555577 h 1190386"/>
                <a:gd name="connsiteX1298" fmla="*/ 9742287 w 12191999"/>
                <a:gd name="connsiteY1298" fmla="*/ 555577 h 1190386"/>
                <a:gd name="connsiteX1299" fmla="*/ 9758247 w 12191999"/>
                <a:gd name="connsiteY1299" fmla="*/ 555577 h 1190386"/>
                <a:gd name="connsiteX1300" fmla="*/ 9758247 w 12191999"/>
                <a:gd name="connsiteY1300" fmla="*/ 603136 h 1190386"/>
                <a:gd name="connsiteX1301" fmla="*/ 9759260 w 12191999"/>
                <a:gd name="connsiteY1301" fmla="*/ 603136 h 1190386"/>
                <a:gd name="connsiteX1302" fmla="*/ 9766354 w 12191999"/>
                <a:gd name="connsiteY1302" fmla="*/ 603136 h 1190386"/>
                <a:gd name="connsiteX1303" fmla="*/ 9780541 w 12191999"/>
                <a:gd name="connsiteY1303" fmla="*/ 607460 h 1190386"/>
                <a:gd name="connsiteX1304" fmla="*/ 9780541 w 12191999"/>
                <a:gd name="connsiteY1304" fmla="*/ 646372 h 1190386"/>
                <a:gd name="connsiteX1305" fmla="*/ 9781554 w 12191999"/>
                <a:gd name="connsiteY1305" fmla="*/ 646372 h 1190386"/>
                <a:gd name="connsiteX1306" fmla="*/ 9788647 w 12191999"/>
                <a:gd name="connsiteY1306" fmla="*/ 646372 h 1190386"/>
                <a:gd name="connsiteX1307" fmla="*/ 9788647 w 12191999"/>
                <a:gd name="connsiteY1307" fmla="*/ 647993 h 1190386"/>
                <a:gd name="connsiteX1308" fmla="*/ 9788647 w 12191999"/>
                <a:gd name="connsiteY1308" fmla="*/ 659342 h 1190386"/>
                <a:gd name="connsiteX1309" fmla="*/ 9790674 w 12191999"/>
                <a:gd name="connsiteY1309" fmla="*/ 659342 h 1190386"/>
                <a:gd name="connsiteX1310" fmla="*/ 9804861 w 12191999"/>
                <a:gd name="connsiteY1310" fmla="*/ 659342 h 1190386"/>
                <a:gd name="connsiteX1311" fmla="*/ 9810941 w 12191999"/>
                <a:gd name="connsiteY1311" fmla="*/ 665828 h 1190386"/>
                <a:gd name="connsiteX1312" fmla="*/ 9810941 w 12191999"/>
                <a:gd name="connsiteY1312" fmla="*/ 687446 h 1190386"/>
                <a:gd name="connsiteX1313" fmla="*/ 9813221 w 12191999"/>
                <a:gd name="connsiteY1313" fmla="*/ 687446 h 1190386"/>
                <a:gd name="connsiteX1314" fmla="*/ 9829181 w 12191999"/>
                <a:gd name="connsiteY1314" fmla="*/ 687446 h 1190386"/>
                <a:gd name="connsiteX1315" fmla="*/ 9829181 w 12191999"/>
                <a:gd name="connsiteY1315" fmla="*/ 688526 h 1190386"/>
                <a:gd name="connsiteX1316" fmla="*/ 9829181 w 12191999"/>
                <a:gd name="connsiteY1316" fmla="*/ 696093 h 1190386"/>
                <a:gd name="connsiteX1317" fmla="*/ 9830448 w 12191999"/>
                <a:gd name="connsiteY1317" fmla="*/ 696093 h 1190386"/>
                <a:gd name="connsiteX1318" fmla="*/ 9839315 w 12191999"/>
                <a:gd name="connsiteY1318" fmla="*/ 696093 h 1190386"/>
                <a:gd name="connsiteX1319" fmla="*/ 9839315 w 12191999"/>
                <a:gd name="connsiteY1319" fmla="*/ 698254 h 1190386"/>
                <a:gd name="connsiteX1320" fmla="*/ 9839315 w 12191999"/>
                <a:gd name="connsiteY1320" fmla="*/ 713387 h 1190386"/>
                <a:gd name="connsiteX1321" fmla="*/ 9843368 w 12191999"/>
                <a:gd name="connsiteY1321" fmla="*/ 711495 h 1190386"/>
                <a:gd name="connsiteX1322" fmla="*/ 9843368 w 12191999"/>
                <a:gd name="connsiteY1322" fmla="*/ 698254 h 1190386"/>
                <a:gd name="connsiteX1323" fmla="*/ 9844381 w 12191999"/>
                <a:gd name="connsiteY1323" fmla="*/ 698254 h 1190386"/>
                <a:gd name="connsiteX1324" fmla="*/ 9851475 w 12191999"/>
                <a:gd name="connsiteY1324" fmla="*/ 698254 h 1190386"/>
                <a:gd name="connsiteX1325" fmla="*/ 9851475 w 12191999"/>
                <a:gd name="connsiteY1325" fmla="*/ 699876 h 1190386"/>
                <a:gd name="connsiteX1326" fmla="*/ 9851475 w 12191999"/>
                <a:gd name="connsiteY1326" fmla="*/ 711225 h 1190386"/>
                <a:gd name="connsiteX1327" fmla="*/ 9852235 w 12191999"/>
                <a:gd name="connsiteY1327" fmla="*/ 711225 h 1190386"/>
                <a:gd name="connsiteX1328" fmla="*/ 9857555 w 12191999"/>
                <a:gd name="connsiteY1328" fmla="*/ 711225 h 1190386"/>
                <a:gd name="connsiteX1329" fmla="*/ 9906195 w 12191999"/>
                <a:gd name="connsiteY1329" fmla="*/ 706902 h 1190386"/>
                <a:gd name="connsiteX1330" fmla="*/ 9906195 w 12191999"/>
                <a:gd name="connsiteY1330" fmla="*/ 708253 h 1190386"/>
                <a:gd name="connsiteX1331" fmla="*/ 9906195 w 12191999"/>
                <a:gd name="connsiteY1331" fmla="*/ 717710 h 1190386"/>
                <a:gd name="connsiteX1332" fmla="*/ 9906955 w 12191999"/>
                <a:gd name="connsiteY1332" fmla="*/ 717710 h 1190386"/>
                <a:gd name="connsiteX1333" fmla="*/ 9912276 w 12191999"/>
                <a:gd name="connsiteY1333" fmla="*/ 717710 h 1190386"/>
                <a:gd name="connsiteX1334" fmla="*/ 9912276 w 12191999"/>
                <a:gd name="connsiteY1334" fmla="*/ 719872 h 1190386"/>
                <a:gd name="connsiteX1335" fmla="*/ 9912276 w 12191999"/>
                <a:gd name="connsiteY1335" fmla="*/ 735005 h 1190386"/>
                <a:gd name="connsiteX1336" fmla="*/ 9914302 w 12191999"/>
                <a:gd name="connsiteY1336" fmla="*/ 733654 h 1190386"/>
                <a:gd name="connsiteX1337" fmla="*/ 9928489 w 12191999"/>
                <a:gd name="connsiteY1337" fmla="*/ 724196 h 1190386"/>
                <a:gd name="connsiteX1338" fmla="*/ 9934569 w 12191999"/>
                <a:gd name="connsiteY1338" fmla="*/ 683122 h 1190386"/>
                <a:gd name="connsiteX1339" fmla="*/ 9935329 w 12191999"/>
                <a:gd name="connsiteY1339" fmla="*/ 682852 h 1190386"/>
                <a:gd name="connsiteX1340" fmla="*/ 9940649 w 12191999"/>
                <a:gd name="connsiteY1340" fmla="*/ 680960 h 1190386"/>
                <a:gd name="connsiteX1341" fmla="*/ 9942676 w 12191999"/>
                <a:gd name="connsiteY1341" fmla="*/ 611783 h 1190386"/>
                <a:gd name="connsiteX1342" fmla="*/ 9944703 w 12191999"/>
                <a:gd name="connsiteY1342" fmla="*/ 680960 h 1190386"/>
                <a:gd name="connsiteX1343" fmla="*/ 9945463 w 12191999"/>
                <a:gd name="connsiteY1343" fmla="*/ 681230 h 1190386"/>
                <a:gd name="connsiteX1344" fmla="*/ 9950783 w 12191999"/>
                <a:gd name="connsiteY1344" fmla="*/ 683122 h 1190386"/>
                <a:gd name="connsiteX1345" fmla="*/ 9950783 w 12191999"/>
                <a:gd name="connsiteY1345" fmla="*/ 596651 h 1190386"/>
                <a:gd name="connsiteX1346" fmla="*/ 9954836 w 12191999"/>
                <a:gd name="connsiteY1346" fmla="*/ 564224 h 1190386"/>
                <a:gd name="connsiteX1347" fmla="*/ 9993343 w 12191999"/>
                <a:gd name="connsiteY1347" fmla="*/ 564224 h 1190386"/>
                <a:gd name="connsiteX1348" fmla="*/ 9993343 w 12191999"/>
                <a:gd name="connsiteY1348" fmla="*/ 596651 h 1190386"/>
                <a:gd name="connsiteX1349" fmla="*/ 9994103 w 12191999"/>
                <a:gd name="connsiteY1349" fmla="*/ 596651 h 1190386"/>
                <a:gd name="connsiteX1350" fmla="*/ 9999423 w 12191999"/>
                <a:gd name="connsiteY1350" fmla="*/ 596651 h 1190386"/>
                <a:gd name="connsiteX1351" fmla="*/ 9999423 w 12191999"/>
                <a:gd name="connsiteY1351" fmla="*/ 514503 h 1190386"/>
                <a:gd name="connsiteX1352" fmla="*/ 10001197 w 12191999"/>
                <a:gd name="connsiteY1352" fmla="*/ 514503 h 1190386"/>
                <a:gd name="connsiteX1353" fmla="*/ 10013610 w 12191999"/>
                <a:gd name="connsiteY1353" fmla="*/ 514503 h 1190386"/>
                <a:gd name="connsiteX1354" fmla="*/ 10013610 w 12191999"/>
                <a:gd name="connsiteY1354" fmla="*/ 512612 h 1190386"/>
                <a:gd name="connsiteX1355" fmla="*/ 10013610 w 12191999"/>
                <a:gd name="connsiteY1355" fmla="*/ 499371 h 1190386"/>
                <a:gd name="connsiteX1356" fmla="*/ 10035904 w 12191999"/>
                <a:gd name="connsiteY1356" fmla="*/ 499371 h 1190386"/>
                <a:gd name="connsiteX1357" fmla="*/ 10035904 w 12191999"/>
                <a:gd name="connsiteY1357" fmla="*/ 498290 h 1190386"/>
                <a:gd name="connsiteX1358" fmla="*/ 10035904 w 12191999"/>
                <a:gd name="connsiteY1358" fmla="*/ 490724 h 1190386"/>
                <a:gd name="connsiteX1359" fmla="*/ 10037677 w 12191999"/>
                <a:gd name="connsiteY1359" fmla="*/ 490724 h 1190386"/>
                <a:gd name="connsiteX1360" fmla="*/ 10050091 w 12191999"/>
                <a:gd name="connsiteY1360" fmla="*/ 490724 h 1190386"/>
                <a:gd name="connsiteX1361" fmla="*/ 10050091 w 12191999"/>
                <a:gd name="connsiteY1361" fmla="*/ 491805 h 1190386"/>
                <a:gd name="connsiteX1362" fmla="*/ 10050091 w 12191999"/>
                <a:gd name="connsiteY1362" fmla="*/ 499371 h 1190386"/>
                <a:gd name="connsiteX1363" fmla="*/ 10050851 w 12191999"/>
                <a:gd name="connsiteY1363" fmla="*/ 499371 h 1190386"/>
                <a:gd name="connsiteX1364" fmla="*/ 10056171 w 12191999"/>
                <a:gd name="connsiteY1364" fmla="*/ 499371 h 1190386"/>
                <a:gd name="connsiteX1365" fmla="*/ 10066304 w 12191999"/>
                <a:gd name="connsiteY1365" fmla="*/ 495047 h 1190386"/>
                <a:gd name="connsiteX1366" fmla="*/ 10070357 w 12191999"/>
                <a:gd name="connsiteY1366" fmla="*/ 498290 h 1190386"/>
                <a:gd name="connsiteX1367" fmla="*/ 10070357 w 12191999"/>
                <a:gd name="connsiteY1367" fmla="*/ 490724 h 1190386"/>
                <a:gd name="connsiteX1368" fmla="*/ 10072637 w 12191999"/>
                <a:gd name="connsiteY1368" fmla="*/ 490724 h 1190386"/>
                <a:gd name="connsiteX1369" fmla="*/ 10088598 w 12191999"/>
                <a:gd name="connsiteY1369" fmla="*/ 490724 h 1190386"/>
                <a:gd name="connsiteX1370" fmla="*/ 10088598 w 12191999"/>
                <a:gd name="connsiteY1370" fmla="*/ 491805 h 1190386"/>
                <a:gd name="connsiteX1371" fmla="*/ 10088598 w 12191999"/>
                <a:gd name="connsiteY1371" fmla="*/ 499371 h 1190386"/>
                <a:gd name="connsiteX1372" fmla="*/ 10118998 w 12191999"/>
                <a:gd name="connsiteY1372" fmla="*/ 499371 h 1190386"/>
                <a:gd name="connsiteX1373" fmla="*/ 10118998 w 12191999"/>
                <a:gd name="connsiteY1373" fmla="*/ 500992 h 1190386"/>
                <a:gd name="connsiteX1374" fmla="*/ 10118998 w 12191999"/>
                <a:gd name="connsiteY1374" fmla="*/ 512342 h 1190386"/>
                <a:gd name="connsiteX1375" fmla="*/ 10145345 w 12191999"/>
                <a:gd name="connsiteY1375" fmla="*/ 512342 h 1190386"/>
                <a:gd name="connsiteX1376" fmla="*/ 10145345 w 12191999"/>
                <a:gd name="connsiteY1376" fmla="*/ 542606 h 1190386"/>
                <a:gd name="connsiteX1377" fmla="*/ 10146105 w 12191999"/>
                <a:gd name="connsiteY1377" fmla="*/ 542606 h 1190386"/>
                <a:gd name="connsiteX1378" fmla="*/ 10151425 w 12191999"/>
                <a:gd name="connsiteY1378" fmla="*/ 542606 h 1190386"/>
                <a:gd name="connsiteX1379" fmla="*/ 10151425 w 12191999"/>
                <a:gd name="connsiteY1379" fmla="*/ 543687 h 1190386"/>
                <a:gd name="connsiteX1380" fmla="*/ 10151425 w 12191999"/>
                <a:gd name="connsiteY1380" fmla="*/ 551254 h 1190386"/>
                <a:gd name="connsiteX1381" fmla="*/ 10155479 w 12191999"/>
                <a:gd name="connsiteY1381" fmla="*/ 581518 h 1190386"/>
                <a:gd name="connsiteX1382" fmla="*/ 10156239 w 12191999"/>
                <a:gd name="connsiteY1382" fmla="*/ 581518 h 1190386"/>
                <a:gd name="connsiteX1383" fmla="*/ 10161559 w 12191999"/>
                <a:gd name="connsiteY1383" fmla="*/ 581518 h 1190386"/>
                <a:gd name="connsiteX1384" fmla="*/ 10161559 w 12191999"/>
                <a:gd name="connsiteY1384" fmla="*/ 582329 h 1190386"/>
                <a:gd name="connsiteX1385" fmla="*/ 10161559 w 12191999"/>
                <a:gd name="connsiteY1385" fmla="*/ 588004 h 1190386"/>
                <a:gd name="connsiteX1386" fmla="*/ 10162572 w 12191999"/>
                <a:gd name="connsiteY1386" fmla="*/ 588004 h 1190386"/>
                <a:gd name="connsiteX1387" fmla="*/ 10169665 w 12191999"/>
                <a:gd name="connsiteY1387" fmla="*/ 588004 h 1190386"/>
                <a:gd name="connsiteX1388" fmla="*/ 10169665 w 12191999"/>
                <a:gd name="connsiteY1388" fmla="*/ 618269 h 1190386"/>
                <a:gd name="connsiteX1389" fmla="*/ 10171692 w 12191999"/>
                <a:gd name="connsiteY1389" fmla="*/ 618269 h 1190386"/>
                <a:gd name="connsiteX1390" fmla="*/ 10185879 w 12191999"/>
                <a:gd name="connsiteY1390" fmla="*/ 618269 h 1190386"/>
                <a:gd name="connsiteX1391" fmla="*/ 10185879 w 12191999"/>
                <a:gd name="connsiteY1391" fmla="*/ 642048 h 1190386"/>
                <a:gd name="connsiteX1392" fmla="*/ 10187906 w 12191999"/>
                <a:gd name="connsiteY1392" fmla="*/ 643669 h 1190386"/>
                <a:gd name="connsiteX1393" fmla="*/ 10187906 w 12191999"/>
                <a:gd name="connsiteY1393" fmla="*/ 655019 h 1190386"/>
                <a:gd name="connsiteX1394" fmla="*/ 10188666 w 12191999"/>
                <a:gd name="connsiteY1394" fmla="*/ 655019 h 1190386"/>
                <a:gd name="connsiteX1395" fmla="*/ 10193986 w 12191999"/>
                <a:gd name="connsiteY1395" fmla="*/ 655019 h 1190386"/>
                <a:gd name="connsiteX1396" fmla="*/ 10193986 w 12191999"/>
                <a:gd name="connsiteY1396" fmla="*/ 678798 h 1190386"/>
                <a:gd name="connsiteX1397" fmla="*/ 10195252 w 12191999"/>
                <a:gd name="connsiteY1397" fmla="*/ 678798 h 1190386"/>
                <a:gd name="connsiteX1398" fmla="*/ 10204119 w 12191999"/>
                <a:gd name="connsiteY1398" fmla="*/ 678798 h 1190386"/>
                <a:gd name="connsiteX1399" fmla="*/ 10206146 w 12191999"/>
                <a:gd name="connsiteY1399" fmla="*/ 682852 h 1190386"/>
                <a:gd name="connsiteX1400" fmla="*/ 10206146 w 12191999"/>
                <a:gd name="connsiteY1400" fmla="*/ 696093 h 1190386"/>
                <a:gd name="connsiteX1401" fmla="*/ 10207666 w 12191999"/>
                <a:gd name="connsiteY1401" fmla="*/ 694201 h 1190386"/>
                <a:gd name="connsiteX1402" fmla="*/ 10218306 w 12191999"/>
                <a:gd name="connsiteY1402" fmla="*/ 680960 h 1190386"/>
                <a:gd name="connsiteX1403" fmla="*/ 10246680 w 12191999"/>
                <a:gd name="connsiteY1403" fmla="*/ 680960 h 1190386"/>
                <a:gd name="connsiteX1404" fmla="*/ 10246680 w 12191999"/>
                <a:gd name="connsiteY1404" fmla="*/ 767431 h 1190386"/>
                <a:gd name="connsiteX1405" fmla="*/ 10247440 w 12191999"/>
                <a:gd name="connsiteY1405" fmla="*/ 767431 h 1190386"/>
                <a:gd name="connsiteX1406" fmla="*/ 10252760 w 12191999"/>
                <a:gd name="connsiteY1406" fmla="*/ 767431 h 1190386"/>
                <a:gd name="connsiteX1407" fmla="*/ 10253520 w 12191999"/>
                <a:gd name="connsiteY1407" fmla="*/ 766080 h 1190386"/>
                <a:gd name="connsiteX1408" fmla="*/ 10258840 w 12191999"/>
                <a:gd name="connsiteY1408" fmla="*/ 756622 h 1190386"/>
                <a:gd name="connsiteX1409" fmla="*/ 10258840 w 12191999"/>
                <a:gd name="connsiteY1409" fmla="*/ 758514 h 1190386"/>
                <a:gd name="connsiteX1410" fmla="*/ 10258840 w 12191999"/>
                <a:gd name="connsiteY1410" fmla="*/ 771755 h 1190386"/>
                <a:gd name="connsiteX1411" fmla="*/ 10262893 w 12191999"/>
                <a:gd name="connsiteY1411" fmla="*/ 726358 h 1190386"/>
                <a:gd name="connsiteX1412" fmla="*/ 10263653 w 12191999"/>
                <a:gd name="connsiteY1412" fmla="*/ 726358 h 1190386"/>
                <a:gd name="connsiteX1413" fmla="*/ 10268973 w 12191999"/>
                <a:gd name="connsiteY1413" fmla="*/ 726358 h 1190386"/>
                <a:gd name="connsiteX1414" fmla="*/ 10268973 w 12191999"/>
                <a:gd name="connsiteY1414" fmla="*/ 661504 h 1190386"/>
                <a:gd name="connsiteX1415" fmla="*/ 10269987 w 12191999"/>
                <a:gd name="connsiteY1415" fmla="*/ 661504 h 1190386"/>
                <a:gd name="connsiteX1416" fmla="*/ 10277080 w 12191999"/>
                <a:gd name="connsiteY1416" fmla="*/ 661504 h 1190386"/>
                <a:gd name="connsiteX1417" fmla="*/ 10289240 w 12191999"/>
                <a:gd name="connsiteY1417" fmla="*/ 618269 h 1190386"/>
                <a:gd name="connsiteX1418" fmla="*/ 10290507 w 12191999"/>
                <a:gd name="connsiteY1418" fmla="*/ 618269 h 1190386"/>
                <a:gd name="connsiteX1419" fmla="*/ 10299374 w 12191999"/>
                <a:gd name="connsiteY1419" fmla="*/ 618269 h 1190386"/>
                <a:gd name="connsiteX1420" fmla="*/ 10309507 w 12191999"/>
                <a:gd name="connsiteY1420" fmla="*/ 661504 h 1190386"/>
                <a:gd name="connsiteX1421" fmla="*/ 10310520 w 12191999"/>
                <a:gd name="connsiteY1421" fmla="*/ 661504 h 1190386"/>
                <a:gd name="connsiteX1422" fmla="*/ 10317614 w 12191999"/>
                <a:gd name="connsiteY1422" fmla="*/ 661504 h 1190386"/>
                <a:gd name="connsiteX1423" fmla="*/ 10317614 w 12191999"/>
                <a:gd name="connsiteY1423" fmla="*/ 700416 h 1190386"/>
                <a:gd name="connsiteX1424" fmla="*/ 10319387 w 12191999"/>
                <a:gd name="connsiteY1424" fmla="*/ 700416 h 1190386"/>
                <a:gd name="connsiteX1425" fmla="*/ 10331801 w 12191999"/>
                <a:gd name="connsiteY1425" fmla="*/ 700416 h 1190386"/>
                <a:gd name="connsiteX1426" fmla="*/ 10331801 w 12191999"/>
                <a:gd name="connsiteY1426" fmla="*/ 702578 h 1190386"/>
                <a:gd name="connsiteX1427" fmla="*/ 10331801 w 12191999"/>
                <a:gd name="connsiteY1427" fmla="*/ 717710 h 1190386"/>
                <a:gd name="connsiteX1428" fmla="*/ 10335854 w 12191999"/>
                <a:gd name="connsiteY1428" fmla="*/ 715549 h 1190386"/>
                <a:gd name="connsiteX1429" fmla="*/ 10335854 w 12191999"/>
                <a:gd name="connsiteY1429" fmla="*/ 700416 h 1190386"/>
                <a:gd name="connsiteX1430" fmla="*/ 10337374 w 12191999"/>
                <a:gd name="connsiteY1430" fmla="*/ 700416 h 1190386"/>
                <a:gd name="connsiteX1431" fmla="*/ 10348014 w 12191999"/>
                <a:gd name="connsiteY1431" fmla="*/ 700416 h 1190386"/>
                <a:gd name="connsiteX1432" fmla="*/ 10348014 w 12191999"/>
                <a:gd name="connsiteY1432" fmla="*/ 702037 h 1190386"/>
                <a:gd name="connsiteX1433" fmla="*/ 10348014 w 12191999"/>
                <a:gd name="connsiteY1433" fmla="*/ 713387 h 1190386"/>
                <a:gd name="connsiteX1434" fmla="*/ 10378415 w 12191999"/>
                <a:gd name="connsiteY1434" fmla="*/ 713387 h 1190386"/>
                <a:gd name="connsiteX1435" fmla="*/ 10378415 w 12191999"/>
                <a:gd name="connsiteY1435" fmla="*/ 676637 h 1190386"/>
                <a:gd name="connsiteX1436" fmla="*/ 10379681 w 12191999"/>
                <a:gd name="connsiteY1436" fmla="*/ 676637 h 1190386"/>
                <a:gd name="connsiteX1437" fmla="*/ 10388548 w 12191999"/>
                <a:gd name="connsiteY1437" fmla="*/ 676637 h 1190386"/>
                <a:gd name="connsiteX1438" fmla="*/ 10388548 w 12191999"/>
                <a:gd name="connsiteY1438" fmla="*/ 698254 h 1190386"/>
                <a:gd name="connsiteX1439" fmla="*/ 10390575 w 12191999"/>
                <a:gd name="connsiteY1439" fmla="*/ 665828 h 1190386"/>
                <a:gd name="connsiteX1440" fmla="*/ 10412868 w 12191999"/>
                <a:gd name="connsiteY1440" fmla="*/ 665828 h 1190386"/>
                <a:gd name="connsiteX1441" fmla="*/ 10412868 w 12191999"/>
                <a:gd name="connsiteY1441" fmla="*/ 664206 h 1190386"/>
                <a:gd name="connsiteX1442" fmla="*/ 10412868 w 12191999"/>
                <a:gd name="connsiteY1442" fmla="*/ 652857 h 1190386"/>
                <a:gd name="connsiteX1443" fmla="*/ 10413628 w 12191999"/>
                <a:gd name="connsiteY1443" fmla="*/ 652857 h 1190386"/>
                <a:gd name="connsiteX1444" fmla="*/ 10418948 w 12191999"/>
                <a:gd name="connsiteY1444" fmla="*/ 652857 h 1190386"/>
                <a:gd name="connsiteX1445" fmla="*/ 10418948 w 12191999"/>
                <a:gd name="connsiteY1445" fmla="*/ 650966 h 1190386"/>
                <a:gd name="connsiteX1446" fmla="*/ 10418948 w 12191999"/>
                <a:gd name="connsiteY1446" fmla="*/ 637725 h 1190386"/>
                <a:gd name="connsiteX1447" fmla="*/ 10423002 w 12191999"/>
                <a:gd name="connsiteY1447" fmla="*/ 644210 h 1190386"/>
                <a:gd name="connsiteX1448" fmla="*/ 10425282 w 12191999"/>
                <a:gd name="connsiteY1448" fmla="*/ 644210 h 1190386"/>
                <a:gd name="connsiteX1449" fmla="*/ 10441242 w 12191999"/>
                <a:gd name="connsiteY1449" fmla="*/ 644210 h 1190386"/>
                <a:gd name="connsiteX1450" fmla="*/ 10441242 w 12191999"/>
                <a:gd name="connsiteY1450" fmla="*/ 643399 h 1190386"/>
                <a:gd name="connsiteX1451" fmla="*/ 10441242 w 12191999"/>
                <a:gd name="connsiteY1451" fmla="*/ 637725 h 1190386"/>
                <a:gd name="connsiteX1452" fmla="*/ 10442002 w 12191999"/>
                <a:gd name="connsiteY1452" fmla="*/ 637725 h 1190386"/>
                <a:gd name="connsiteX1453" fmla="*/ 10447322 w 12191999"/>
                <a:gd name="connsiteY1453" fmla="*/ 637725 h 1190386"/>
                <a:gd name="connsiteX1454" fmla="*/ 10447322 w 12191999"/>
                <a:gd name="connsiteY1454" fmla="*/ 639076 h 1190386"/>
                <a:gd name="connsiteX1455" fmla="*/ 10447322 w 12191999"/>
                <a:gd name="connsiteY1455" fmla="*/ 648534 h 1190386"/>
                <a:gd name="connsiteX1456" fmla="*/ 10485829 w 12191999"/>
                <a:gd name="connsiteY1456" fmla="*/ 648534 h 1190386"/>
                <a:gd name="connsiteX1457" fmla="*/ 10485829 w 12191999"/>
                <a:gd name="connsiteY1457" fmla="*/ 786887 h 1190386"/>
                <a:gd name="connsiteX1458" fmla="*/ 10487349 w 12191999"/>
                <a:gd name="connsiteY1458" fmla="*/ 786887 h 1190386"/>
                <a:gd name="connsiteX1459" fmla="*/ 10497989 w 12191999"/>
                <a:gd name="connsiteY1459" fmla="*/ 786887 h 1190386"/>
                <a:gd name="connsiteX1460" fmla="*/ 10497989 w 12191999"/>
                <a:gd name="connsiteY1460" fmla="*/ 773917 h 1190386"/>
                <a:gd name="connsiteX1461" fmla="*/ 10502043 w 12191999"/>
                <a:gd name="connsiteY1461" fmla="*/ 773917 h 1190386"/>
                <a:gd name="connsiteX1462" fmla="*/ 10502043 w 12191999"/>
                <a:gd name="connsiteY1462" fmla="*/ 786887 h 1190386"/>
                <a:gd name="connsiteX1463" fmla="*/ 10532443 w 12191999"/>
                <a:gd name="connsiteY1463" fmla="*/ 786887 h 1190386"/>
                <a:gd name="connsiteX1464" fmla="*/ 10532443 w 12191999"/>
                <a:gd name="connsiteY1464" fmla="*/ 756622 h 1190386"/>
                <a:gd name="connsiteX1465" fmla="*/ 10544603 w 12191999"/>
                <a:gd name="connsiteY1465" fmla="*/ 756622 h 1190386"/>
                <a:gd name="connsiteX1466" fmla="*/ 10556763 w 12191999"/>
                <a:gd name="connsiteY1466" fmla="*/ 754461 h 1190386"/>
                <a:gd name="connsiteX1467" fmla="*/ 10560817 w 12191999"/>
                <a:gd name="connsiteY1467" fmla="*/ 756622 h 1190386"/>
                <a:gd name="connsiteX1468" fmla="*/ 10570950 w 12191999"/>
                <a:gd name="connsiteY1468" fmla="*/ 756622 h 1190386"/>
                <a:gd name="connsiteX1469" fmla="*/ 10570950 w 12191999"/>
                <a:gd name="connsiteY1469" fmla="*/ 786887 h 1190386"/>
                <a:gd name="connsiteX1470" fmla="*/ 10579057 w 12191999"/>
                <a:gd name="connsiteY1470" fmla="*/ 786887 h 1190386"/>
                <a:gd name="connsiteX1471" fmla="*/ 10579057 w 12191999"/>
                <a:gd name="connsiteY1471" fmla="*/ 804182 h 1190386"/>
                <a:gd name="connsiteX1472" fmla="*/ 10588393 w 12191999"/>
                <a:gd name="connsiteY1472" fmla="*/ 805087 h 1190386"/>
                <a:gd name="connsiteX1473" fmla="*/ 10601351 w 12191999"/>
                <a:gd name="connsiteY1473" fmla="*/ 805087 h 1190386"/>
                <a:gd name="connsiteX1474" fmla="*/ 10601351 w 12191999"/>
                <a:gd name="connsiteY1474" fmla="*/ 789049 h 1190386"/>
                <a:gd name="connsiteX1475" fmla="*/ 10669307 w 12191999"/>
                <a:gd name="connsiteY1475" fmla="*/ 789049 h 1190386"/>
                <a:gd name="connsiteX1476" fmla="*/ 10669307 w 12191999"/>
                <a:gd name="connsiteY1476" fmla="*/ 703796 h 1190386"/>
                <a:gd name="connsiteX1477" fmla="*/ 10741315 w 12191999"/>
                <a:gd name="connsiteY1477" fmla="*/ 703796 h 1190386"/>
                <a:gd name="connsiteX1478" fmla="*/ 10741315 w 12191999"/>
                <a:gd name="connsiteY1478" fmla="*/ 782564 h 1190386"/>
                <a:gd name="connsiteX1479" fmla="*/ 10743219 w 12191999"/>
                <a:gd name="connsiteY1479" fmla="*/ 782564 h 1190386"/>
                <a:gd name="connsiteX1480" fmla="*/ 10744461 w 12191999"/>
                <a:gd name="connsiteY1480" fmla="*/ 805087 h 1190386"/>
                <a:gd name="connsiteX1481" fmla="*/ 10754137 w 12191999"/>
                <a:gd name="connsiteY1481" fmla="*/ 805087 h 1190386"/>
                <a:gd name="connsiteX1482" fmla="*/ 10755379 w 12191999"/>
                <a:gd name="connsiteY1482" fmla="*/ 782564 h 1190386"/>
                <a:gd name="connsiteX1483" fmla="*/ 10761459 w 12191999"/>
                <a:gd name="connsiteY1483" fmla="*/ 782564 h 1190386"/>
                <a:gd name="connsiteX1484" fmla="*/ 10762701 w 12191999"/>
                <a:gd name="connsiteY1484" fmla="*/ 805087 h 1190386"/>
                <a:gd name="connsiteX1485" fmla="*/ 10813323 w 12191999"/>
                <a:gd name="connsiteY1485" fmla="*/ 805087 h 1190386"/>
                <a:gd name="connsiteX1486" fmla="*/ 10813323 w 12191999"/>
                <a:gd name="connsiteY1486" fmla="*/ 642059 h 1190386"/>
                <a:gd name="connsiteX1487" fmla="*/ 11010650 w 12191999"/>
                <a:gd name="connsiteY1487" fmla="*/ 642059 h 1190386"/>
                <a:gd name="connsiteX1488" fmla="*/ 11010650 w 12191999"/>
                <a:gd name="connsiteY1488" fmla="*/ 805087 h 1190386"/>
                <a:gd name="connsiteX1489" fmla="*/ 11029347 w 12191999"/>
                <a:gd name="connsiteY1489" fmla="*/ 805087 h 1190386"/>
                <a:gd name="connsiteX1490" fmla="*/ 11029347 w 12191999"/>
                <a:gd name="connsiteY1490" fmla="*/ 722394 h 1190386"/>
                <a:gd name="connsiteX1491" fmla="*/ 11124467 w 12191999"/>
                <a:gd name="connsiteY1491" fmla="*/ 722394 h 1190386"/>
                <a:gd name="connsiteX1492" fmla="*/ 11136397 w 12191999"/>
                <a:gd name="connsiteY1492" fmla="*/ 404253 h 1190386"/>
                <a:gd name="connsiteX1493" fmla="*/ 11124237 w 12191999"/>
                <a:gd name="connsiteY1493" fmla="*/ 382635 h 1190386"/>
                <a:gd name="connsiteX1494" fmla="*/ 11118157 w 12191999"/>
                <a:gd name="connsiteY1494" fmla="*/ 378311 h 1190386"/>
                <a:gd name="connsiteX1495" fmla="*/ 11126264 w 12191999"/>
                <a:gd name="connsiteY1495" fmla="*/ 354532 h 1190386"/>
                <a:gd name="connsiteX1496" fmla="*/ 11126264 w 12191999"/>
                <a:gd name="connsiteY1496" fmla="*/ 337238 h 1190386"/>
                <a:gd name="connsiteX1497" fmla="*/ 11140451 w 12191999"/>
                <a:gd name="connsiteY1497" fmla="*/ 337238 h 1190386"/>
                <a:gd name="connsiteX1498" fmla="*/ 11140451 w 12191999"/>
                <a:gd name="connsiteY1498" fmla="*/ 315620 h 1190386"/>
                <a:gd name="connsiteX1499" fmla="*/ 11142477 w 12191999"/>
                <a:gd name="connsiteY1499" fmla="*/ 311296 h 1190386"/>
                <a:gd name="connsiteX1500" fmla="*/ 11142477 w 12191999"/>
                <a:gd name="connsiteY1500" fmla="*/ 233472 h 1190386"/>
                <a:gd name="connsiteX1501" fmla="*/ 11140451 w 12191999"/>
                <a:gd name="connsiteY1501" fmla="*/ 226987 h 1190386"/>
                <a:gd name="connsiteX1502" fmla="*/ 11146531 w 12191999"/>
                <a:gd name="connsiteY1502" fmla="*/ 220501 h 1190386"/>
                <a:gd name="connsiteX1503" fmla="*/ 11146531 w 12191999"/>
                <a:gd name="connsiteY1503" fmla="*/ 162133 h 1190386"/>
                <a:gd name="connsiteX1504" fmla="*/ 11148557 w 12191999"/>
                <a:gd name="connsiteY1504" fmla="*/ 157810 h 1190386"/>
                <a:gd name="connsiteX1505" fmla="*/ 11148557 w 12191999"/>
                <a:gd name="connsiteY1505" fmla="*/ 101604 h 1190386"/>
                <a:gd name="connsiteX1506" fmla="*/ 11150584 w 12191999"/>
                <a:gd name="connsiteY1506" fmla="*/ 82148 h 1190386"/>
                <a:gd name="connsiteX1507" fmla="*/ 11154638 w 12191999"/>
                <a:gd name="connsiteY1507" fmla="*/ 99442 h 1190386"/>
                <a:gd name="connsiteX1508" fmla="*/ 11156664 w 12191999"/>
                <a:gd name="connsiteY1508" fmla="*/ 157810 h 1190386"/>
                <a:gd name="connsiteX1509" fmla="*/ 11158691 w 12191999"/>
                <a:gd name="connsiteY1509" fmla="*/ 220501 h 1190386"/>
                <a:gd name="connsiteX1510" fmla="*/ 11164771 w 12191999"/>
                <a:gd name="connsiteY1510" fmla="*/ 226987 h 1190386"/>
                <a:gd name="connsiteX1511" fmla="*/ 11162744 w 12191999"/>
                <a:gd name="connsiteY1511" fmla="*/ 233472 h 1190386"/>
                <a:gd name="connsiteX1512" fmla="*/ 11162744 w 12191999"/>
                <a:gd name="connsiteY1512" fmla="*/ 311296 h 1190386"/>
                <a:gd name="connsiteX1513" fmla="*/ 11164771 w 12191999"/>
                <a:gd name="connsiteY1513" fmla="*/ 315620 h 1190386"/>
                <a:gd name="connsiteX1514" fmla="*/ 11164771 w 12191999"/>
                <a:gd name="connsiteY1514" fmla="*/ 337238 h 1190386"/>
                <a:gd name="connsiteX1515" fmla="*/ 11178958 w 12191999"/>
                <a:gd name="connsiteY1515" fmla="*/ 337238 h 1190386"/>
                <a:gd name="connsiteX1516" fmla="*/ 11178958 w 12191999"/>
                <a:gd name="connsiteY1516" fmla="*/ 354532 h 1190386"/>
                <a:gd name="connsiteX1517" fmla="*/ 11187065 w 12191999"/>
                <a:gd name="connsiteY1517" fmla="*/ 378311 h 1190386"/>
                <a:gd name="connsiteX1518" fmla="*/ 11180985 w 12191999"/>
                <a:gd name="connsiteY1518" fmla="*/ 382635 h 1190386"/>
                <a:gd name="connsiteX1519" fmla="*/ 11168824 w 12191999"/>
                <a:gd name="connsiteY1519" fmla="*/ 404253 h 1190386"/>
                <a:gd name="connsiteX1520" fmla="*/ 11176931 w 12191999"/>
                <a:gd name="connsiteY1520" fmla="*/ 657181 h 1190386"/>
                <a:gd name="connsiteX1521" fmla="*/ 11241785 w 12191999"/>
                <a:gd name="connsiteY1521" fmla="*/ 657181 h 1190386"/>
                <a:gd name="connsiteX1522" fmla="*/ 11241785 w 12191999"/>
                <a:gd name="connsiteY1522" fmla="*/ 732843 h 1190386"/>
                <a:gd name="connsiteX1523" fmla="*/ 11249892 w 12191999"/>
                <a:gd name="connsiteY1523" fmla="*/ 732843 h 1190386"/>
                <a:gd name="connsiteX1524" fmla="*/ 11251919 w 12191999"/>
                <a:gd name="connsiteY1524" fmla="*/ 726358 h 1190386"/>
                <a:gd name="connsiteX1525" fmla="*/ 11257999 w 12191999"/>
                <a:gd name="connsiteY1525" fmla="*/ 726358 h 1190386"/>
                <a:gd name="connsiteX1526" fmla="*/ 11260026 w 12191999"/>
                <a:gd name="connsiteY1526" fmla="*/ 735005 h 1190386"/>
                <a:gd name="connsiteX1527" fmla="*/ 11272186 w 12191999"/>
                <a:gd name="connsiteY1527" fmla="*/ 735005 h 1190386"/>
                <a:gd name="connsiteX1528" fmla="*/ 11272186 w 12191999"/>
                <a:gd name="connsiteY1528" fmla="*/ 728519 h 1190386"/>
                <a:gd name="connsiteX1529" fmla="*/ 11294479 w 12191999"/>
                <a:gd name="connsiteY1529" fmla="*/ 728519 h 1190386"/>
                <a:gd name="connsiteX1530" fmla="*/ 11294479 w 12191999"/>
                <a:gd name="connsiteY1530" fmla="*/ 735005 h 1190386"/>
                <a:gd name="connsiteX1531" fmla="*/ 11314746 w 12191999"/>
                <a:gd name="connsiteY1531" fmla="*/ 735005 h 1190386"/>
                <a:gd name="connsiteX1532" fmla="*/ 11314746 w 12191999"/>
                <a:gd name="connsiteY1532" fmla="*/ 780402 h 1190386"/>
                <a:gd name="connsiteX1533" fmla="*/ 11328933 w 12191999"/>
                <a:gd name="connsiteY1533" fmla="*/ 780402 h 1190386"/>
                <a:gd name="connsiteX1534" fmla="*/ 11328933 w 12191999"/>
                <a:gd name="connsiteY1534" fmla="*/ 767431 h 1190386"/>
                <a:gd name="connsiteX1535" fmla="*/ 11345147 w 12191999"/>
                <a:gd name="connsiteY1535" fmla="*/ 767431 h 1190386"/>
                <a:gd name="connsiteX1536" fmla="*/ 11345147 w 12191999"/>
                <a:gd name="connsiteY1536" fmla="*/ 588004 h 1190386"/>
                <a:gd name="connsiteX1537" fmla="*/ 11351227 w 12191999"/>
                <a:gd name="connsiteY1537" fmla="*/ 581518 h 1190386"/>
                <a:gd name="connsiteX1538" fmla="*/ 11424188 w 12191999"/>
                <a:gd name="connsiteY1538" fmla="*/ 581518 h 1190386"/>
                <a:gd name="connsiteX1539" fmla="*/ 11424188 w 12191999"/>
                <a:gd name="connsiteY1539" fmla="*/ 590166 h 1190386"/>
                <a:gd name="connsiteX1540" fmla="*/ 11434321 w 12191999"/>
                <a:gd name="connsiteY1540" fmla="*/ 590166 h 1190386"/>
                <a:gd name="connsiteX1541" fmla="*/ 11434321 w 12191999"/>
                <a:gd name="connsiteY1541" fmla="*/ 704740 h 1190386"/>
                <a:gd name="connsiteX1542" fmla="*/ 11456615 w 12191999"/>
                <a:gd name="connsiteY1542" fmla="*/ 704740 h 1190386"/>
                <a:gd name="connsiteX1543" fmla="*/ 11456615 w 12191999"/>
                <a:gd name="connsiteY1543" fmla="*/ 637725 h 1190386"/>
                <a:gd name="connsiteX1544" fmla="*/ 11482962 w 12191999"/>
                <a:gd name="connsiteY1544" fmla="*/ 637725 h 1190386"/>
                <a:gd name="connsiteX1545" fmla="*/ 11487015 w 12191999"/>
                <a:gd name="connsiteY1545" fmla="*/ 633401 h 1190386"/>
                <a:gd name="connsiteX1546" fmla="*/ 11495122 w 12191999"/>
                <a:gd name="connsiteY1546" fmla="*/ 633401 h 1190386"/>
                <a:gd name="connsiteX1547" fmla="*/ 11499175 w 12191999"/>
                <a:gd name="connsiteY1547" fmla="*/ 637725 h 1190386"/>
                <a:gd name="connsiteX1548" fmla="*/ 11521469 w 12191999"/>
                <a:gd name="connsiteY1548" fmla="*/ 637725 h 1190386"/>
                <a:gd name="connsiteX1549" fmla="*/ 11521469 w 12191999"/>
                <a:gd name="connsiteY1549" fmla="*/ 520989 h 1190386"/>
                <a:gd name="connsiteX1550" fmla="*/ 11578216 w 12191999"/>
                <a:gd name="connsiteY1550" fmla="*/ 510180 h 1190386"/>
                <a:gd name="connsiteX1551" fmla="*/ 11578216 w 12191999"/>
                <a:gd name="connsiteY1551" fmla="*/ 511261 h 1190386"/>
                <a:gd name="connsiteX1552" fmla="*/ 11578216 w 12191999"/>
                <a:gd name="connsiteY1552" fmla="*/ 518827 h 1190386"/>
                <a:gd name="connsiteX1553" fmla="*/ 11604563 w 12191999"/>
                <a:gd name="connsiteY1553" fmla="*/ 518827 h 1190386"/>
                <a:gd name="connsiteX1554" fmla="*/ 11604563 w 12191999"/>
                <a:gd name="connsiteY1554" fmla="*/ 773917 h 1190386"/>
                <a:gd name="connsiteX1555" fmla="*/ 11626857 w 12191999"/>
                <a:gd name="connsiteY1555" fmla="*/ 773917 h 1190386"/>
                <a:gd name="connsiteX1556" fmla="*/ 11626857 w 12191999"/>
                <a:gd name="connsiteY1556" fmla="*/ 769593 h 1190386"/>
                <a:gd name="connsiteX1557" fmla="*/ 11639017 w 12191999"/>
                <a:gd name="connsiteY1557" fmla="*/ 769593 h 1190386"/>
                <a:gd name="connsiteX1558" fmla="*/ 11639017 w 12191999"/>
                <a:gd name="connsiteY1558" fmla="*/ 773917 h 1190386"/>
                <a:gd name="connsiteX1559" fmla="*/ 11663337 w 12191999"/>
                <a:gd name="connsiteY1559" fmla="*/ 773917 h 1190386"/>
                <a:gd name="connsiteX1560" fmla="*/ 11663337 w 12191999"/>
                <a:gd name="connsiteY1560" fmla="*/ 760946 h 1190386"/>
                <a:gd name="connsiteX1561" fmla="*/ 11691711 w 12191999"/>
                <a:gd name="connsiteY1561" fmla="*/ 760946 h 1190386"/>
                <a:gd name="connsiteX1562" fmla="*/ 11703871 w 12191999"/>
                <a:gd name="connsiteY1562" fmla="*/ 756622 h 1190386"/>
                <a:gd name="connsiteX1563" fmla="*/ 11724138 w 12191999"/>
                <a:gd name="connsiteY1563" fmla="*/ 760946 h 1190386"/>
                <a:gd name="connsiteX1564" fmla="*/ 11724138 w 12191999"/>
                <a:gd name="connsiteY1564" fmla="*/ 743652 h 1190386"/>
                <a:gd name="connsiteX1565" fmla="*/ 11732245 w 12191999"/>
                <a:gd name="connsiteY1565" fmla="*/ 743652 h 1190386"/>
                <a:gd name="connsiteX1566" fmla="*/ 11732245 w 12191999"/>
                <a:gd name="connsiteY1566" fmla="*/ 730681 h 1190386"/>
                <a:gd name="connsiteX1567" fmla="*/ 11788992 w 12191999"/>
                <a:gd name="connsiteY1567" fmla="*/ 730681 h 1190386"/>
                <a:gd name="connsiteX1568" fmla="*/ 11788992 w 12191999"/>
                <a:gd name="connsiteY1568" fmla="*/ 700416 h 1190386"/>
                <a:gd name="connsiteX1569" fmla="*/ 11807232 w 12191999"/>
                <a:gd name="connsiteY1569" fmla="*/ 700416 h 1190386"/>
                <a:gd name="connsiteX1570" fmla="*/ 11807232 w 12191999"/>
                <a:gd name="connsiteY1570" fmla="*/ 693931 h 1190386"/>
                <a:gd name="connsiteX1571" fmla="*/ 11819392 w 12191999"/>
                <a:gd name="connsiteY1571" fmla="*/ 693931 h 1190386"/>
                <a:gd name="connsiteX1572" fmla="*/ 11819392 w 12191999"/>
                <a:gd name="connsiteY1572" fmla="*/ 700416 h 1190386"/>
                <a:gd name="connsiteX1573" fmla="*/ 11835606 w 12191999"/>
                <a:gd name="connsiteY1573" fmla="*/ 700416 h 1190386"/>
                <a:gd name="connsiteX1574" fmla="*/ 11835606 w 12191999"/>
                <a:gd name="connsiteY1574" fmla="*/ 750137 h 1190386"/>
                <a:gd name="connsiteX1575" fmla="*/ 11868033 w 12191999"/>
                <a:gd name="connsiteY1575" fmla="*/ 750137 h 1190386"/>
                <a:gd name="connsiteX1576" fmla="*/ 11868033 w 12191999"/>
                <a:gd name="connsiteY1576" fmla="*/ 724196 h 1190386"/>
                <a:gd name="connsiteX1577" fmla="*/ 11906540 w 12191999"/>
                <a:gd name="connsiteY1577" fmla="*/ 724196 h 1190386"/>
                <a:gd name="connsiteX1578" fmla="*/ 11906540 w 12191999"/>
                <a:gd name="connsiteY1578" fmla="*/ 693931 h 1190386"/>
                <a:gd name="connsiteX1579" fmla="*/ 11955181 w 12191999"/>
                <a:gd name="connsiteY1579" fmla="*/ 693931 h 1190386"/>
                <a:gd name="connsiteX1580" fmla="*/ 11955181 w 12191999"/>
                <a:gd name="connsiteY1580" fmla="*/ 805087 h 1190386"/>
                <a:gd name="connsiteX1581" fmla="*/ 11955181 w 12191999"/>
                <a:gd name="connsiteY1581" fmla="*/ 818866 h 1190386"/>
                <a:gd name="connsiteX1582" fmla="*/ 11964324 w 12191999"/>
                <a:gd name="connsiteY1582" fmla="*/ 818866 h 1190386"/>
                <a:gd name="connsiteX1583" fmla="*/ 11964324 w 12191999"/>
                <a:gd name="connsiteY1583" fmla="*/ 762555 h 1190386"/>
                <a:gd name="connsiteX1584" fmla="*/ 11967661 w 12191999"/>
                <a:gd name="connsiteY1584" fmla="*/ 756622 h 1190386"/>
                <a:gd name="connsiteX1585" fmla="*/ 11967661 w 12191999"/>
                <a:gd name="connsiteY1585" fmla="*/ 758514 h 1190386"/>
                <a:gd name="connsiteX1586" fmla="*/ 11967661 w 12191999"/>
                <a:gd name="connsiteY1586" fmla="*/ 771755 h 1190386"/>
                <a:gd name="connsiteX1587" fmla="*/ 11971714 w 12191999"/>
                <a:gd name="connsiteY1587" fmla="*/ 726358 h 1190386"/>
                <a:gd name="connsiteX1588" fmla="*/ 11972474 w 12191999"/>
                <a:gd name="connsiteY1588" fmla="*/ 726358 h 1190386"/>
                <a:gd name="connsiteX1589" fmla="*/ 11977794 w 12191999"/>
                <a:gd name="connsiteY1589" fmla="*/ 726358 h 1190386"/>
                <a:gd name="connsiteX1590" fmla="*/ 11977794 w 12191999"/>
                <a:gd name="connsiteY1590" fmla="*/ 661504 h 1190386"/>
                <a:gd name="connsiteX1591" fmla="*/ 11978808 w 12191999"/>
                <a:gd name="connsiteY1591" fmla="*/ 661504 h 1190386"/>
                <a:gd name="connsiteX1592" fmla="*/ 11985901 w 12191999"/>
                <a:gd name="connsiteY1592" fmla="*/ 661504 h 1190386"/>
                <a:gd name="connsiteX1593" fmla="*/ 11998061 w 12191999"/>
                <a:gd name="connsiteY1593" fmla="*/ 618269 h 1190386"/>
                <a:gd name="connsiteX1594" fmla="*/ 11999328 w 12191999"/>
                <a:gd name="connsiteY1594" fmla="*/ 618269 h 1190386"/>
                <a:gd name="connsiteX1595" fmla="*/ 12008195 w 12191999"/>
                <a:gd name="connsiteY1595" fmla="*/ 618269 h 1190386"/>
                <a:gd name="connsiteX1596" fmla="*/ 12018328 w 12191999"/>
                <a:gd name="connsiteY1596" fmla="*/ 661504 h 1190386"/>
                <a:gd name="connsiteX1597" fmla="*/ 12019341 w 12191999"/>
                <a:gd name="connsiteY1597" fmla="*/ 661504 h 1190386"/>
                <a:gd name="connsiteX1598" fmla="*/ 12026435 w 12191999"/>
                <a:gd name="connsiteY1598" fmla="*/ 661504 h 1190386"/>
                <a:gd name="connsiteX1599" fmla="*/ 12026435 w 12191999"/>
                <a:gd name="connsiteY1599" fmla="*/ 700416 h 1190386"/>
                <a:gd name="connsiteX1600" fmla="*/ 12028208 w 12191999"/>
                <a:gd name="connsiteY1600" fmla="*/ 700416 h 1190386"/>
                <a:gd name="connsiteX1601" fmla="*/ 12040622 w 12191999"/>
                <a:gd name="connsiteY1601" fmla="*/ 700416 h 1190386"/>
                <a:gd name="connsiteX1602" fmla="*/ 12040622 w 12191999"/>
                <a:gd name="connsiteY1602" fmla="*/ 702578 h 1190386"/>
                <a:gd name="connsiteX1603" fmla="*/ 12040622 w 12191999"/>
                <a:gd name="connsiteY1603" fmla="*/ 717710 h 1190386"/>
                <a:gd name="connsiteX1604" fmla="*/ 12044675 w 12191999"/>
                <a:gd name="connsiteY1604" fmla="*/ 715549 h 1190386"/>
                <a:gd name="connsiteX1605" fmla="*/ 12044675 w 12191999"/>
                <a:gd name="connsiteY1605" fmla="*/ 700416 h 1190386"/>
                <a:gd name="connsiteX1606" fmla="*/ 12046195 w 12191999"/>
                <a:gd name="connsiteY1606" fmla="*/ 700416 h 1190386"/>
                <a:gd name="connsiteX1607" fmla="*/ 12056835 w 12191999"/>
                <a:gd name="connsiteY1607" fmla="*/ 700416 h 1190386"/>
                <a:gd name="connsiteX1608" fmla="*/ 12056835 w 12191999"/>
                <a:gd name="connsiteY1608" fmla="*/ 702037 h 1190386"/>
                <a:gd name="connsiteX1609" fmla="*/ 12056835 w 12191999"/>
                <a:gd name="connsiteY1609" fmla="*/ 713387 h 1190386"/>
                <a:gd name="connsiteX1610" fmla="*/ 12087236 w 12191999"/>
                <a:gd name="connsiteY1610" fmla="*/ 713387 h 1190386"/>
                <a:gd name="connsiteX1611" fmla="*/ 12087236 w 12191999"/>
                <a:gd name="connsiteY1611" fmla="*/ 676637 h 1190386"/>
                <a:gd name="connsiteX1612" fmla="*/ 12088502 w 12191999"/>
                <a:gd name="connsiteY1612" fmla="*/ 676637 h 1190386"/>
                <a:gd name="connsiteX1613" fmla="*/ 12097369 w 12191999"/>
                <a:gd name="connsiteY1613" fmla="*/ 676637 h 1190386"/>
                <a:gd name="connsiteX1614" fmla="*/ 12097369 w 12191999"/>
                <a:gd name="connsiteY1614" fmla="*/ 698254 h 1190386"/>
                <a:gd name="connsiteX1615" fmla="*/ 12099396 w 12191999"/>
                <a:gd name="connsiteY1615" fmla="*/ 665828 h 1190386"/>
                <a:gd name="connsiteX1616" fmla="*/ 12121689 w 12191999"/>
                <a:gd name="connsiteY1616" fmla="*/ 665828 h 1190386"/>
                <a:gd name="connsiteX1617" fmla="*/ 12121689 w 12191999"/>
                <a:gd name="connsiteY1617" fmla="*/ 664206 h 1190386"/>
                <a:gd name="connsiteX1618" fmla="*/ 12121689 w 12191999"/>
                <a:gd name="connsiteY1618" fmla="*/ 652857 h 1190386"/>
                <a:gd name="connsiteX1619" fmla="*/ 12122449 w 12191999"/>
                <a:gd name="connsiteY1619" fmla="*/ 652857 h 1190386"/>
                <a:gd name="connsiteX1620" fmla="*/ 12127769 w 12191999"/>
                <a:gd name="connsiteY1620" fmla="*/ 652857 h 1190386"/>
                <a:gd name="connsiteX1621" fmla="*/ 12127769 w 12191999"/>
                <a:gd name="connsiteY1621" fmla="*/ 650966 h 1190386"/>
                <a:gd name="connsiteX1622" fmla="*/ 12127769 w 12191999"/>
                <a:gd name="connsiteY1622" fmla="*/ 637725 h 1190386"/>
                <a:gd name="connsiteX1623" fmla="*/ 12131823 w 12191999"/>
                <a:gd name="connsiteY1623" fmla="*/ 644210 h 1190386"/>
                <a:gd name="connsiteX1624" fmla="*/ 12134103 w 12191999"/>
                <a:gd name="connsiteY1624" fmla="*/ 644210 h 1190386"/>
                <a:gd name="connsiteX1625" fmla="*/ 12150063 w 12191999"/>
                <a:gd name="connsiteY1625" fmla="*/ 644210 h 1190386"/>
                <a:gd name="connsiteX1626" fmla="*/ 12150063 w 12191999"/>
                <a:gd name="connsiteY1626" fmla="*/ 643399 h 1190386"/>
                <a:gd name="connsiteX1627" fmla="*/ 12150063 w 12191999"/>
                <a:gd name="connsiteY1627" fmla="*/ 637725 h 1190386"/>
                <a:gd name="connsiteX1628" fmla="*/ 12150823 w 12191999"/>
                <a:gd name="connsiteY1628" fmla="*/ 637725 h 1190386"/>
                <a:gd name="connsiteX1629" fmla="*/ 12156143 w 12191999"/>
                <a:gd name="connsiteY1629" fmla="*/ 637725 h 1190386"/>
                <a:gd name="connsiteX1630" fmla="*/ 12156143 w 12191999"/>
                <a:gd name="connsiteY1630" fmla="*/ 639076 h 1190386"/>
                <a:gd name="connsiteX1631" fmla="*/ 12156143 w 12191999"/>
                <a:gd name="connsiteY1631" fmla="*/ 648534 h 1190386"/>
                <a:gd name="connsiteX1632" fmla="*/ 12191999 w 12191999"/>
                <a:gd name="connsiteY1632" fmla="*/ 648534 h 1190386"/>
                <a:gd name="connsiteX1633" fmla="*/ 12191999 w 12191999"/>
                <a:gd name="connsiteY1633" fmla="*/ 1159457 h 1190386"/>
                <a:gd name="connsiteX1634" fmla="*/ 12027744 w 12191999"/>
                <a:gd name="connsiteY1634" fmla="*/ 1159331 h 1190386"/>
                <a:gd name="connsiteX1635" fmla="*/ 12027731 w 12191999"/>
                <a:gd name="connsiteY1635" fmla="*/ 1160647 h 1190386"/>
                <a:gd name="connsiteX1636" fmla="*/ 9008590 w 12191999"/>
                <a:gd name="connsiteY1636" fmla="*/ 1158322 h 1190386"/>
                <a:gd name="connsiteX1637" fmla="*/ 9008602 w 12191999"/>
                <a:gd name="connsiteY1637" fmla="*/ 1160647 h 1190386"/>
                <a:gd name="connsiteX1638" fmla="*/ 3031543 w 12191999"/>
                <a:gd name="connsiteY1638" fmla="*/ 1158318 h 1190386"/>
                <a:gd name="connsiteX1639" fmla="*/ 2054 w 12191999"/>
                <a:gd name="connsiteY1639" fmla="*/ 1158314 h 1190386"/>
                <a:gd name="connsiteX1640" fmla="*/ 0 w 12191999"/>
                <a:gd name="connsiteY1640" fmla="*/ 724196 h 1190386"/>
                <a:gd name="connsiteX1641" fmla="*/ 20267 w 12191999"/>
                <a:gd name="connsiteY1641" fmla="*/ 724196 h 1190386"/>
                <a:gd name="connsiteX1642" fmla="*/ 20774 w 12191999"/>
                <a:gd name="connsiteY1642" fmla="*/ 723115 h 1190386"/>
                <a:gd name="connsiteX1643" fmla="*/ 24320 w 12191999"/>
                <a:gd name="connsiteY1643" fmla="*/ 715549 h 1190386"/>
                <a:gd name="connsiteX1644" fmla="*/ 26095 w 12191999"/>
                <a:gd name="connsiteY1644" fmla="*/ 715819 h 1190386"/>
                <a:gd name="connsiteX1645" fmla="*/ 38507 w 12191999"/>
                <a:gd name="connsiteY1645" fmla="*/ 717710 h 1190386"/>
                <a:gd name="connsiteX1646" fmla="*/ 39014 w 12191999"/>
                <a:gd name="connsiteY1646" fmla="*/ 719062 h 1190386"/>
                <a:gd name="connsiteX1647" fmla="*/ 42560 w 12191999"/>
                <a:gd name="connsiteY1647" fmla="*/ 728519 h 1190386"/>
                <a:gd name="connsiteX1648" fmla="*/ 68907 w 12191999"/>
                <a:gd name="connsiteY1648" fmla="*/ 730681 h 1190386"/>
                <a:gd name="connsiteX1649" fmla="*/ 68907 w 12191999"/>
                <a:gd name="connsiteY1649" fmla="*/ 607460 h 1190386"/>
                <a:gd name="connsiteX1650" fmla="*/ 70934 w 12191999"/>
                <a:gd name="connsiteY1650" fmla="*/ 607460 h 1190386"/>
                <a:gd name="connsiteX1651" fmla="*/ 85121 w 12191999"/>
                <a:gd name="connsiteY1651" fmla="*/ 607460 h 1190386"/>
                <a:gd name="connsiteX1652" fmla="*/ 85121 w 12191999"/>
                <a:gd name="connsiteY1652" fmla="*/ 471268 h 1190386"/>
                <a:gd name="connsiteX1653" fmla="*/ 86894 w 12191999"/>
                <a:gd name="connsiteY1653" fmla="*/ 471268 h 1190386"/>
                <a:gd name="connsiteX1654" fmla="*/ 99308 w 12191999"/>
                <a:gd name="connsiteY1654" fmla="*/ 471268 h 1190386"/>
                <a:gd name="connsiteX1655" fmla="*/ 99308 w 12191999"/>
                <a:gd name="connsiteY1655" fmla="*/ 356694 h 1190386"/>
                <a:gd name="connsiteX1656" fmla="*/ 103361 w 12191999"/>
                <a:gd name="connsiteY1656" fmla="*/ 328590 h 1190386"/>
                <a:gd name="connsiteX1657" fmla="*/ 105388 w 12191999"/>
                <a:gd name="connsiteY1657" fmla="*/ 328590 h 1190386"/>
                <a:gd name="connsiteX1658" fmla="*/ 119575 w 12191999"/>
                <a:gd name="connsiteY1658" fmla="*/ 328590 h 1190386"/>
                <a:gd name="connsiteX1659" fmla="*/ 156055 w 12191999"/>
                <a:gd name="connsiteY1659" fmla="*/ 246443 h 1190386"/>
                <a:gd name="connsiteX1660" fmla="*/ 160109 w 12191999"/>
                <a:gd name="connsiteY1660" fmla="*/ 0 h 1190386"/>
                <a:gd name="connsiteX0" fmla="*/ 160109 w 12191999"/>
                <a:gd name="connsiteY0" fmla="*/ 0 h 1160647"/>
                <a:gd name="connsiteX1" fmla="*/ 162135 w 12191999"/>
                <a:gd name="connsiteY1" fmla="*/ 246443 h 1160647"/>
                <a:gd name="connsiteX2" fmla="*/ 200643 w 12191999"/>
                <a:gd name="connsiteY2" fmla="*/ 326429 h 1160647"/>
                <a:gd name="connsiteX3" fmla="*/ 202669 w 12191999"/>
                <a:gd name="connsiteY3" fmla="*/ 326429 h 1160647"/>
                <a:gd name="connsiteX4" fmla="*/ 216856 w 12191999"/>
                <a:gd name="connsiteY4" fmla="*/ 326429 h 1160647"/>
                <a:gd name="connsiteX5" fmla="*/ 216856 w 12191999"/>
                <a:gd name="connsiteY5" fmla="*/ 350208 h 1160647"/>
                <a:gd name="connsiteX6" fmla="*/ 217363 w 12191999"/>
                <a:gd name="connsiteY6" fmla="*/ 351019 h 1160647"/>
                <a:gd name="connsiteX7" fmla="*/ 220909 w 12191999"/>
                <a:gd name="connsiteY7" fmla="*/ 356694 h 1160647"/>
                <a:gd name="connsiteX8" fmla="*/ 220909 w 12191999"/>
                <a:gd name="connsiteY8" fmla="*/ 471268 h 1160647"/>
                <a:gd name="connsiteX9" fmla="*/ 223189 w 12191999"/>
                <a:gd name="connsiteY9" fmla="*/ 471268 h 1160647"/>
                <a:gd name="connsiteX10" fmla="*/ 239151 w 12191999"/>
                <a:gd name="connsiteY10" fmla="*/ 471268 h 1160647"/>
                <a:gd name="connsiteX11" fmla="*/ 239151 w 12191999"/>
                <a:gd name="connsiteY11" fmla="*/ 611783 h 1160647"/>
                <a:gd name="connsiteX12" fmla="*/ 240670 w 12191999"/>
                <a:gd name="connsiteY12" fmla="*/ 611513 h 1160647"/>
                <a:gd name="connsiteX13" fmla="*/ 251310 w 12191999"/>
                <a:gd name="connsiteY13" fmla="*/ 609622 h 1160647"/>
                <a:gd name="connsiteX14" fmla="*/ 249283 w 12191999"/>
                <a:gd name="connsiteY14" fmla="*/ 698254 h 1160647"/>
                <a:gd name="connsiteX15" fmla="*/ 250804 w 12191999"/>
                <a:gd name="connsiteY15" fmla="*/ 698525 h 1160647"/>
                <a:gd name="connsiteX16" fmla="*/ 261444 w 12191999"/>
                <a:gd name="connsiteY16" fmla="*/ 700416 h 1160647"/>
                <a:gd name="connsiteX17" fmla="*/ 261696 w 12191999"/>
                <a:gd name="connsiteY17" fmla="*/ 701227 h 1160647"/>
                <a:gd name="connsiteX18" fmla="*/ 263470 w 12191999"/>
                <a:gd name="connsiteY18" fmla="*/ 706902 h 1160647"/>
                <a:gd name="connsiteX19" fmla="*/ 264230 w 12191999"/>
                <a:gd name="connsiteY19" fmla="*/ 704470 h 1160647"/>
                <a:gd name="connsiteX20" fmla="*/ 269550 w 12191999"/>
                <a:gd name="connsiteY20" fmla="*/ 687446 h 1160647"/>
                <a:gd name="connsiteX21" fmla="*/ 271323 w 12191999"/>
                <a:gd name="connsiteY21" fmla="*/ 687446 h 1160647"/>
                <a:gd name="connsiteX22" fmla="*/ 283737 w 12191999"/>
                <a:gd name="connsiteY22" fmla="*/ 687446 h 1160647"/>
                <a:gd name="connsiteX23" fmla="*/ 283737 w 12191999"/>
                <a:gd name="connsiteY23" fmla="*/ 719872 h 1160647"/>
                <a:gd name="connsiteX24" fmla="*/ 284750 w 12191999"/>
                <a:gd name="connsiteY24" fmla="*/ 720413 h 1160647"/>
                <a:gd name="connsiteX25" fmla="*/ 291844 w 12191999"/>
                <a:gd name="connsiteY25" fmla="*/ 724196 h 1160647"/>
                <a:gd name="connsiteX26" fmla="*/ 291844 w 12191999"/>
                <a:gd name="connsiteY26" fmla="*/ 725547 h 1160647"/>
                <a:gd name="connsiteX27" fmla="*/ 291844 w 12191999"/>
                <a:gd name="connsiteY27" fmla="*/ 735005 h 1160647"/>
                <a:gd name="connsiteX28" fmla="*/ 336431 w 12191999"/>
                <a:gd name="connsiteY28" fmla="*/ 735005 h 1160647"/>
                <a:gd name="connsiteX29" fmla="*/ 336431 w 12191999"/>
                <a:gd name="connsiteY29" fmla="*/ 736086 h 1160647"/>
                <a:gd name="connsiteX30" fmla="*/ 336431 w 12191999"/>
                <a:gd name="connsiteY30" fmla="*/ 743652 h 1160647"/>
                <a:gd name="connsiteX31" fmla="*/ 338457 w 12191999"/>
                <a:gd name="connsiteY31" fmla="*/ 743652 h 1160647"/>
                <a:gd name="connsiteX32" fmla="*/ 352644 w 12191999"/>
                <a:gd name="connsiteY32" fmla="*/ 743652 h 1160647"/>
                <a:gd name="connsiteX33" fmla="*/ 352644 w 12191999"/>
                <a:gd name="connsiteY33" fmla="*/ 713387 h 1160647"/>
                <a:gd name="connsiteX34" fmla="*/ 397231 w 12191999"/>
                <a:gd name="connsiteY34" fmla="*/ 713387 h 1160647"/>
                <a:gd name="connsiteX35" fmla="*/ 397231 w 12191999"/>
                <a:gd name="connsiteY35" fmla="*/ 712036 h 1160647"/>
                <a:gd name="connsiteX36" fmla="*/ 397231 w 12191999"/>
                <a:gd name="connsiteY36" fmla="*/ 702578 h 1160647"/>
                <a:gd name="connsiteX37" fmla="*/ 398245 w 12191999"/>
                <a:gd name="connsiteY37" fmla="*/ 702578 h 1160647"/>
                <a:gd name="connsiteX38" fmla="*/ 405338 w 12191999"/>
                <a:gd name="connsiteY38" fmla="*/ 702578 h 1160647"/>
                <a:gd name="connsiteX39" fmla="*/ 405338 w 12191999"/>
                <a:gd name="connsiteY39" fmla="*/ 700687 h 1160647"/>
                <a:gd name="connsiteX40" fmla="*/ 405338 w 12191999"/>
                <a:gd name="connsiteY40" fmla="*/ 687446 h 1160647"/>
                <a:gd name="connsiteX41" fmla="*/ 406099 w 12191999"/>
                <a:gd name="connsiteY41" fmla="*/ 687446 h 1160647"/>
                <a:gd name="connsiteX42" fmla="*/ 411418 w 12191999"/>
                <a:gd name="connsiteY42" fmla="*/ 687446 h 1160647"/>
                <a:gd name="connsiteX43" fmla="*/ 411418 w 12191999"/>
                <a:gd name="connsiteY43" fmla="*/ 686365 h 1160647"/>
                <a:gd name="connsiteX44" fmla="*/ 411418 w 12191999"/>
                <a:gd name="connsiteY44" fmla="*/ 678798 h 1160647"/>
                <a:gd name="connsiteX45" fmla="*/ 413445 w 12191999"/>
                <a:gd name="connsiteY45" fmla="*/ 678798 h 1160647"/>
                <a:gd name="connsiteX46" fmla="*/ 427632 w 12191999"/>
                <a:gd name="connsiteY46" fmla="*/ 678798 h 1160647"/>
                <a:gd name="connsiteX47" fmla="*/ 427632 w 12191999"/>
                <a:gd name="connsiteY47" fmla="*/ 679879 h 1160647"/>
                <a:gd name="connsiteX48" fmla="*/ 427632 w 12191999"/>
                <a:gd name="connsiteY48" fmla="*/ 687446 h 1160647"/>
                <a:gd name="connsiteX49" fmla="*/ 449925 w 12191999"/>
                <a:gd name="connsiteY49" fmla="*/ 687446 h 1160647"/>
                <a:gd name="connsiteX50" fmla="*/ 449925 w 12191999"/>
                <a:gd name="connsiteY50" fmla="*/ 685554 h 1160647"/>
                <a:gd name="connsiteX51" fmla="*/ 449925 w 12191999"/>
                <a:gd name="connsiteY51" fmla="*/ 672313 h 1160647"/>
                <a:gd name="connsiteX52" fmla="*/ 451700 w 12191999"/>
                <a:gd name="connsiteY52" fmla="*/ 672313 h 1160647"/>
                <a:gd name="connsiteX53" fmla="*/ 464112 w 12191999"/>
                <a:gd name="connsiteY53" fmla="*/ 672313 h 1160647"/>
                <a:gd name="connsiteX54" fmla="*/ 464112 w 12191999"/>
                <a:gd name="connsiteY54" fmla="*/ 696093 h 1160647"/>
                <a:gd name="connsiteX55" fmla="*/ 465126 w 12191999"/>
                <a:gd name="connsiteY55" fmla="*/ 696093 h 1160647"/>
                <a:gd name="connsiteX56" fmla="*/ 472219 w 12191999"/>
                <a:gd name="connsiteY56" fmla="*/ 696093 h 1160647"/>
                <a:gd name="connsiteX57" fmla="*/ 472219 w 12191999"/>
                <a:gd name="connsiteY57" fmla="*/ 695012 h 1160647"/>
                <a:gd name="connsiteX58" fmla="*/ 472219 w 12191999"/>
                <a:gd name="connsiteY58" fmla="*/ 687446 h 1160647"/>
                <a:gd name="connsiteX59" fmla="*/ 473992 w 12191999"/>
                <a:gd name="connsiteY59" fmla="*/ 687446 h 1160647"/>
                <a:gd name="connsiteX60" fmla="*/ 486407 w 12191999"/>
                <a:gd name="connsiteY60" fmla="*/ 687446 h 1160647"/>
                <a:gd name="connsiteX61" fmla="*/ 486407 w 12191999"/>
                <a:gd name="connsiteY61" fmla="*/ 713387 h 1160647"/>
                <a:gd name="connsiteX62" fmla="*/ 488433 w 12191999"/>
                <a:gd name="connsiteY62" fmla="*/ 713387 h 1160647"/>
                <a:gd name="connsiteX63" fmla="*/ 502619 w 12191999"/>
                <a:gd name="connsiteY63" fmla="*/ 713387 h 1160647"/>
                <a:gd name="connsiteX64" fmla="*/ 502619 w 12191999"/>
                <a:gd name="connsiteY64" fmla="*/ 715008 h 1160647"/>
                <a:gd name="connsiteX65" fmla="*/ 502619 w 12191999"/>
                <a:gd name="connsiteY65" fmla="*/ 726358 h 1160647"/>
                <a:gd name="connsiteX66" fmla="*/ 503379 w 12191999"/>
                <a:gd name="connsiteY66" fmla="*/ 726358 h 1160647"/>
                <a:gd name="connsiteX67" fmla="*/ 508700 w 12191999"/>
                <a:gd name="connsiteY67" fmla="*/ 726358 h 1160647"/>
                <a:gd name="connsiteX68" fmla="*/ 508700 w 12191999"/>
                <a:gd name="connsiteY68" fmla="*/ 725547 h 1160647"/>
                <a:gd name="connsiteX69" fmla="*/ 508700 w 12191999"/>
                <a:gd name="connsiteY69" fmla="*/ 719872 h 1160647"/>
                <a:gd name="connsiteX70" fmla="*/ 539100 w 12191999"/>
                <a:gd name="connsiteY70" fmla="*/ 719872 h 1160647"/>
                <a:gd name="connsiteX71" fmla="*/ 539100 w 12191999"/>
                <a:gd name="connsiteY71" fmla="*/ 743652 h 1160647"/>
                <a:gd name="connsiteX72" fmla="*/ 540113 w 12191999"/>
                <a:gd name="connsiteY72" fmla="*/ 743652 h 1160647"/>
                <a:gd name="connsiteX73" fmla="*/ 547207 w 12191999"/>
                <a:gd name="connsiteY73" fmla="*/ 743652 h 1160647"/>
                <a:gd name="connsiteX74" fmla="*/ 547207 w 12191999"/>
                <a:gd name="connsiteY74" fmla="*/ 744733 h 1160647"/>
                <a:gd name="connsiteX75" fmla="*/ 547207 w 12191999"/>
                <a:gd name="connsiteY75" fmla="*/ 752299 h 1160647"/>
                <a:gd name="connsiteX76" fmla="*/ 547967 w 12191999"/>
                <a:gd name="connsiteY76" fmla="*/ 752299 h 1160647"/>
                <a:gd name="connsiteX77" fmla="*/ 553287 w 12191999"/>
                <a:gd name="connsiteY77" fmla="*/ 752299 h 1160647"/>
                <a:gd name="connsiteX78" fmla="*/ 553287 w 12191999"/>
                <a:gd name="connsiteY78" fmla="*/ 750137 h 1160647"/>
                <a:gd name="connsiteX79" fmla="*/ 553287 w 12191999"/>
                <a:gd name="connsiteY79" fmla="*/ 735005 h 1160647"/>
                <a:gd name="connsiteX80" fmla="*/ 554300 w 12191999"/>
                <a:gd name="connsiteY80" fmla="*/ 735005 h 1160647"/>
                <a:gd name="connsiteX81" fmla="*/ 561394 w 12191999"/>
                <a:gd name="connsiteY81" fmla="*/ 735005 h 1160647"/>
                <a:gd name="connsiteX82" fmla="*/ 561394 w 12191999"/>
                <a:gd name="connsiteY82" fmla="*/ 736086 h 1160647"/>
                <a:gd name="connsiteX83" fmla="*/ 561394 w 12191999"/>
                <a:gd name="connsiteY83" fmla="*/ 743652 h 1160647"/>
                <a:gd name="connsiteX84" fmla="*/ 566714 w 12191999"/>
                <a:gd name="connsiteY84" fmla="*/ 741659 h 1160647"/>
                <a:gd name="connsiteX85" fmla="*/ 567474 w 12191999"/>
                <a:gd name="connsiteY85" fmla="*/ 740679 h 1160647"/>
                <a:gd name="connsiteX86" fmla="*/ 567474 w 12191999"/>
                <a:gd name="connsiteY86" fmla="*/ 735005 h 1160647"/>
                <a:gd name="connsiteX87" fmla="*/ 605982 w 12191999"/>
                <a:gd name="connsiteY87" fmla="*/ 735005 h 1160647"/>
                <a:gd name="connsiteX88" fmla="*/ 605982 w 12191999"/>
                <a:gd name="connsiteY88" fmla="*/ 758784 h 1160647"/>
                <a:gd name="connsiteX89" fmla="*/ 608008 w 12191999"/>
                <a:gd name="connsiteY89" fmla="*/ 758784 h 1160647"/>
                <a:gd name="connsiteX90" fmla="*/ 622194 w 12191999"/>
                <a:gd name="connsiteY90" fmla="*/ 758784 h 1160647"/>
                <a:gd name="connsiteX91" fmla="*/ 622194 w 12191999"/>
                <a:gd name="connsiteY91" fmla="*/ 759865 h 1160647"/>
                <a:gd name="connsiteX92" fmla="*/ 622194 w 12191999"/>
                <a:gd name="connsiteY92" fmla="*/ 767431 h 1160647"/>
                <a:gd name="connsiteX93" fmla="*/ 623968 w 12191999"/>
                <a:gd name="connsiteY93" fmla="*/ 767431 h 1160647"/>
                <a:gd name="connsiteX94" fmla="*/ 636381 w 12191999"/>
                <a:gd name="connsiteY94" fmla="*/ 767431 h 1160647"/>
                <a:gd name="connsiteX95" fmla="*/ 636381 w 12191999"/>
                <a:gd name="connsiteY95" fmla="*/ 743652 h 1160647"/>
                <a:gd name="connsiteX96" fmla="*/ 637394 w 12191999"/>
                <a:gd name="connsiteY96" fmla="*/ 743652 h 1160647"/>
                <a:gd name="connsiteX97" fmla="*/ 644488 w 12191999"/>
                <a:gd name="connsiteY97" fmla="*/ 743652 h 1160647"/>
                <a:gd name="connsiteX98" fmla="*/ 644488 w 12191999"/>
                <a:gd name="connsiteY98" fmla="*/ 711225 h 1160647"/>
                <a:gd name="connsiteX99" fmla="*/ 645501 w 12191999"/>
                <a:gd name="connsiteY99" fmla="*/ 711225 h 1160647"/>
                <a:gd name="connsiteX100" fmla="*/ 652595 w 12191999"/>
                <a:gd name="connsiteY100" fmla="*/ 711225 h 1160647"/>
                <a:gd name="connsiteX101" fmla="*/ 652595 w 12191999"/>
                <a:gd name="connsiteY101" fmla="*/ 709334 h 1160647"/>
                <a:gd name="connsiteX102" fmla="*/ 652595 w 12191999"/>
                <a:gd name="connsiteY102" fmla="*/ 696093 h 1160647"/>
                <a:gd name="connsiteX103" fmla="*/ 651328 w 12191999"/>
                <a:gd name="connsiteY103" fmla="*/ 694471 h 1160647"/>
                <a:gd name="connsiteX104" fmla="*/ 656648 w 12191999"/>
                <a:gd name="connsiteY104" fmla="*/ 683122 h 1160647"/>
                <a:gd name="connsiteX105" fmla="*/ 664755 w 12191999"/>
                <a:gd name="connsiteY105" fmla="*/ 711225 h 1160647"/>
                <a:gd name="connsiteX106" fmla="*/ 665515 w 12191999"/>
                <a:gd name="connsiteY106" fmla="*/ 711225 h 1160647"/>
                <a:gd name="connsiteX107" fmla="*/ 670835 w 12191999"/>
                <a:gd name="connsiteY107" fmla="*/ 711225 h 1160647"/>
                <a:gd name="connsiteX108" fmla="*/ 670835 w 12191999"/>
                <a:gd name="connsiteY108" fmla="*/ 605298 h 1160647"/>
                <a:gd name="connsiteX109" fmla="*/ 672356 w 12191999"/>
                <a:gd name="connsiteY109" fmla="*/ 605298 h 1160647"/>
                <a:gd name="connsiteX110" fmla="*/ 682996 w 12191999"/>
                <a:gd name="connsiteY110" fmla="*/ 605298 h 1160647"/>
                <a:gd name="connsiteX111" fmla="*/ 682996 w 12191999"/>
                <a:gd name="connsiteY111" fmla="*/ 557739 h 1160647"/>
                <a:gd name="connsiteX112" fmla="*/ 709342 w 12191999"/>
                <a:gd name="connsiteY112" fmla="*/ 557739 h 1160647"/>
                <a:gd name="connsiteX113" fmla="*/ 709342 w 12191999"/>
                <a:gd name="connsiteY113" fmla="*/ 536121 h 1160647"/>
                <a:gd name="connsiteX114" fmla="*/ 743796 w 12191999"/>
                <a:gd name="connsiteY114" fmla="*/ 536121 h 1160647"/>
                <a:gd name="connsiteX115" fmla="*/ 743796 w 12191999"/>
                <a:gd name="connsiteY115" fmla="*/ 538553 h 1160647"/>
                <a:gd name="connsiteX116" fmla="*/ 743796 w 12191999"/>
                <a:gd name="connsiteY116" fmla="*/ 555577 h 1160647"/>
                <a:gd name="connsiteX117" fmla="*/ 746077 w 12191999"/>
                <a:gd name="connsiteY117" fmla="*/ 555577 h 1160647"/>
                <a:gd name="connsiteX118" fmla="*/ 762036 w 12191999"/>
                <a:gd name="connsiteY118" fmla="*/ 555577 h 1160647"/>
                <a:gd name="connsiteX119" fmla="*/ 762036 w 12191999"/>
                <a:gd name="connsiteY119" fmla="*/ 603136 h 1160647"/>
                <a:gd name="connsiteX120" fmla="*/ 763049 w 12191999"/>
                <a:gd name="connsiteY120" fmla="*/ 603136 h 1160647"/>
                <a:gd name="connsiteX121" fmla="*/ 770144 w 12191999"/>
                <a:gd name="connsiteY121" fmla="*/ 603136 h 1160647"/>
                <a:gd name="connsiteX122" fmla="*/ 784330 w 12191999"/>
                <a:gd name="connsiteY122" fmla="*/ 607460 h 1160647"/>
                <a:gd name="connsiteX123" fmla="*/ 784330 w 12191999"/>
                <a:gd name="connsiteY123" fmla="*/ 646372 h 1160647"/>
                <a:gd name="connsiteX124" fmla="*/ 785344 w 12191999"/>
                <a:gd name="connsiteY124" fmla="*/ 646372 h 1160647"/>
                <a:gd name="connsiteX125" fmla="*/ 792436 w 12191999"/>
                <a:gd name="connsiteY125" fmla="*/ 646372 h 1160647"/>
                <a:gd name="connsiteX126" fmla="*/ 792436 w 12191999"/>
                <a:gd name="connsiteY126" fmla="*/ 647993 h 1160647"/>
                <a:gd name="connsiteX127" fmla="*/ 792436 w 12191999"/>
                <a:gd name="connsiteY127" fmla="*/ 659342 h 1160647"/>
                <a:gd name="connsiteX128" fmla="*/ 794463 w 12191999"/>
                <a:gd name="connsiteY128" fmla="*/ 659342 h 1160647"/>
                <a:gd name="connsiteX129" fmla="*/ 808650 w 12191999"/>
                <a:gd name="connsiteY129" fmla="*/ 659342 h 1160647"/>
                <a:gd name="connsiteX130" fmla="*/ 814730 w 12191999"/>
                <a:gd name="connsiteY130" fmla="*/ 665828 h 1160647"/>
                <a:gd name="connsiteX131" fmla="*/ 814730 w 12191999"/>
                <a:gd name="connsiteY131" fmla="*/ 687446 h 1160647"/>
                <a:gd name="connsiteX132" fmla="*/ 817010 w 12191999"/>
                <a:gd name="connsiteY132" fmla="*/ 687446 h 1160647"/>
                <a:gd name="connsiteX133" fmla="*/ 832971 w 12191999"/>
                <a:gd name="connsiteY133" fmla="*/ 687446 h 1160647"/>
                <a:gd name="connsiteX134" fmla="*/ 832971 w 12191999"/>
                <a:gd name="connsiteY134" fmla="*/ 688526 h 1160647"/>
                <a:gd name="connsiteX135" fmla="*/ 832971 w 12191999"/>
                <a:gd name="connsiteY135" fmla="*/ 696093 h 1160647"/>
                <a:gd name="connsiteX136" fmla="*/ 834238 w 12191999"/>
                <a:gd name="connsiteY136" fmla="*/ 696093 h 1160647"/>
                <a:gd name="connsiteX137" fmla="*/ 843105 w 12191999"/>
                <a:gd name="connsiteY137" fmla="*/ 696093 h 1160647"/>
                <a:gd name="connsiteX138" fmla="*/ 843105 w 12191999"/>
                <a:gd name="connsiteY138" fmla="*/ 698254 h 1160647"/>
                <a:gd name="connsiteX139" fmla="*/ 843105 w 12191999"/>
                <a:gd name="connsiteY139" fmla="*/ 713387 h 1160647"/>
                <a:gd name="connsiteX140" fmla="*/ 847158 w 12191999"/>
                <a:gd name="connsiteY140" fmla="*/ 711495 h 1160647"/>
                <a:gd name="connsiteX141" fmla="*/ 847158 w 12191999"/>
                <a:gd name="connsiteY141" fmla="*/ 698254 h 1160647"/>
                <a:gd name="connsiteX142" fmla="*/ 848170 w 12191999"/>
                <a:gd name="connsiteY142" fmla="*/ 698254 h 1160647"/>
                <a:gd name="connsiteX143" fmla="*/ 855264 w 12191999"/>
                <a:gd name="connsiteY143" fmla="*/ 698254 h 1160647"/>
                <a:gd name="connsiteX144" fmla="*/ 855264 w 12191999"/>
                <a:gd name="connsiteY144" fmla="*/ 699876 h 1160647"/>
                <a:gd name="connsiteX145" fmla="*/ 855264 w 12191999"/>
                <a:gd name="connsiteY145" fmla="*/ 711225 h 1160647"/>
                <a:gd name="connsiteX146" fmla="*/ 856025 w 12191999"/>
                <a:gd name="connsiteY146" fmla="*/ 711225 h 1160647"/>
                <a:gd name="connsiteX147" fmla="*/ 861344 w 12191999"/>
                <a:gd name="connsiteY147" fmla="*/ 711225 h 1160647"/>
                <a:gd name="connsiteX148" fmla="*/ 909984 w 12191999"/>
                <a:gd name="connsiteY148" fmla="*/ 706902 h 1160647"/>
                <a:gd name="connsiteX149" fmla="*/ 909984 w 12191999"/>
                <a:gd name="connsiteY149" fmla="*/ 708253 h 1160647"/>
                <a:gd name="connsiteX150" fmla="*/ 909984 w 12191999"/>
                <a:gd name="connsiteY150" fmla="*/ 717710 h 1160647"/>
                <a:gd name="connsiteX151" fmla="*/ 910744 w 12191999"/>
                <a:gd name="connsiteY151" fmla="*/ 717710 h 1160647"/>
                <a:gd name="connsiteX152" fmla="*/ 916065 w 12191999"/>
                <a:gd name="connsiteY152" fmla="*/ 717710 h 1160647"/>
                <a:gd name="connsiteX153" fmla="*/ 916065 w 12191999"/>
                <a:gd name="connsiteY153" fmla="*/ 719872 h 1160647"/>
                <a:gd name="connsiteX154" fmla="*/ 916065 w 12191999"/>
                <a:gd name="connsiteY154" fmla="*/ 735005 h 1160647"/>
                <a:gd name="connsiteX155" fmla="*/ 918091 w 12191999"/>
                <a:gd name="connsiteY155" fmla="*/ 733654 h 1160647"/>
                <a:gd name="connsiteX156" fmla="*/ 932278 w 12191999"/>
                <a:gd name="connsiteY156" fmla="*/ 724196 h 1160647"/>
                <a:gd name="connsiteX157" fmla="*/ 938359 w 12191999"/>
                <a:gd name="connsiteY157" fmla="*/ 683122 h 1160647"/>
                <a:gd name="connsiteX158" fmla="*/ 939118 w 12191999"/>
                <a:gd name="connsiteY158" fmla="*/ 682852 h 1160647"/>
                <a:gd name="connsiteX159" fmla="*/ 944438 w 12191999"/>
                <a:gd name="connsiteY159" fmla="*/ 680960 h 1160647"/>
                <a:gd name="connsiteX160" fmla="*/ 946466 w 12191999"/>
                <a:gd name="connsiteY160" fmla="*/ 611783 h 1160647"/>
                <a:gd name="connsiteX161" fmla="*/ 948492 w 12191999"/>
                <a:gd name="connsiteY161" fmla="*/ 680960 h 1160647"/>
                <a:gd name="connsiteX162" fmla="*/ 949252 w 12191999"/>
                <a:gd name="connsiteY162" fmla="*/ 681230 h 1160647"/>
                <a:gd name="connsiteX163" fmla="*/ 954572 w 12191999"/>
                <a:gd name="connsiteY163" fmla="*/ 683122 h 1160647"/>
                <a:gd name="connsiteX164" fmla="*/ 954572 w 12191999"/>
                <a:gd name="connsiteY164" fmla="*/ 596651 h 1160647"/>
                <a:gd name="connsiteX165" fmla="*/ 958625 w 12191999"/>
                <a:gd name="connsiteY165" fmla="*/ 564224 h 1160647"/>
                <a:gd name="connsiteX166" fmla="*/ 997133 w 12191999"/>
                <a:gd name="connsiteY166" fmla="*/ 564224 h 1160647"/>
                <a:gd name="connsiteX167" fmla="*/ 997133 w 12191999"/>
                <a:gd name="connsiteY167" fmla="*/ 596651 h 1160647"/>
                <a:gd name="connsiteX168" fmla="*/ 997893 w 12191999"/>
                <a:gd name="connsiteY168" fmla="*/ 596651 h 1160647"/>
                <a:gd name="connsiteX169" fmla="*/ 1003212 w 12191999"/>
                <a:gd name="connsiteY169" fmla="*/ 596651 h 1160647"/>
                <a:gd name="connsiteX170" fmla="*/ 1003212 w 12191999"/>
                <a:gd name="connsiteY170" fmla="*/ 514503 h 1160647"/>
                <a:gd name="connsiteX171" fmla="*/ 1004987 w 12191999"/>
                <a:gd name="connsiteY171" fmla="*/ 514503 h 1160647"/>
                <a:gd name="connsiteX172" fmla="*/ 1017399 w 12191999"/>
                <a:gd name="connsiteY172" fmla="*/ 514503 h 1160647"/>
                <a:gd name="connsiteX173" fmla="*/ 1017399 w 12191999"/>
                <a:gd name="connsiteY173" fmla="*/ 512612 h 1160647"/>
                <a:gd name="connsiteX174" fmla="*/ 1017399 w 12191999"/>
                <a:gd name="connsiteY174" fmla="*/ 499371 h 1160647"/>
                <a:gd name="connsiteX175" fmla="*/ 1039693 w 12191999"/>
                <a:gd name="connsiteY175" fmla="*/ 499371 h 1160647"/>
                <a:gd name="connsiteX176" fmla="*/ 1039693 w 12191999"/>
                <a:gd name="connsiteY176" fmla="*/ 498290 h 1160647"/>
                <a:gd name="connsiteX177" fmla="*/ 1039693 w 12191999"/>
                <a:gd name="connsiteY177" fmla="*/ 490724 h 1160647"/>
                <a:gd name="connsiteX178" fmla="*/ 1041467 w 12191999"/>
                <a:gd name="connsiteY178" fmla="*/ 490724 h 1160647"/>
                <a:gd name="connsiteX179" fmla="*/ 1053881 w 12191999"/>
                <a:gd name="connsiteY179" fmla="*/ 490724 h 1160647"/>
                <a:gd name="connsiteX180" fmla="*/ 1053881 w 12191999"/>
                <a:gd name="connsiteY180" fmla="*/ 491805 h 1160647"/>
                <a:gd name="connsiteX181" fmla="*/ 1053881 w 12191999"/>
                <a:gd name="connsiteY181" fmla="*/ 499371 h 1160647"/>
                <a:gd name="connsiteX182" fmla="*/ 1054641 w 12191999"/>
                <a:gd name="connsiteY182" fmla="*/ 499371 h 1160647"/>
                <a:gd name="connsiteX183" fmla="*/ 1059960 w 12191999"/>
                <a:gd name="connsiteY183" fmla="*/ 499371 h 1160647"/>
                <a:gd name="connsiteX184" fmla="*/ 1070093 w 12191999"/>
                <a:gd name="connsiteY184" fmla="*/ 495047 h 1160647"/>
                <a:gd name="connsiteX185" fmla="*/ 1074146 w 12191999"/>
                <a:gd name="connsiteY185" fmla="*/ 498290 h 1160647"/>
                <a:gd name="connsiteX186" fmla="*/ 1074146 w 12191999"/>
                <a:gd name="connsiteY186" fmla="*/ 490724 h 1160647"/>
                <a:gd name="connsiteX187" fmla="*/ 1076426 w 12191999"/>
                <a:gd name="connsiteY187" fmla="*/ 490724 h 1160647"/>
                <a:gd name="connsiteX188" fmla="*/ 1092387 w 12191999"/>
                <a:gd name="connsiteY188" fmla="*/ 490724 h 1160647"/>
                <a:gd name="connsiteX189" fmla="*/ 1092387 w 12191999"/>
                <a:gd name="connsiteY189" fmla="*/ 491805 h 1160647"/>
                <a:gd name="connsiteX190" fmla="*/ 1092387 w 12191999"/>
                <a:gd name="connsiteY190" fmla="*/ 499371 h 1160647"/>
                <a:gd name="connsiteX191" fmla="*/ 1122788 w 12191999"/>
                <a:gd name="connsiteY191" fmla="*/ 499371 h 1160647"/>
                <a:gd name="connsiteX192" fmla="*/ 1122788 w 12191999"/>
                <a:gd name="connsiteY192" fmla="*/ 500992 h 1160647"/>
                <a:gd name="connsiteX193" fmla="*/ 1122788 w 12191999"/>
                <a:gd name="connsiteY193" fmla="*/ 512342 h 1160647"/>
                <a:gd name="connsiteX194" fmla="*/ 1149135 w 12191999"/>
                <a:gd name="connsiteY194" fmla="*/ 512342 h 1160647"/>
                <a:gd name="connsiteX195" fmla="*/ 1149135 w 12191999"/>
                <a:gd name="connsiteY195" fmla="*/ 542606 h 1160647"/>
                <a:gd name="connsiteX196" fmla="*/ 1149895 w 12191999"/>
                <a:gd name="connsiteY196" fmla="*/ 542606 h 1160647"/>
                <a:gd name="connsiteX197" fmla="*/ 1155214 w 12191999"/>
                <a:gd name="connsiteY197" fmla="*/ 542606 h 1160647"/>
                <a:gd name="connsiteX198" fmla="*/ 1155214 w 12191999"/>
                <a:gd name="connsiteY198" fmla="*/ 543687 h 1160647"/>
                <a:gd name="connsiteX199" fmla="*/ 1155214 w 12191999"/>
                <a:gd name="connsiteY199" fmla="*/ 551254 h 1160647"/>
                <a:gd name="connsiteX200" fmla="*/ 1159269 w 12191999"/>
                <a:gd name="connsiteY200" fmla="*/ 581518 h 1160647"/>
                <a:gd name="connsiteX201" fmla="*/ 1160029 w 12191999"/>
                <a:gd name="connsiteY201" fmla="*/ 581518 h 1160647"/>
                <a:gd name="connsiteX202" fmla="*/ 1165349 w 12191999"/>
                <a:gd name="connsiteY202" fmla="*/ 581518 h 1160647"/>
                <a:gd name="connsiteX203" fmla="*/ 1165349 w 12191999"/>
                <a:gd name="connsiteY203" fmla="*/ 582329 h 1160647"/>
                <a:gd name="connsiteX204" fmla="*/ 1165349 w 12191999"/>
                <a:gd name="connsiteY204" fmla="*/ 588004 h 1160647"/>
                <a:gd name="connsiteX205" fmla="*/ 1166362 w 12191999"/>
                <a:gd name="connsiteY205" fmla="*/ 588004 h 1160647"/>
                <a:gd name="connsiteX206" fmla="*/ 1173454 w 12191999"/>
                <a:gd name="connsiteY206" fmla="*/ 588004 h 1160647"/>
                <a:gd name="connsiteX207" fmla="*/ 1173454 w 12191999"/>
                <a:gd name="connsiteY207" fmla="*/ 618269 h 1160647"/>
                <a:gd name="connsiteX208" fmla="*/ 1175481 w 12191999"/>
                <a:gd name="connsiteY208" fmla="*/ 618269 h 1160647"/>
                <a:gd name="connsiteX209" fmla="*/ 1189668 w 12191999"/>
                <a:gd name="connsiteY209" fmla="*/ 618269 h 1160647"/>
                <a:gd name="connsiteX210" fmla="*/ 1189668 w 12191999"/>
                <a:gd name="connsiteY210" fmla="*/ 642048 h 1160647"/>
                <a:gd name="connsiteX211" fmla="*/ 1191695 w 12191999"/>
                <a:gd name="connsiteY211" fmla="*/ 643669 h 1160647"/>
                <a:gd name="connsiteX212" fmla="*/ 1191695 w 12191999"/>
                <a:gd name="connsiteY212" fmla="*/ 655019 h 1160647"/>
                <a:gd name="connsiteX213" fmla="*/ 1192455 w 12191999"/>
                <a:gd name="connsiteY213" fmla="*/ 655019 h 1160647"/>
                <a:gd name="connsiteX214" fmla="*/ 1197775 w 12191999"/>
                <a:gd name="connsiteY214" fmla="*/ 655019 h 1160647"/>
                <a:gd name="connsiteX215" fmla="*/ 1197775 w 12191999"/>
                <a:gd name="connsiteY215" fmla="*/ 678798 h 1160647"/>
                <a:gd name="connsiteX216" fmla="*/ 1199042 w 12191999"/>
                <a:gd name="connsiteY216" fmla="*/ 678798 h 1160647"/>
                <a:gd name="connsiteX217" fmla="*/ 1207908 w 12191999"/>
                <a:gd name="connsiteY217" fmla="*/ 678798 h 1160647"/>
                <a:gd name="connsiteX218" fmla="*/ 1209936 w 12191999"/>
                <a:gd name="connsiteY218" fmla="*/ 682852 h 1160647"/>
                <a:gd name="connsiteX219" fmla="*/ 1209936 w 12191999"/>
                <a:gd name="connsiteY219" fmla="*/ 696093 h 1160647"/>
                <a:gd name="connsiteX220" fmla="*/ 1211455 w 12191999"/>
                <a:gd name="connsiteY220" fmla="*/ 694201 h 1160647"/>
                <a:gd name="connsiteX221" fmla="*/ 1222096 w 12191999"/>
                <a:gd name="connsiteY221" fmla="*/ 680960 h 1160647"/>
                <a:gd name="connsiteX222" fmla="*/ 1250470 w 12191999"/>
                <a:gd name="connsiteY222" fmla="*/ 680960 h 1160647"/>
                <a:gd name="connsiteX223" fmla="*/ 1250470 w 12191999"/>
                <a:gd name="connsiteY223" fmla="*/ 767431 h 1160647"/>
                <a:gd name="connsiteX224" fmla="*/ 1251230 w 12191999"/>
                <a:gd name="connsiteY224" fmla="*/ 767431 h 1160647"/>
                <a:gd name="connsiteX225" fmla="*/ 1256550 w 12191999"/>
                <a:gd name="connsiteY225" fmla="*/ 767431 h 1160647"/>
                <a:gd name="connsiteX226" fmla="*/ 1257309 w 12191999"/>
                <a:gd name="connsiteY226" fmla="*/ 766080 h 1160647"/>
                <a:gd name="connsiteX227" fmla="*/ 1262629 w 12191999"/>
                <a:gd name="connsiteY227" fmla="*/ 756622 h 1160647"/>
                <a:gd name="connsiteX228" fmla="*/ 1262629 w 12191999"/>
                <a:gd name="connsiteY228" fmla="*/ 758514 h 1160647"/>
                <a:gd name="connsiteX229" fmla="*/ 1262629 w 12191999"/>
                <a:gd name="connsiteY229" fmla="*/ 771755 h 1160647"/>
                <a:gd name="connsiteX230" fmla="*/ 1266682 w 12191999"/>
                <a:gd name="connsiteY230" fmla="*/ 726358 h 1160647"/>
                <a:gd name="connsiteX231" fmla="*/ 1267443 w 12191999"/>
                <a:gd name="connsiteY231" fmla="*/ 726358 h 1160647"/>
                <a:gd name="connsiteX232" fmla="*/ 1272763 w 12191999"/>
                <a:gd name="connsiteY232" fmla="*/ 726358 h 1160647"/>
                <a:gd name="connsiteX233" fmla="*/ 1272763 w 12191999"/>
                <a:gd name="connsiteY233" fmla="*/ 661504 h 1160647"/>
                <a:gd name="connsiteX234" fmla="*/ 1273776 w 12191999"/>
                <a:gd name="connsiteY234" fmla="*/ 661504 h 1160647"/>
                <a:gd name="connsiteX235" fmla="*/ 1280869 w 12191999"/>
                <a:gd name="connsiteY235" fmla="*/ 661504 h 1160647"/>
                <a:gd name="connsiteX236" fmla="*/ 1293029 w 12191999"/>
                <a:gd name="connsiteY236" fmla="*/ 618269 h 1160647"/>
                <a:gd name="connsiteX237" fmla="*/ 1294296 w 12191999"/>
                <a:gd name="connsiteY237" fmla="*/ 618269 h 1160647"/>
                <a:gd name="connsiteX238" fmla="*/ 1303163 w 12191999"/>
                <a:gd name="connsiteY238" fmla="*/ 618269 h 1160647"/>
                <a:gd name="connsiteX239" fmla="*/ 1313297 w 12191999"/>
                <a:gd name="connsiteY239" fmla="*/ 661504 h 1160647"/>
                <a:gd name="connsiteX240" fmla="*/ 1314309 w 12191999"/>
                <a:gd name="connsiteY240" fmla="*/ 661504 h 1160647"/>
                <a:gd name="connsiteX241" fmla="*/ 1321404 w 12191999"/>
                <a:gd name="connsiteY241" fmla="*/ 661504 h 1160647"/>
                <a:gd name="connsiteX242" fmla="*/ 1321404 w 12191999"/>
                <a:gd name="connsiteY242" fmla="*/ 700416 h 1160647"/>
                <a:gd name="connsiteX243" fmla="*/ 1323176 w 12191999"/>
                <a:gd name="connsiteY243" fmla="*/ 700416 h 1160647"/>
                <a:gd name="connsiteX244" fmla="*/ 1335590 w 12191999"/>
                <a:gd name="connsiteY244" fmla="*/ 700416 h 1160647"/>
                <a:gd name="connsiteX245" fmla="*/ 1335590 w 12191999"/>
                <a:gd name="connsiteY245" fmla="*/ 702578 h 1160647"/>
                <a:gd name="connsiteX246" fmla="*/ 1335590 w 12191999"/>
                <a:gd name="connsiteY246" fmla="*/ 717710 h 1160647"/>
                <a:gd name="connsiteX247" fmla="*/ 1339643 w 12191999"/>
                <a:gd name="connsiteY247" fmla="*/ 715549 h 1160647"/>
                <a:gd name="connsiteX248" fmla="*/ 1339643 w 12191999"/>
                <a:gd name="connsiteY248" fmla="*/ 700416 h 1160647"/>
                <a:gd name="connsiteX249" fmla="*/ 1341164 w 12191999"/>
                <a:gd name="connsiteY249" fmla="*/ 700416 h 1160647"/>
                <a:gd name="connsiteX250" fmla="*/ 1351803 w 12191999"/>
                <a:gd name="connsiteY250" fmla="*/ 700416 h 1160647"/>
                <a:gd name="connsiteX251" fmla="*/ 1351803 w 12191999"/>
                <a:gd name="connsiteY251" fmla="*/ 702037 h 1160647"/>
                <a:gd name="connsiteX252" fmla="*/ 1351803 w 12191999"/>
                <a:gd name="connsiteY252" fmla="*/ 713387 h 1160647"/>
                <a:gd name="connsiteX253" fmla="*/ 1382204 w 12191999"/>
                <a:gd name="connsiteY253" fmla="*/ 713387 h 1160647"/>
                <a:gd name="connsiteX254" fmla="*/ 1382204 w 12191999"/>
                <a:gd name="connsiteY254" fmla="*/ 676637 h 1160647"/>
                <a:gd name="connsiteX255" fmla="*/ 1383471 w 12191999"/>
                <a:gd name="connsiteY255" fmla="*/ 676637 h 1160647"/>
                <a:gd name="connsiteX256" fmla="*/ 1392338 w 12191999"/>
                <a:gd name="connsiteY256" fmla="*/ 676637 h 1160647"/>
                <a:gd name="connsiteX257" fmla="*/ 1392338 w 12191999"/>
                <a:gd name="connsiteY257" fmla="*/ 698254 h 1160647"/>
                <a:gd name="connsiteX258" fmla="*/ 1394364 w 12191999"/>
                <a:gd name="connsiteY258" fmla="*/ 665828 h 1160647"/>
                <a:gd name="connsiteX259" fmla="*/ 1416657 w 12191999"/>
                <a:gd name="connsiteY259" fmla="*/ 665828 h 1160647"/>
                <a:gd name="connsiteX260" fmla="*/ 1416657 w 12191999"/>
                <a:gd name="connsiteY260" fmla="*/ 664206 h 1160647"/>
                <a:gd name="connsiteX261" fmla="*/ 1416657 w 12191999"/>
                <a:gd name="connsiteY261" fmla="*/ 652857 h 1160647"/>
                <a:gd name="connsiteX262" fmla="*/ 1417418 w 12191999"/>
                <a:gd name="connsiteY262" fmla="*/ 652857 h 1160647"/>
                <a:gd name="connsiteX263" fmla="*/ 1422738 w 12191999"/>
                <a:gd name="connsiteY263" fmla="*/ 652857 h 1160647"/>
                <a:gd name="connsiteX264" fmla="*/ 1422738 w 12191999"/>
                <a:gd name="connsiteY264" fmla="*/ 650966 h 1160647"/>
                <a:gd name="connsiteX265" fmla="*/ 1422738 w 12191999"/>
                <a:gd name="connsiteY265" fmla="*/ 637725 h 1160647"/>
                <a:gd name="connsiteX266" fmla="*/ 1426791 w 12191999"/>
                <a:gd name="connsiteY266" fmla="*/ 644210 h 1160647"/>
                <a:gd name="connsiteX267" fmla="*/ 1429071 w 12191999"/>
                <a:gd name="connsiteY267" fmla="*/ 644210 h 1160647"/>
                <a:gd name="connsiteX268" fmla="*/ 1445032 w 12191999"/>
                <a:gd name="connsiteY268" fmla="*/ 644210 h 1160647"/>
                <a:gd name="connsiteX269" fmla="*/ 1445032 w 12191999"/>
                <a:gd name="connsiteY269" fmla="*/ 643399 h 1160647"/>
                <a:gd name="connsiteX270" fmla="*/ 1445032 w 12191999"/>
                <a:gd name="connsiteY270" fmla="*/ 637725 h 1160647"/>
                <a:gd name="connsiteX271" fmla="*/ 1445792 w 12191999"/>
                <a:gd name="connsiteY271" fmla="*/ 637725 h 1160647"/>
                <a:gd name="connsiteX272" fmla="*/ 1451112 w 12191999"/>
                <a:gd name="connsiteY272" fmla="*/ 637725 h 1160647"/>
                <a:gd name="connsiteX273" fmla="*/ 1451112 w 12191999"/>
                <a:gd name="connsiteY273" fmla="*/ 639076 h 1160647"/>
                <a:gd name="connsiteX274" fmla="*/ 1451112 w 12191999"/>
                <a:gd name="connsiteY274" fmla="*/ 648534 h 1160647"/>
                <a:gd name="connsiteX275" fmla="*/ 1489618 w 12191999"/>
                <a:gd name="connsiteY275" fmla="*/ 648534 h 1160647"/>
                <a:gd name="connsiteX276" fmla="*/ 1489618 w 12191999"/>
                <a:gd name="connsiteY276" fmla="*/ 786887 h 1160647"/>
                <a:gd name="connsiteX277" fmla="*/ 1491139 w 12191999"/>
                <a:gd name="connsiteY277" fmla="*/ 786887 h 1160647"/>
                <a:gd name="connsiteX278" fmla="*/ 1501779 w 12191999"/>
                <a:gd name="connsiteY278" fmla="*/ 786887 h 1160647"/>
                <a:gd name="connsiteX279" fmla="*/ 1501779 w 12191999"/>
                <a:gd name="connsiteY279" fmla="*/ 773917 h 1160647"/>
                <a:gd name="connsiteX280" fmla="*/ 1505832 w 12191999"/>
                <a:gd name="connsiteY280" fmla="*/ 773917 h 1160647"/>
                <a:gd name="connsiteX281" fmla="*/ 1505832 w 12191999"/>
                <a:gd name="connsiteY281" fmla="*/ 786887 h 1160647"/>
                <a:gd name="connsiteX282" fmla="*/ 1536232 w 12191999"/>
                <a:gd name="connsiteY282" fmla="*/ 786887 h 1160647"/>
                <a:gd name="connsiteX283" fmla="*/ 1536232 w 12191999"/>
                <a:gd name="connsiteY283" fmla="*/ 756622 h 1160647"/>
                <a:gd name="connsiteX284" fmla="*/ 1548392 w 12191999"/>
                <a:gd name="connsiteY284" fmla="*/ 756622 h 1160647"/>
                <a:gd name="connsiteX285" fmla="*/ 1560553 w 12191999"/>
                <a:gd name="connsiteY285" fmla="*/ 754461 h 1160647"/>
                <a:gd name="connsiteX286" fmla="*/ 1564606 w 12191999"/>
                <a:gd name="connsiteY286" fmla="*/ 756622 h 1160647"/>
                <a:gd name="connsiteX287" fmla="*/ 1574740 w 12191999"/>
                <a:gd name="connsiteY287" fmla="*/ 756622 h 1160647"/>
                <a:gd name="connsiteX288" fmla="*/ 1574740 w 12191999"/>
                <a:gd name="connsiteY288" fmla="*/ 786887 h 1160647"/>
                <a:gd name="connsiteX289" fmla="*/ 1582846 w 12191999"/>
                <a:gd name="connsiteY289" fmla="*/ 786887 h 1160647"/>
                <a:gd name="connsiteX290" fmla="*/ 1582846 w 12191999"/>
                <a:gd name="connsiteY290" fmla="*/ 804182 h 1160647"/>
                <a:gd name="connsiteX291" fmla="*/ 1592182 w 12191999"/>
                <a:gd name="connsiteY291" fmla="*/ 805087 h 1160647"/>
                <a:gd name="connsiteX292" fmla="*/ 1605140 w 12191999"/>
                <a:gd name="connsiteY292" fmla="*/ 805087 h 1160647"/>
                <a:gd name="connsiteX293" fmla="*/ 1605140 w 12191999"/>
                <a:gd name="connsiteY293" fmla="*/ 789049 h 1160647"/>
                <a:gd name="connsiteX294" fmla="*/ 1673097 w 12191999"/>
                <a:gd name="connsiteY294" fmla="*/ 789049 h 1160647"/>
                <a:gd name="connsiteX295" fmla="*/ 1673097 w 12191999"/>
                <a:gd name="connsiteY295" fmla="*/ 703796 h 1160647"/>
                <a:gd name="connsiteX296" fmla="*/ 1745104 w 12191999"/>
                <a:gd name="connsiteY296" fmla="*/ 703796 h 1160647"/>
                <a:gd name="connsiteX297" fmla="*/ 1745104 w 12191999"/>
                <a:gd name="connsiteY297" fmla="*/ 782564 h 1160647"/>
                <a:gd name="connsiteX298" fmla="*/ 1747008 w 12191999"/>
                <a:gd name="connsiteY298" fmla="*/ 782564 h 1160647"/>
                <a:gd name="connsiteX299" fmla="*/ 1748251 w 12191999"/>
                <a:gd name="connsiteY299" fmla="*/ 805087 h 1160647"/>
                <a:gd name="connsiteX300" fmla="*/ 1757926 w 12191999"/>
                <a:gd name="connsiteY300" fmla="*/ 805087 h 1160647"/>
                <a:gd name="connsiteX301" fmla="*/ 1759168 w 12191999"/>
                <a:gd name="connsiteY301" fmla="*/ 782564 h 1160647"/>
                <a:gd name="connsiteX302" fmla="*/ 1765248 w 12191999"/>
                <a:gd name="connsiteY302" fmla="*/ 782564 h 1160647"/>
                <a:gd name="connsiteX303" fmla="*/ 1766490 w 12191999"/>
                <a:gd name="connsiteY303" fmla="*/ 805087 h 1160647"/>
                <a:gd name="connsiteX304" fmla="*/ 1817112 w 12191999"/>
                <a:gd name="connsiteY304" fmla="*/ 805087 h 1160647"/>
                <a:gd name="connsiteX305" fmla="*/ 1817112 w 12191999"/>
                <a:gd name="connsiteY305" fmla="*/ 642059 h 1160647"/>
                <a:gd name="connsiteX306" fmla="*/ 2014440 w 12191999"/>
                <a:gd name="connsiteY306" fmla="*/ 642059 h 1160647"/>
                <a:gd name="connsiteX307" fmla="*/ 2014440 w 12191999"/>
                <a:gd name="connsiteY307" fmla="*/ 805087 h 1160647"/>
                <a:gd name="connsiteX308" fmla="*/ 2033136 w 12191999"/>
                <a:gd name="connsiteY308" fmla="*/ 805087 h 1160647"/>
                <a:gd name="connsiteX309" fmla="*/ 2033136 w 12191999"/>
                <a:gd name="connsiteY309" fmla="*/ 722394 h 1160647"/>
                <a:gd name="connsiteX310" fmla="*/ 2128257 w 12191999"/>
                <a:gd name="connsiteY310" fmla="*/ 722394 h 1160647"/>
                <a:gd name="connsiteX311" fmla="*/ 2140186 w 12191999"/>
                <a:gd name="connsiteY311" fmla="*/ 404253 h 1160647"/>
                <a:gd name="connsiteX312" fmla="*/ 2128027 w 12191999"/>
                <a:gd name="connsiteY312" fmla="*/ 382635 h 1160647"/>
                <a:gd name="connsiteX313" fmla="*/ 2121946 w 12191999"/>
                <a:gd name="connsiteY313" fmla="*/ 378311 h 1160647"/>
                <a:gd name="connsiteX314" fmla="*/ 2130054 w 12191999"/>
                <a:gd name="connsiteY314" fmla="*/ 354532 h 1160647"/>
                <a:gd name="connsiteX315" fmla="*/ 2130054 w 12191999"/>
                <a:gd name="connsiteY315" fmla="*/ 337238 h 1160647"/>
                <a:gd name="connsiteX316" fmla="*/ 2144240 w 12191999"/>
                <a:gd name="connsiteY316" fmla="*/ 337238 h 1160647"/>
                <a:gd name="connsiteX317" fmla="*/ 2144240 w 12191999"/>
                <a:gd name="connsiteY317" fmla="*/ 315620 h 1160647"/>
                <a:gd name="connsiteX318" fmla="*/ 2146267 w 12191999"/>
                <a:gd name="connsiteY318" fmla="*/ 311296 h 1160647"/>
                <a:gd name="connsiteX319" fmla="*/ 2146267 w 12191999"/>
                <a:gd name="connsiteY319" fmla="*/ 233472 h 1160647"/>
                <a:gd name="connsiteX320" fmla="*/ 2144240 w 12191999"/>
                <a:gd name="connsiteY320" fmla="*/ 226987 h 1160647"/>
                <a:gd name="connsiteX321" fmla="*/ 2150321 w 12191999"/>
                <a:gd name="connsiteY321" fmla="*/ 220501 h 1160647"/>
                <a:gd name="connsiteX322" fmla="*/ 2150321 w 12191999"/>
                <a:gd name="connsiteY322" fmla="*/ 162133 h 1160647"/>
                <a:gd name="connsiteX323" fmla="*/ 2152347 w 12191999"/>
                <a:gd name="connsiteY323" fmla="*/ 157810 h 1160647"/>
                <a:gd name="connsiteX324" fmla="*/ 2152347 w 12191999"/>
                <a:gd name="connsiteY324" fmla="*/ 101604 h 1160647"/>
                <a:gd name="connsiteX325" fmla="*/ 2154373 w 12191999"/>
                <a:gd name="connsiteY325" fmla="*/ 82148 h 1160647"/>
                <a:gd name="connsiteX326" fmla="*/ 2158427 w 12191999"/>
                <a:gd name="connsiteY326" fmla="*/ 99442 h 1160647"/>
                <a:gd name="connsiteX327" fmla="*/ 2160454 w 12191999"/>
                <a:gd name="connsiteY327" fmla="*/ 157810 h 1160647"/>
                <a:gd name="connsiteX328" fmla="*/ 2162481 w 12191999"/>
                <a:gd name="connsiteY328" fmla="*/ 220501 h 1160647"/>
                <a:gd name="connsiteX329" fmla="*/ 2168560 w 12191999"/>
                <a:gd name="connsiteY329" fmla="*/ 226987 h 1160647"/>
                <a:gd name="connsiteX330" fmla="*/ 2166533 w 12191999"/>
                <a:gd name="connsiteY330" fmla="*/ 233472 h 1160647"/>
                <a:gd name="connsiteX331" fmla="*/ 2166533 w 12191999"/>
                <a:gd name="connsiteY331" fmla="*/ 311296 h 1160647"/>
                <a:gd name="connsiteX332" fmla="*/ 2168560 w 12191999"/>
                <a:gd name="connsiteY332" fmla="*/ 315620 h 1160647"/>
                <a:gd name="connsiteX333" fmla="*/ 2168560 w 12191999"/>
                <a:gd name="connsiteY333" fmla="*/ 337238 h 1160647"/>
                <a:gd name="connsiteX334" fmla="*/ 2182747 w 12191999"/>
                <a:gd name="connsiteY334" fmla="*/ 337238 h 1160647"/>
                <a:gd name="connsiteX335" fmla="*/ 2182747 w 12191999"/>
                <a:gd name="connsiteY335" fmla="*/ 354532 h 1160647"/>
                <a:gd name="connsiteX336" fmla="*/ 2190855 w 12191999"/>
                <a:gd name="connsiteY336" fmla="*/ 378311 h 1160647"/>
                <a:gd name="connsiteX337" fmla="*/ 2184775 w 12191999"/>
                <a:gd name="connsiteY337" fmla="*/ 382635 h 1160647"/>
                <a:gd name="connsiteX338" fmla="*/ 2172613 w 12191999"/>
                <a:gd name="connsiteY338" fmla="*/ 404253 h 1160647"/>
                <a:gd name="connsiteX339" fmla="*/ 2180720 w 12191999"/>
                <a:gd name="connsiteY339" fmla="*/ 657181 h 1160647"/>
                <a:gd name="connsiteX340" fmla="*/ 2245574 w 12191999"/>
                <a:gd name="connsiteY340" fmla="*/ 657181 h 1160647"/>
                <a:gd name="connsiteX341" fmla="*/ 2245574 w 12191999"/>
                <a:gd name="connsiteY341" fmla="*/ 732843 h 1160647"/>
                <a:gd name="connsiteX342" fmla="*/ 2253682 w 12191999"/>
                <a:gd name="connsiteY342" fmla="*/ 732843 h 1160647"/>
                <a:gd name="connsiteX343" fmla="*/ 2255708 w 12191999"/>
                <a:gd name="connsiteY343" fmla="*/ 726358 h 1160647"/>
                <a:gd name="connsiteX344" fmla="*/ 2261789 w 12191999"/>
                <a:gd name="connsiteY344" fmla="*/ 726358 h 1160647"/>
                <a:gd name="connsiteX345" fmla="*/ 2263816 w 12191999"/>
                <a:gd name="connsiteY345" fmla="*/ 735005 h 1160647"/>
                <a:gd name="connsiteX346" fmla="*/ 2275976 w 12191999"/>
                <a:gd name="connsiteY346" fmla="*/ 735005 h 1160647"/>
                <a:gd name="connsiteX347" fmla="*/ 2275976 w 12191999"/>
                <a:gd name="connsiteY347" fmla="*/ 728519 h 1160647"/>
                <a:gd name="connsiteX348" fmla="*/ 2298269 w 12191999"/>
                <a:gd name="connsiteY348" fmla="*/ 728519 h 1160647"/>
                <a:gd name="connsiteX349" fmla="*/ 2298269 w 12191999"/>
                <a:gd name="connsiteY349" fmla="*/ 735005 h 1160647"/>
                <a:gd name="connsiteX350" fmla="*/ 2318535 w 12191999"/>
                <a:gd name="connsiteY350" fmla="*/ 735005 h 1160647"/>
                <a:gd name="connsiteX351" fmla="*/ 2318535 w 12191999"/>
                <a:gd name="connsiteY351" fmla="*/ 780402 h 1160647"/>
                <a:gd name="connsiteX352" fmla="*/ 2332723 w 12191999"/>
                <a:gd name="connsiteY352" fmla="*/ 780402 h 1160647"/>
                <a:gd name="connsiteX353" fmla="*/ 2332723 w 12191999"/>
                <a:gd name="connsiteY353" fmla="*/ 767431 h 1160647"/>
                <a:gd name="connsiteX354" fmla="*/ 2348937 w 12191999"/>
                <a:gd name="connsiteY354" fmla="*/ 767431 h 1160647"/>
                <a:gd name="connsiteX355" fmla="*/ 2348937 w 12191999"/>
                <a:gd name="connsiteY355" fmla="*/ 588004 h 1160647"/>
                <a:gd name="connsiteX356" fmla="*/ 2355017 w 12191999"/>
                <a:gd name="connsiteY356" fmla="*/ 581518 h 1160647"/>
                <a:gd name="connsiteX357" fmla="*/ 2427978 w 12191999"/>
                <a:gd name="connsiteY357" fmla="*/ 581518 h 1160647"/>
                <a:gd name="connsiteX358" fmla="*/ 2427978 w 12191999"/>
                <a:gd name="connsiteY358" fmla="*/ 590166 h 1160647"/>
                <a:gd name="connsiteX359" fmla="*/ 2438110 w 12191999"/>
                <a:gd name="connsiteY359" fmla="*/ 590166 h 1160647"/>
                <a:gd name="connsiteX360" fmla="*/ 2438110 w 12191999"/>
                <a:gd name="connsiteY360" fmla="*/ 704740 h 1160647"/>
                <a:gd name="connsiteX361" fmla="*/ 2460405 w 12191999"/>
                <a:gd name="connsiteY361" fmla="*/ 704740 h 1160647"/>
                <a:gd name="connsiteX362" fmla="*/ 2460405 w 12191999"/>
                <a:gd name="connsiteY362" fmla="*/ 637725 h 1160647"/>
                <a:gd name="connsiteX363" fmla="*/ 2486752 w 12191999"/>
                <a:gd name="connsiteY363" fmla="*/ 637725 h 1160647"/>
                <a:gd name="connsiteX364" fmla="*/ 2490804 w 12191999"/>
                <a:gd name="connsiteY364" fmla="*/ 633401 h 1160647"/>
                <a:gd name="connsiteX365" fmla="*/ 2498911 w 12191999"/>
                <a:gd name="connsiteY365" fmla="*/ 633401 h 1160647"/>
                <a:gd name="connsiteX366" fmla="*/ 2502965 w 12191999"/>
                <a:gd name="connsiteY366" fmla="*/ 637725 h 1160647"/>
                <a:gd name="connsiteX367" fmla="*/ 2525259 w 12191999"/>
                <a:gd name="connsiteY367" fmla="*/ 637725 h 1160647"/>
                <a:gd name="connsiteX368" fmla="*/ 2525259 w 12191999"/>
                <a:gd name="connsiteY368" fmla="*/ 520989 h 1160647"/>
                <a:gd name="connsiteX369" fmla="*/ 2582006 w 12191999"/>
                <a:gd name="connsiteY369" fmla="*/ 510180 h 1160647"/>
                <a:gd name="connsiteX370" fmla="*/ 2582006 w 12191999"/>
                <a:gd name="connsiteY370" fmla="*/ 511261 h 1160647"/>
                <a:gd name="connsiteX371" fmla="*/ 2582006 w 12191999"/>
                <a:gd name="connsiteY371" fmla="*/ 518827 h 1160647"/>
                <a:gd name="connsiteX372" fmla="*/ 2608353 w 12191999"/>
                <a:gd name="connsiteY372" fmla="*/ 518827 h 1160647"/>
                <a:gd name="connsiteX373" fmla="*/ 2608353 w 12191999"/>
                <a:gd name="connsiteY373" fmla="*/ 773917 h 1160647"/>
                <a:gd name="connsiteX374" fmla="*/ 2630646 w 12191999"/>
                <a:gd name="connsiteY374" fmla="*/ 773917 h 1160647"/>
                <a:gd name="connsiteX375" fmla="*/ 2630646 w 12191999"/>
                <a:gd name="connsiteY375" fmla="*/ 769593 h 1160647"/>
                <a:gd name="connsiteX376" fmla="*/ 2642806 w 12191999"/>
                <a:gd name="connsiteY376" fmla="*/ 769593 h 1160647"/>
                <a:gd name="connsiteX377" fmla="*/ 2642806 w 12191999"/>
                <a:gd name="connsiteY377" fmla="*/ 773917 h 1160647"/>
                <a:gd name="connsiteX378" fmla="*/ 2667127 w 12191999"/>
                <a:gd name="connsiteY378" fmla="*/ 773917 h 1160647"/>
                <a:gd name="connsiteX379" fmla="*/ 2667127 w 12191999"/>
                <a:gd name="connsiteY379" fmla="*/ 760946 h 1160647"/>
                <a:gd name="connsiteX380" fmla="*/ 2695500 w 12191999"/>
                <a:gd name="connsiteY380" fmla="*/ 760946 h 1160647"/>
                <a:gd name="connsiteX381" fmla="*/ 2707661 w 12191999"/>
                <a:gd name="connsiteY381" fmla="*/ 756622 h 1160647"/>
                <a:gd name="connsiteX382" fmla="*/ 2727927 w 12191999"/>
                <a:gd name="connsiteY382" fmla="*/ 760946 h 1160647"/>
                <a:gd name="connsiteX383" fmla="*/ 2727927 w 12191999"/>
                <a:gd name="connsiteY383" fmla="*/ 743652 h 1160647"/>
                <a:gd name="connsiteX384" fmla="*/ 2736035 w 12191999"/>
                <a:gd name="connsiteY384" fmla="*/ 743652 h 1160647"/>
                <a:gd name="connsiteX385" fmla="*/ 2736035 w 12191999"/>
                <a:gd name="connsiteY385" fmla="*/ 730681 h 1160647"/>
                <a:gd name="connsiteX386" fmla="*/ 2792781 w 12191999"/>
                <a:gd name="connsiteY386" fmla="*/ 730681 h 1160647"/>
                <a:gd name="connsiteX387" fmla="*/ 2792781 w 12191999"/>
                <a:gd name="connsiteY387" fmla="*/ 700416 h 1160647"/>
                <a:gd name="connsiteX388" fmla="*/ 2811022 w 12191999"/>
                <a:gd name="connsiteY388" fmla="*/ 700416 h 1160647"/>
                <a:gd name="connsiteX389" fmla="*/ 2811022 w 12191999"/>
                <a:gd name="connsiteY389" fmla="*/ 693931 h 1160647"/>
                <a:gd name="connsiteX390" fmla="*/ 2823181 w 12191999"/>
                <a:gd name="connsiteY390" fmla="*/ 693931 h 1160647"/>
                <a:gd name="connsiteX391" fmla="*/ 2823181 w 12191999"/>
                <a:gd name="connsiteY391" fmla="*/ 700416 h 1160647"/>
                <a:gd name="connsiteX392" fmla="*/ 2839395 w 12191999"/>
                <a:gd name="connsiteY392" fmla="*/ 700416 h 1160647"/>
                <a:gd name="connsiteX393" fmla="*/ 2839395 w 12191999"/>
                <a:gd name="connsiteY393" fmla="*/ 750137 h 1160647"/>
                <a:gd name="connsiteX394" fmla="*/ 2871823 w 12191999"/>
                <a:gd name="connsiteY394" fmla="*/ 750137 h 1160647"/>
                <a:gd name="connsiteX395" fmla="*/ 2871823 w 12191999"/>
                <a:gd name="connsiteY395" fmla="*/ 724196 h 1160647"/>
                <a:gd name="connsiteX396" fmla="*/ 2910330 w 12191999"/>
                <a:gd name="connsiteY396" fmla="*/ 724196 h 1160647"/>
                <a:gd name="connsiteX397" fmla="*/ 2910330 w 12191999"/>
                <a:gd name="connsiteY397" fmla="*/ 693931 h 1160647"/>
                <a:gd name="connsiteX398" fmla="*/ 2958971 w 12191999"/>
                <a:gd name="connsiteY398" fmla="*/ 693931 h 1160647"/>
                <a:gd name="connsiteX399" fmla="*/ 2958971 w 12191999"/>
                <a:gd name="connsiteY399" fmla="*/ 805087 h 1160647"/>
                <a:gd name="connsiteX400" fmla="*/ 2958971 w 12191999"/>
                <a:gd name="connsiteY400" fmla="*/ 818866 h 1160647"/>
                <a:gd name="connsiteX401" fmla="*/ 3025292 w 12191999"/>
                <a:gd name="connsiteY401" fmla="*/ 818866 h 1160647"/>
                <a:gd name="connsiteX402" fmla="*/ 3024845 w 12191999"/>
                <a:gd name="connsiteY402" fmla="*/ 724196 h 1160647"/>
                <a:gd name="connsiteX403" fmla="*/ 3045111 w 12191999"/>
                <a:gd name="connsiteY403" fmla="*/ 724196 h 1160647"/>
                <a:gd name="connsiteX404" fmla="*/ 3045618 w 12191999"/>
                <a:gd name="connsiteY404" fmla="*/ 723115 h 1160647"/>
                <a:gd name="connsiteX405" fmla="*/ 3049165 w 12191999"/>
                <a:gd name="connsiteY405" fmla="*/ 715549 h 1160647"/>
                <a:gd name="connsiteX406" fmla="*/ 3050938 w 12191999"/>
                <a:gd name="connsiteY406" fmla="*/ 715819 h 1160647"/>
                <a:gd name="connsiteX407" fmla="*/ 3063352 w 12191999"/>
                <a:gd name="connsiteY407" fmla="*/ 717710 h 1160647"/>
                <a:gd name="connsiteX408" fmla="*/ 3063859 w 12191999"/>
                <a:gd name="connsiteY408" fmla="*/ 719062 h 1160647"/>
                <a:gd name="connsiteX409" fmla="*/ 3067404 w 12191999"/>
                <a:gd name="connsiteY409" fmla="*/ 728519 h 1160647"/>
                <a:gd name="connsiteX410" fmla="*/ 3093751 w 12191999"/>
                <a:gd name="connsiteY410" fmla="*/ 730681 h 1160647"/>
                <a:gd name="connsiteX411" fmla="*/ 3093751 w 12191999"/>
                <a:gd name="connsiteY411" fmla="*/ 607460 h 1160647"/>
                <a:gd name="connsiteX412" fmla="*/ 3095778 w 12191999"/>
                <a:gd name="connsiteY412" fmla="*/ 607460 h 1160647"/>
                <a:gd name="connsiteX413" fmla="*/ 3109965 w 12191999"/>
                <a:gd name="connsiteY413" fmla="*/ 607460 h 1160647"/>
                <a:gd name="connsiteX414" fmla="*/ 3109965 w 12191999"/>
                <a:gd name="connsiteY414" fmla="*/ 471268 h 1160647"/>
                <a:gd name="connsiteX415" fmla="*/ 3111739 w 12191999"/>
                <a:gd name="connsiteY415" fmla="*/ 471268 h 1160647"/>
                <a:gd name="connsiteX416" fmla="*/ 3124152 w 12191999"/>
                <a:gd name="connsiteY416" fmla="*/ 471268 h 1160647"/>
                <a:gd name="connsiteX417" fmla="*/ 3245754 w 12191999"/>
                <a:gd name="connsiteY417" fmla="*/ 471268 h 1160647"/>
                <a:gd name="connsiteX418" fmla="*/ 3248034 w 12191999"/>
                <a:gd name="connsiteY418" fmla="*/ 471268 h 1160647"/>
                <a:gd name="connsiteX419" fmla="*/ 3263995 w 12191999"/>
                <a:gd name="connsiteY419" fmla="*/ 471268 h 1160647"/>
                <a:gd name="connsiteX420" fmla="*/ 3263995 w 12191999"/>
                <a:gd name="connsiteY420" fmla="*/ 611783 h 1160647"/>
                <a:gd name="connsiteX421" fmla="*/ 3265514 w 12191999"/>
                <a:gd name="connsiteY421" fmla="*/ 611513 h 1160647"/>
                <a:gd name="connsiteX422" fmla="*/ 3276155 w 12191999"/>
                <a:gd name="connsiteY422" fmla="*/ 609622 h 1160647"/>
                <a:gd name="connsiteX423" fmla="*/ 3274128 w 12191999"/>
                <a:gd name="connsiteY423" fmla="*/ 698254 h 1160647"/>
                <a:gd name="connsiteX424" fmla="*/ 3275648 w 12191999"/>
                <a:gd name="connsiteY424" fmla="*/ 698525 h 1160647"/>
                <a:gd name="connsiteX425" fmla="*/ 3286288 w 12191999"/>
                <a:gd name="connsiteY425" fmla="*/ 700416 h 1160647"/>
                <a:gd name="connsiteX426" fmla="*/ 3286541 w 12191999"/>
                <a:gd name="connsiteY426" fmla="*/ 701227 h 1160647"/>
                <a:gd name="connsiteX427" fmla="*/ 3288315 w 12191999"/>
                <a:gd name="connsiteY427" fmla="*/ 706902 h 1160647"/>
                <a:gd name="connsiteX428" fmla="*/ 3289074 w 12191999"/>
                <a:gd name="connsiteY428" fmla="*/ 704470 h 1160647"/>
                <a:gd name="connsiteX429" fmla="*/ 3294394 w 12191999"/>
                <a:gd name="connsiteY429" fmla="*/ 687446 h 1160647"/>
                <a:gd name="connsiteX430" fmla="*/ 3296167 w 12191999"/>
                <a:gd name="connsiteY430" fmla="*/ 687446 h 1160647"/>
                <a:gd name="connsiteX431" fmla="*/ 3308581 w 12191999"/>
                <a:gd name="connsiteY431" fmla="*/ 687446 h 1160647"/>
                <a:gd name="connsiteX432" fmla="*/ 3308581 w 12191999"/>
                <a:gd name="connsiteY432" fmla="*/ 719872 h 1160647"/>
                <a:gd name="connsiteX433" fmla="*/ 3309594 w 12191999"/>
                <a:gd name="connsiteY433" fmla="*/ 720413 h 1160647"/>
                <a:gd name="connsiteX434" fmla="*/ 3316689 w 12191999"/>
                <a:gd name="connsiteY434" fmla="*/ 724196 h 1160647"/>
                <a:gd name="connsiteX435" fmla="*/ 3316689 w 12191999"/>
                <a:gd name="connsiteY435" fmla="*/ 725547 h 1160647"/>
                <a:gd name="connsiteX436" fmla="*/ 3316689 w 12191999"/>
                <a:gd name="connsiteY436" fmla="*/ 735005 h 1160647"/>
                <a:gd name="connsiteX437" fmla="*/ 3361276 w 12191999"/>
                <a:gd name="connsiteY437" fmla="*/ 735005 h 1160647"/>
                <a:gd name="connsiteX438" fmla="*/ 3361276 w 12191999"/>
                <a:gd name="connsiteY438" fmla="*/ 736086 h 1160647"/>
                <a:gd name="connsiteX439" fmla="*/ 3361276 w 12191999"/>
                <a:gd name="connsiteY439" fmla="*/ 743652 h 1160647"/>
                <a:gd name="connsiteX440" fmla="*/ 3363302 w 12191999"/>
                <a:gd name="connsiteY440" fmla="*/ 743652 h 1160647"/>
                <a:gd name="connsiteX441" fmla="*/ 3377488 w 12191999"/>
                <a:gd name="connsiteY441" fmla="*/ 743652 h 1160647"/>
                <a:gd name="connsiteX442" fmla="*/ 3377488 w 12191999"/>
                <a:gd name="connsiteY442" fmla="*/ 713387 h 1160647"/>
                <a:gd name="connsiteX443" fmla="*/ 3422076 w 12191999"/>
                <a:gd name="connsiteY443" fmla="*/ 713387 h 1160647"/>
                <a:gd name="connsiteX444" fmla="*/ 3422076 w 12191999"/>
                <a:gd name="connsiteY444" fmla="*/ 712036 h 1160647"/>
                <a:gd name="connsiteX445" fmla="*/ 3422076 w 12191999"/>
                <a:gd name="connsiteY445" fmla="*/ 702578 h 1160647"/>
                <a:gd name="connsiteX446" fmla="*/ 3423089 w 12191999"/>
                <a:gd name="connsiteY446" fmla="*/ 702578 h 1160647"/>
                <a:gd name="connsiteX447" fmla="*/ 3430182 w 12191999"/>
                <a:gd name="connsiteY447" fmla="*/ 702578 h 1160647"/>
                <a:gd name="connsiteX448" fmla="*/ 3430182 w 12191999"/>
                <a:gd name="connsiteY448" fmla="*/ 700687 h 1160647"/>
                <a:gd name="connsiteX449" fmla="*/ 3430182 w 12191999"/>
                <a:gd name="connsiteY449" fmla="*/ 687446 h 1160647"/>
                <a:gd name="connsiteX450" fmla="*/ 3430943 w 12191999"/>
                <a:gd name="connsiteY450" fmla="*/ 687446 h 1160647"/>
                <a:gd name="connsiteX451" fmla="*/ 3436263 w 12191999"/>
                <a:gd name="connsiteY451" fmla="*/ 687446 h 1160647"/>
                <a:gd name="connsiteX452" fmla="*/ 3436263 w 12191999"/>
                <a:gd name="connsiteY452" fmla="*/ 686365 h 1160647"/>
                <a:gd name="connsiteX453" fmla="*/ 3436263 w 12191999"/>
                <a:gd name="connsiteY453" fmla="*/ 678798 h 1160647"/>
                <a:gd name="connsiteX454" fmla="*/ 3438290 w 12191999"/>
                <a:gd name="connsiteY454" fmla="*/ 678798 h 1160647"/>
                <a:gd name="connsiteX455" fmla="*/ 3452477 w 12191999"/>
                <a:gd name="connsiteY455" fmla="*/ 678798 h 1160647"/>
                <a:gd name="connsiteX456" fmla="*/ 3452477 w 12191999"/>
                <a:gd name="connsiteY456" fmla="*/ 679879 h 1160647"/>
                <a:gd name="connsiteX457" fmla="*/ 3452477 w 12191999"/>
                <a:gd name="connsiteY457" fmla="*/ 687446 h 1160647"/>
                <a:gd name="connsiteX458" fmla="*/ 3474769 w 12191999"/>
                <a:gd name="connsiteY458" fmla="*/ 687446 h 1160647"/>
                <a:gd name="connsiteX459" fmla="*/ 3474769 w 12191999"/>
                <a:gd name="connsiteY459" fmla="*/ 685554 h 1160647"/>
                <a:gd name="connsiteX460" fmla="*/ 3474769 w 12191999"/>
                <a:gd name="connsiteY460" fmla="*/ 672313 h 1160647"/>
                <a:gd name="connsiteX461" fmla="*/ 3476544 w 12191999"/>
                <a:gd name="connsiteY461" fmla="*/ 672313 h 1160647"/>
                <a:gd name="connsiteX462" fmla="*/ 3488956 w 12191999"/>
                <a:gd name="connsiteY462" fmla="*/ 672313 h 1160647"/>
                <a:gd name="connsiteX463" fmla="*/ 3488956 w 12191999"/>
                <a:gd name="connsiteY463" fmla="*/ 696093 h 1160647"/>
                <a:gd name="connsiteX464" fmla="*/ 3489970 w 12191999"/>
                <a:gd name="connsiteY464" fmla="*/ 696093 h 1160647"/>
                <a:gd name="connsiteX465" fmla="*/ 3497064 w 12191999"/>
                <a:gd name="connsiteY465" fmla="*/ 696093 h 1160647"/>
                <a:gd name="connsiteX466" fmla="*/ 3497064 w 12191999"/>
                <a:gd name="connsiteY466" fmla="*/ 695012 h 1160647"/>
                <a:gd name="connsiteX467" fmla="*/ 3497064 w 12191999"/>
                <a:gd name="connsiteY467" fmla="*/ 687446 h 1160647"/>
                <a:gd name="connsiteX468" fmla="*/ 3498837 w 12191999"/>
                <a:gd name="connsiteY468" fmla="*/ 687446 h 1160647"/>
                <a:gd name="connsiteX469" fmla="*/ 3511251 w 12191999"/>
                <a:gd name="connsiteY469" fmla="*/ 687446 h 1160647"/>
                <a:gd name="connsiteX470" fmla="*/ 3511251 w 12191999"/>
                <a:gd name="connsiteY470" fmla="*/ 713387 h 1160647"/>
                <a:gd name="connsiteX471" fmla="*/ 3513278 w 12191999"/>
                <a:gd name="connsiteY471" fmla="*/ 713387 h 1160647"/>
                <a:gd name="connsiteX472" fmla="*/ 3527463 w 12191999"/>
                <a:gd name="connsiteY472" fmla="*/ 713387 h 1160647"/>
                <a:gd name="connsiteX473" fmla="*/ 3527463 w 12191999"/>
                <a:gd name="connsiteY473" fmla="*/ 715008 h 1160647"/>
                <a:gd name="connsiteX474" fmla="*/ 3527463 w 12191999"/>
                <a:gd name="connsiteY474" fmla="*/ 726358 h 1160647"/>
                <a:gd name="connsiteX475" fmla="*/ 3528224 w 12191999"/>
                <a:gd name="connsiteY475" fmla="*/ 726358 h 1160647"/>
                <a:gd name="connsiteX476" fmla="*/ 3533544 w 12191999"/>
                <a:gd name="connsiteY476" fmla="*/ 726358 h 1160647"/>
                <a:gd name="connsiteX477" fmla="*/ 3533544 w 12191999"/>
                <a:gd name="connsiteY477" fmla="*/ 725547 h 1160647"/>
                <a:gd name="connsiteX478" fmla="*/ 3533544 w 12191999"/>
                <a:gd name="connsiteY478" fmla="*/ 719872 h 1160647"/>
                <a:gd name="connsiteX479" fmla="*/ 3563945 w 12191999"/>
                <a:gd name="connsiteY479" fmla="*/ 719872 h 1160647"/>
                <a:gd name="connsiteX480" fmla="*/ 3563945 w 12191999"/>
                <a:gd name="connsiteY480" fmla="*/ 743652 h 1160647"/>
                <a:gd name="connsiteX481" fmla="*/ 3564957 w 12191999"/>
                <a:gd name="connsiteY481" fmla="*/ 743652 h 1160647"/>
                <a:gd name="connsiteX482" fmla="*/ 3572052 w 12191999"/>
                <a:gd name="connsiteY482" fmla="*/ 743652 h 1160647"/>
                <a:gd name="connsiteX483" fmla="*/ 3572052 w 12191999"/>
                <a:gd name="connsiteY483" fmla="*/ 744733 h 1160647"/>
                <a:gd name="connsiteX484" fmla="*/ 3572052 w 12191999"/>
                <a:gd name="connsiteY484" fmla="*/ 752299 h 1160647"/>
                <a:gd name="connsiteX485" fmla="*/ 3572811 w 12191999"/>
                <a:gd name="connsiteY485" fmla="*/ 752299 h 1160647"/>
                <a:gd name="connsiteX486" fmla="*/ 3578132 w 12191999"/>
                <a:gd name="connsiteY486" fmla="*/ 752299 h 1160647"/>
                <a:gd name="connsiteX487" fmla="*/ 3578132 w 12191999"/>
                <a:gd name="connsiteY487" fmla="*/ 750137 h 1160647"/>
                <a:gd name="connsiteX488" fmla="*/ 3578132 w 12191999"/>
                <a:gd name="connsiteY488" fmla="*/ 735005 h 1160647"/>
                <a:gd name="connsiteX489" fmla="*/ 3579144 w 12191999"/>
                <a:gd name="connsiteY489" fmla="*/ 735005 h 1160647"/>
                <a:gd name="connsiteX490" fmla="*/ 3586239 w 12191999"/>
                <a:gd name="connsiteY490" fmla="*/ 735005 h 1160647"/>
                <a:gd name="connsiteX491" fmla="*/ 3586239 w 12191999"/>
                <a:gd name="connsiteY491" fmla="*/ 736086 h 1160647"/>
                <a:gd name="connsiteX492" fmla="*/ 3586239 w 12191999"/>
                <a:gd name="connsiteY492" fmla="*/ 743652 h 1160647"/>
                <a:gd name="connsiteX493" fmla="*/ 3591559 w 12191999"/>
                <a:gd name="connsiteY493" fmla="*/ 741659 h 1160647"/>
                <a:gd name="connsiteX494" fmla="*/ 3592318 w 12191999"/>
                <a:gd name="connsiteY494" fmla="*/ 740679 h 1160647"/>
                <a:gd name="connsiteX495" fmla="*/ 3592318 w 12191999"/>
                <a:gd name="connsiteY495" fmla="*/ 735005 h 1160647"/>
                <a:gd name="connsiteX496" fmla="*/ 3630825 w 12191999"/>
                <a:gd name="connsiteY496" fmla="*/ 735005 h 1160647"/>
                <a:gd name="connsiteX497" fmla="*/ 3630825 w 12191999"/>
                <a:gd name="connsiteY497" fmla="*/ 758784 h 1160647"/>
                <a:gd name="connsiteX498" fmla="*/ 3632852 w 12191999"/>
                <a:gd name="connsiteY498" fmla="*/ 758784 h 1160647"/>
                <a:gd name="connsiteX499" fmla="*/ 3647039 w 12191999"/>
                <a:gd name="connsiteY499" fmla="*/ 758784 h 1160647"/>
                <a:gd name="connsiteX500" fmla="*/ 3647039 w 12191999"/>
                <a:gd name="connsiteY500" fmla="*/ 759865 h 1160647"/>
                <a:gd name="connsiteX501" fmla="*/ 3647039 w 12191999"/>
                <a:gd name="connsiteY501" fmla="*/ 767431 h 1160647"/>
                <a:gd name="connsiteX502" fmla="*/ 3648813 w 12191999"/>
                <a:gd name="connsiteY502" fmla="*/ 767431 h 1160647"/>
                <a:gd name="connsiteX503" fmla="*/ 3661226 w 12191999"/>
                <a:gd name="connsiteY503" fmla="*/ 767431 h 1160647"/>
                <a:gd name="connsiteX504" fmla="*/ 3661226 w 12191999"/>
                <a:gd name="connsiteY504" fmla="*/ 743652 h 1160647"/>
                <a:gd name="connsiteX505" fmla="*/ 3662239 w 12191999"/>
                <a:gd name="connsiteY505" fmla="*/ 743652 h 1160647"/>
                <a:gd name="connsiteX506" fmla="*/ 3669332 w 12191999"/>
                <a:gd name="connsiteY506" fmla="*/ 743652 h 1160647"/>
                <a:gd name="connsiteX507" fmla="*/ 3669332 w 12191999"/>
                <a:gd name="connsiteY507" fmla="*/ 711225 h 1160647"/>
                <a:gd name="connsiteX508" fmla="*/ 3670345 w 12191999"/>
                <a:gd name="connsiteY508" fmla="*/ 711225 h 1160647"/>
                <a:gd name="connsiteX509" fmla="*/ 3677440 w 12191999"/>
                <a:gd name="connsiteY509" fmla="*/ 711225 h 1160647"/>
                <a:gd name="connsiteX510" fmla="*/ 3677440 w 12191999"/>
                <a:gd name="connsiteY510" fmla="*/ 709334 h 1160647"/>
                <a:gd name="connsiteX511" fmla="*/ 3677440 w 12191999"/>
                <a:gd name="connsiteY511" fmla="*/ 696093 h 1160647"/>
                <a:gd name="connsiteX512" fmla="*/ 3676172 w 12191999"/>
                <a:gd name="connsiteY512" fmla="*/ 694471 h 1160647"/>
                <a:gd name="connsiteX513" fmla="*/ 3681492 w 12191999"/>
                <a:gd name="connsiteY513" fmla="*/ 683122 h 1160647"/>
                <a:gd name="connsiteX514" fmla="*/ 3689600 w 12191999"/>
                <a:gd name="connsiteY514" fmla="*/ 711225 h 1160647"/>
                <a:gd name="connsiteX515" fmla="*/ 3690359 w 12191999"/>
                <a:gd name="connsiteY515" fmla="*/ 711225 h 1160647"/>
                <a:gd name="connsiteX516" fmla="*/ 3695680 w 12191999"/>
                <a:gd name="connsiteY516" fmla="*/ 711225 h 1160647"/>
                <a:gd name="connsiteX517" fmla="*/ 3695680 w 12191999"/>
                <a:gd name="connsiteY517" fmla="*/ 605298 h 1160647"/>
                <a:gd name="connsiteX518" fmla="*/ 3697199 w 12191999"/>
                <a:gd name="connsiteY518" fmla="*/ 605298 h 1160647"/>
                <a:gd name="connsiteX519" fmla="*/ 3707840 w 12191999"/>
                <a:gd name="connsiteY519" fmla="*/ 605298 h 1160647"/>
                <a:gd name="connsiteX520" fmla="*/ 3707840 w 12191999"/>
                <a:gd name="connsiteY520" fmla="*/ 557739 h 1160647"/>
                <a:gd name="connsiteX521" fmla="*/ 3734187 w 12191999"/>
                <a:gd name="connsiteY521" fmla="*/ 557739 h 1160647"/>
                <a:gd name="connsiteX522" fmla="*/ 3734187 w 12191999"/>
                <a:gd name="connsiteY522" fmla="*/ 536121 h 1160647"/>
                <a:gd name="connsiteX523" fmla="*/ 3768640 w 12191999"/>
                <a:gd name="connsiteY523" fmla="*/ 536121 h 1160647"/>
                <a:gd name="connsiteX524" fmla="*/ 3768640 w 12191999"/>
                <a:gd name="connsiteY524" fmla="*/ 538553 h 1160647"/>
                <a:gd name="connsiteX525" fmla="*/ 3768640 w 12191999"/>
                <a:gd name="connsiteY525" fmla="*/ 555577 h 1160647"/>
                <a:gd name="connsiteX526" fmla="*/ 3770921 w 12191999"/>
                <a:gd name="connsiteY526" fmla="*/ 555577 h 1160647"/>
                <a:gd name="connsiteX527" fmla="*/ 3786881 w 12191999"/>
                <a:gd name="connsiteY527" fmla="*/ 555577 h 1160647"/>
                <a:gd name="connsiteX528" fmla="*/ 3786881 w 12191999"/>
                <a:gd name="connsiteY528" fmla="*/ 603136 h 1160647"/>
                <a:gd name="connsiteX529" fmla="*/ 3787894 w 12191999"/>
                <a:gd name="connsiteY529" fmla="*/ 603136 h 1160647"/>
                <a:gd name="connsiteX530" fmla="*/ 3794988 w 12191999"/>
                <a:gd name="connsiteY530" fmla="*/ 603136 h 1160647"/>
                <a:gd name="connsiteX531" fmla="*/ 3809175 w 12191999"/>
                <a:gd name="connsiteY531" fmla="*/ 607460 h 1160647"/>
                <a:gd name="connsiteX532" fmla="*/ 3809175 w 12191999"/>
                <a:gd name="connsiteY532" fmla="*/ 646372 h 1160647"/>
                <a:gd name="connsiteX533" fmla="*/ 3810187 w 12191999"/>
                <a:gd name="connsiteY533" fmla="*/ 646372 h 1160647"/>
                <a:gd name="connsiteX534" fmla="*/ 3817281 w 12191999"/>
                <a:gd name="connsiteY534" fmla="*/ 646372 h 1160647"/>
                <a:gd name="connsiteX535" fmla="*/ 3817281 w 12191999"/>
                <a:gd name="connsiteY535" fmla="*/ 647993 h 1160647"/>
                <a:gd name="connsiteX536" fmla="*/ 3817281 w 12191999"/>
                <a:gd name="connsiteY536" fmla="*/ 659342 h 1160647"/>
                <a:gd name="connsiteX537" fmla="*/ 3819307 w 12191999"/>
                <a:gd name="connsiteY537" fmla="*/ 659342 h 1160647"/>
                <a:gd name="connsiteX538" fmla="*/ 3833494 w 12191999"/>
                <a:gd name="connsiteY538" fmla="*/ 659342 h 1160647"/>
                <a:gd name="connsiteX539" fmla="*/ 3839574 w 12191999"/>
                <a:gd name="connsiteY539" fmla="*/ 665828 h 1160647"/>
                <a:gd name="connsiteX540" fmla="*/ 3839574 w 12191999"/>
                <a:gd name="connsiteY540" fmla="*/ 687446 h 1160647"/>
                <a:gd name="connsiteX541" fmla="*/ 3841855 w 12191999"/>
                <a:gd name="connsiteY541" fmla="*/ 687446 h 1160647"/>
                <a:gd name="connsiteX542" fmla="*/ 3857815 w 12191999"/>
                <a:gd name="connsiteY542" fmla="*/ 687446 h 1160647"/>
                <a:gd name="connsiteX543" fmla="*/ 3857815 w 12191999"/>
                <a:gd name="connsiteY543" fmla="*/ 688526 h 1160647"/>
                <a:gd name="connsiteX544" fmla="*/ 3857815 w 12191999"/>
                <a:gd name="connsiteY544" fmla="*/ 696093 h 1160647"/>
                <a:gd name="connsiteX545" fmla="*/ 3859081 w 12191999"/>
                <a:gd name="connsiteY545" fmla="*/ 696093 h 1160647"/>
                <a:gd name="connsiteX546" fmla="*/ 3867948 w 12191999"/>
                <a:gd name="connsiteY546" fmla="*/ 696093 h 1160647"/>
                <a:gd name="connsiteX547" fmla="*/ 3867948 w 12191999"/>
                <a:gd name="connsiteY547" fmla="*/ 698254 h 1160647"/>
                <a:gd name="connsiteX548" fmla="*/ 3867948 w 12191999"/>
                <a:gd name="connsiteY548" fmla="*/ 713387 h 1160647"/>
                <a:gd name="connsiteX549" fmla="*/ 3872002 w 12191999"/>
                <a:gd name="connsiteY549" fmla="*/ 711495 h 1160647"/>
                <a:gd name="connsiteX550" fmla="*/ 3872002 w 12191999"/>
                <a:gd name="connsiteY550" fmla="*/ 698254 h 1160647"/>
                <a:gd name="connsiteX551" fmla="*/ 3873015 w 12191999"/>
                <a:gd name="connsiteY551" fmla="*/ 698254 h 1160647"/>
                <a:gd name="connsiteX552" fmla="*/ 3880108 w 12191999"/>
                <a:gd name="connsiteY552" fmla="*/ 698254 h 1160647"/>
                <a:gd name="connsiteX553" fmla="*/ 3880108 w 12191999"/>
                <a:gd name="connsiteY553" fmla="*/ 699876 h 1160647"/>
                <a:gd name="connsiteX554" fmla="*/ 3880108 w 12191999"/>
                <a:gd name="connsiteY554" fmla="*/ 711225 h 1160647"/>
                <a:gd name="connsiteX555" fmla="*/ 3880869 w 12191999"/>
                <a:gd name="connsiteY555" fmla="*/ 711225 h 1160647"/>
                <a:gd name="connsiteX556" fmla="*/ 3886189 w 12191999"/>
                <a:gd name="connsiteY556" fmla="*/ 711225 h 1160647"/>
                <a:gd name="connsiteX557" fmla="*/ 3934828 w 12191999"/>
                <a:gd name="connsiteY557" fmla="*/ 706902 h 1160647"/>
                <a:gd name="connsiteX558" fmla="*/ 3934828 w 12191999"/>
                <a:gd name="connsiteY558" fmla="*/ 708253 h 1160647"/>
                <a:gd name="connsiteX559" fmla="*/ 3934828 w 12191999"/>
                <a:gd name="connsiteY559" fmla="*/ 717710 h 1160647"/>
                <a:gd name="connsiteX560" fmla="*/ 3935589 w 12191999"/>
                <a:gd name="connsiteY560" fmla="*/ 717710 h 1160647"/>
                <a:gd name="connsiteX561" fmla="*/ 3940909 w 12191999"/>
                <a:gd name="connsiteY561" fmla="*/ 717710 h 1160647"/>
                <a:gd name="connsiteX562" fmla="*/ 3940909 w 12191999"/>
                <a:gd name="connsiteY562" fmla="*/ 719872 h 1160647"/>
                <a:gd name="connsiteX563" fmla="*/ 3940909 w 12191999"/>
                <a:gd name="connsiteY563" fmla="*/ 735005 h 1160647"/>
                <a:gd name="connsiteX564" fmla="*/ 3942936 w 12191999"/>
                <a:gd name="connsiteY564" fmla="*/ 733654 h 1160647"/>
                <a:gd name="connsiteX565" fmla="*/ 3957123 w 12191999"/>
                <a:gd name="connsiteY565" fmla="*/ 724196 h 1160647"/>
                <a:gd name="connsiteX566" fmla="*/ 3963202 w 12191999"/>
                <a:gd name="connsiteY566" fmla="*/ 683122 h 1160647"/>
                <a:gd name="connsiteX567" fmla="*/ 3963963 w 12191999"/>
                <a:gd name="connsiteY567" fmla="*/ 682852 h 1160647"/>
                <a:gd name="connsiteX568" fmla="*/ 3969283 w 12191999"/>
                <a:gd name="connsiteY568" fmla="*/ 680960 h 1160647"/>
                <a:gd name="connsiteX569" fmla="*/ 3971310 w 12191999"/>
                <a:gd name="connsiteY569" fmla="*/ 611783 h 1160647"/>
                <a:gd name="connsiteX570" fmla="*/ 3973337 w 12191999"/>
                <a:gd name="connsiteY570" fmla="*/ 680960 h 1160647"/>
                <a:gd name="connsiteX571" fmla="*/ 3974096 w 12191999"/>
                <a:gd name="connsiteY571" fmla="*/ 681230 h 1160647"/>
                <a:gd name="connsiteX572" fmla="*/ 3979416 w 12191999"/>
                <a:gd name="connsiteY572" fmla="*/ 683122 h 1160647"/>
                <a:gd name="connsiteX573" fmla="*/ 3979416 w 12191999"/>
                <a:gd name="connsiteY573" fmla="*/ 596651 h 1160647"/>
                <a:gd name="connsiteX574" fmla="*/ 3983470 w 12191999"/>
                <a:gd name="connsiteY574" fmla="*/ 564224 h 1160647"/>
                <a:gd name="connsiteX575" fmla="*/ 4021977 w 12191999"/>
                <a:gd name="connsiteY575" fmla="*/ 564224 h 1160647"/>
                <a:gd name="connsiteX576" fmla="*/ 4021977 w 12191999"/>
                <a:gd name="connsiteY576" fmla="*/ 596651 h 1160647"/>
                <a:gd name="connsiteX577" fmla="*/ 4022736 w 12191999"/>
                <a:gd name="connsiteY577" fmla="*/ 596651 h 1160647"/>
                <a:gd name="connsiteX578" fmla="*/ 4028057 w 12191999"/>
                <a:gd name="connsiteY578" fmla="*/ 596651 h 1160647"/>
                <a:gd name="connsiteX579" fmla="*/ 4028057 w 12191999"/>
                <a:gd name="connsiteY579" fmla="*/ 514503 h 1160647"/>
                <a:gd name="connsiteX580" fmla="*/ 4029830 w 12191999"/>
                <a:gd name="connsiteY580" fmla="*/ 514503 h 1160647"/>
                <a:gd name="connsiteX581" fmla="*/ 4042244 w 12191999"/>
                <a:gd name="connsiteY581" fmla="*/ 514503 h 1160647"/>
                <a:gd name="connsiteX582" fmla="*/ 4042244 w 12191999"/>
                <a:gd name="connsiteY582" fmla="*/ 512612 h 1160647"/>
                <a:gd name="connsiteX583" fmla="*/ 4042244 w 12191999"/>
                <a:gd name="connsiteY583" fmla="*/ 499371 h 1160647"/>
                <a:gd name="connsiteX584" fmla="*/ 4064537 w 12191999"/>
                <a:gd name="connsiteY584" fmla="*/ 499371 h 1160647"/>
                <a:gd name="connsiteX585" fmla="*/ 4064537 w 12191999"/>
                <a:gd name="connsiteY585" fmla="*/ 498290 h 1160647"/>
                <a:gd name="connsiteX586" fmla="*/ 4064537 w 12191999"/>
                <a:gd name="connsiteY586" fmla="*/ 490724 h 1160647"/>
                <a:gd name="connsiteX587" fmla="*/ 4066310 w 12191999"/>
                <a:gd name="connsiteY587" fmla="*/ 490724 h 1160647"/>
                <a:gd name="connsiteX588" fmla="*/ 4078724 w 12191999"/>
                <a:gd name="connsiteY588" fmla="*/ 490724 h 1160647"/>
                <a:gd name="connsiteX589" fmla="*/ 4078724 w 12191999"/>
                <a:gd name="connsiteY589" fmla="*/ 491805 h 1160647"/>
                <a:gd name="connsiteX590" fmla="*/ 4078724 w 12191999"/>
                <a:gd name="connsiteY590" fmla="*/ 499371 h 1160647"/>
                <a:gd name="connsiteX591" fmla="*/ 4079485 w 12191999"/>
                <a:gd name="connsiteY591" fmla="*/ 499371 h 1160647"/>
                <a:gd name="connsiteX592" fmla="*/ 4084805 w 12191999"/>
                <a:gd name="connsiteY592" fmla="*/ 499371 h 1160647"/>
                <a:gd name="connsiteX593" fmla="*/ 4094938 w 12191999"/>
                <a:gd name="connsiteY593" fmla="*/ 495047 h 1160647"/>
                <a:gd name="connsiteX594" fmla="*/ 4098990 w 12191999"/>
                <a:gd name="connsiteY594" fmla="*/ 498290 h 1160647"/>
                <a:gd name="connsiteX595" fmla="*/ 4098990 w 12191999"/>
                <a:gd name="connsiteY595" fmla="*/ 490724 h 1160647"/>
                <a:gd name="connsiteX596" fmla="*/ 4101271 w 12191999"/>
                <a:gd name="connsiteY596" fmla="*/ 490724 h 1160647"/>
                <a:gd name="connsiteX597" fmla="*/ 4117231 w 12191999"/>
                <a:gd name="connsiteY597" fmla="*/ 490724 h 1160647"/>
                <a:gd name="connsiteX598" fmla="*/ 4117231 w 12191999"/>
                <a:gd name="connsiteY598" fmla="*/ 491805 h 1160647"/>
                <a:gd name="connsiteX599" fmla="*/ 4117231 w 12191999"/>
                <a:gd name="connsiteY599" fmla="*/ 499371 h 1160647"/>
                <a:gd name="connsiteX600" fmla="*/ 4147632 w 12191999"/>
                <a:gd name="connsiteY600" fmla="*/ 499371 h 1160647"/>
                <a:gd name="connsiteX601" fmla="*/ 4147632 w 12191999"/>
                <a:gd name="connsiteY601" fmla="*/ 500992 h 1160647"/>
                <a:gd name="connsiteX602" fmla="*/ 4147632 w 12191999"/>
                <a:gd name="connsiteY602" fmla="*/ 512342 h 1160647"/>
                <a:gd name="connsiteX603" fmla="*/ 4173978 w 12191999"/>
                <a:gd name="connsiteY603" fmla="*/ 512342 h 1160647"/>
                <a:gd name="connsiteX604" fmla="*/ 4173978 w 12191999"/>
                <a:gd name="connsiteY604" fmla="*/ 542606 h 1160647"/>
                <a:gd name="connsiteX605" fmla="*/ 4174739 w 12191999"/>
                <a:gd name="connsiteY605" fmla="*/ 542606 h 1160647"/>
                <a:gd name="connsiteX606" fmla="*/ 4180058 w 12191999"/>
                <a:gd name="connsiteY606" fmla="*/ 542606 h 1160647"/>
                <a:gd name="connsiteX607" fmla="*/ 4180058 w 12191999"/>
                <a:gd name="connsiteY607" fmla="*/ 543687 h 1160647"/>
                <a:gd name="connsiteX608" fmla="*/ 4180058 w 12191999"/>
                <a:gd name="connsiteY608" fmla="*/ 551254 h 1160647"/>
                <a:gd name="connsiteX609" fmla="*/ 4184113 w 12191999"/>
                <a:gd name="connsiteY609" fmla="*/ 581518 h 1160647"/>
                <a:gd name="connsiteX610" fmla="*/ 4184872 w 12191999"/>
                <a:gd name="connsiteY610" fmla="*/ 581518 h 1160647"/>
                <a:gd name="connsiteX611" fmla="*/ 4190192 w 12191999"/>
                <a:gd name="connsiteY611" fmla="*/ 581518 h 1160647"/>
                <a:gd name="connsiteX612" fmla="*/ 4190192 w 12191999"/>
                <a:gd name="connsiteY612" fmla="*/ 582329 h 1160647"/>
                <a:gd name="connsiteX613" fmla="*/ 4190192 w 12191999"/>
                <a:gd name="connsiteY613" fmla="*/ 588004 h 1160647"/>
                <a:gd name="connsiteX614" fmla="*/ 4191206 w 12191999"/>
                <a:gd name="connsiteY614" fmla="*/ 588004 h 1160647"/>
                <a:gd name="connsiteX615" fmla="*/ 4198298 w 12191999"/>
                <a:gd name="connsiteY615" fmla="*/ 588004 h 1160647"/>
                <a:gd name="connsiteX616" fmla="*/ 4198298 w 12191999"/>
                <a:gd name="connsiteY616" fmla="*/ 618269 h 1160647"/>
                <a:gd name="connsiteX617" fmla="*/ 4200325 w 12191999"/>
                <a:gd name="connsiteY617" fmla="*/ 618269 h 1160647"/>
                <a:gd name="connsiteX618" fmla="*/ 4214512 w 12191999"/>
                <a:gd name="connsiteY618" fmla="*/ 618269 h 1160647"/>
                <a:gd name="connsiteX619" fmla="*/ 4214512 w 12191999"/>
                <a:gd name="connsiteY619" fmla="*/ 642048 h 1160647"/>
                <a:gd name="connsiteX620" fmla="*/ 4216539 w 12191999"/>
                <a:gd name="connsiteY620" fmla="*/ 643669 h 1160647"/>
                <a:gd name="connsiteX621" fmla="*/ 4216539 w 12191999"/>
                <a:gd name="connsiteY621" fmla="*/ 655019 h 1160647"/>
                <a:gd name="connsiteX622" fmla="*/ 4217299 w 12191999"/>
                <a:gd name="connsiteY622" fmla="*/ 655019 h 1160647"/>
                <a:gd name="connsiteX623" fmla="*/ 4222619 w 12191999"/>
                <a:gd name="connsiteY623" fmla="*/ 655019 h 1160647"/>
                <a:gd name="connsiteX624" fmla="*/ 4222619 w 12191999"/>
                <a:gd name="connsiteY624" fmla="*/ 678798 h 1160647"/>
                <a:gd name="connsiteX625" fmla="*/ 4223886 w 12191999"/>
                <a:gd name="connsiteY625" fmla="*/ 678798 h 1160647"/>
                <a:gd name="connsiteX626" fmla="*/ 4232752 w 12191999"/>
                <a:gd name="connsiteY626" fmla="*/ 678798 h 1160647"/>
                <a:gd name="connsiteX627" fmla="*/ 4234779 w 12191999"/>
                <a:gd name="connsiteY627" fmla="*/ 682852 h 1160647"/>
                <a:gd name="connsiteX628" fmla="*/ 4234779 w 12191999"/>
                <a:gd name="connsiteY628" fmla="*/ 696093 h 1160647"/>
                <a:gd name="connsiteX629" fmla="*/ 4236299 w 12191999"/>
                <a:gd name="connsiteY629" fmla="*/ 694201 h 1160647"/>
                <a:gd name="connsiteX630" fmla="*/ 4246939 w 12191999"/>
                <a:gd name="connsiteY630" fmla="*/ 680960 h 1160647"/>
                <a:gd name="connsiteX631" fmla="*/ 4275314 w 12191999"/>
                <a:gd name="connsiteY631" fmla="*/ 680960 h 1160647"/>
                <a:gd name="connsiteX632" fmla="*/ 4275314 w 12191999"/>
                <a:gd name="connsiteY632" fmla="*/ 767431 h 1160647"/>
                <a:gd name="connsiteX633" fmla="*/ 4276073 w 12191999"/>
                <a:gd name="connsiteY633" fmla="*/ 767431 h 1160647"/>
                <a:gd name="connsiteX634" fmla="*/ 4281393 w 12191999"/>
                <a:gd name="connsiteY634" fmla="*/ 767431 h 1160647"/>
                <a:gd name="connsiteX635" fmla="*/ 4282153 w 12191999"/>
                <a:gd name="connsiteY635" fmla="*/ 766080 h 1160647"/>
                <a:gd name="connsiteX636" fmla="*/ 4287473 w 12191999"/>
                <a:gd name="connsiteY636" fmla="*/ 756622 h 1160647"/>
                <a:gd name="connsiteX637" fmla="*/ 4287473 w 12191999"/>
                <a:gd name="connsiteY637" fmla="*/ 758514 h 1160647"/>
                <a:gd name="connsiteX638" fmla="*/ 4287473 w 12191999"/>
                <a:gd name="connsiteY638" fmla="*/ 771755 h 1160647"/>
                <a:gd name="connsiteX639" fmla="*/ 4291526 w 12191999"/>
                <a:gd name="connsiteY639" fmla="*/ 726358 h 1160647"/>
                <a:gd name="connsiteX640" fmla="*/ 4292286 w 12191999"/>
                <a:gd name="connsiteY640" fmla="*/ 726358 h 1160647"/>
                <a:gd name="connsiteX641" fmla="*/ 4297606 w 12191999"/>
                <a:gd name="connsiteY641" fmla="*/ 726358 h 1160647"/>
                <a:gd name="connsiteX642" fmla="*/ 4297606 w 12191999"/>
                <a:gd name="connsiteY642" fmla="*/ 661504 h 1160647"/>
                <a:gd name="connsiteX643" fmla="*/ 4298620 w 12191999"/>
                <a:gd name="connsiteY643" fmla="*/ 661504 h 1160647"/>
                <a:gd name="connsiteX644" fmla="*/ 4305713 w 12191999"/>
                <a:gd name="connsiteY644" fmla="*/ 661504 h 1160647"/>
                <a:gd name="connsiteX645" fmla="*/ 4317873 w 12191999"/>
                <a:gd name="connsiteY645" fmla="*/ 618269 h 1160647"/>
                <a:gd name="connsiteX646" fmla="*/ 4319140 w 12191999"/>
                <a:gd name="connsiteY646" fmla="*/ 618269 h 1160647"/>
                <a:gd name="connsiteX647" fmla="*/ 4328007 w 12191999"/>
                <a:gd name="connsiteY647" fmla="*/ 618269 h 1160647"/>
                <a:gd name="connsiteX648" fmla="*/ 4338140 w 12191999"/>
                <a:gd name="connsiteY648" fmla="*/ 661504 h 1160647"/>
                <a:gd name="connsiteX649" fmla="*/ 4339153 w 12191999"/>
                <a:gd name="connsiteY649" fmla="*/ 661504 h 1160647"/>
                <a:gd name="connsiteX650" fmla="*/ 4346247 w 12191999"/>
                <a:gd name="connsiteY650" fmla="*/ 661504 h 1160647"/>
                <a:gd name="connsiteX651" fmla="*/ 4346247 w 12191999"/>
                <a:gd name="connsiteY651" fmla="*/ 700416 h 1160647"/>
                <a:gd name="connsiteX652" fmla="*/ 4348020 w 12191999"/>
                <a:gd name="connsiteY652" fmla="*/ 700416 h 1160647"/>
                <a:gd name="connsiteX653" fmla="*/ 4360434 w 12191999"/>
                <a:gd name="connsiteY653" fmla="*/ 700416 h 1160647"/>
                <a:gd name="connsiteX654" fmla="*/ 4360434 w 12191999"/>
                <a:gd name="connsiteY654" fmla="*/ 702578 h 1160647"/>
                <a:gd name="connsiteX655" fmla="*/ 4360434 w 12191999"/>
                <a:gd name="connsiteY655" fmla="*/ 717710 h 1160647"/>
                <a:gd name="connsiteX656" fmla="*/ 4364487 w 12191999"/>
                <a:gd name="connsiteY656" fmla="*/ 715549 h 1160647"/>
                <a:gd name="connsiteX657" fmla="*/ 4364487 w 12191999"/>
                <a:gd name="connsiteY657" fmla="*/ 700416 h 1160647"/>
                <a:gd name="connsiteX658" fmla="*/ 4366007 w 12191999"/>
                <a:gd name="connsiteY658" fmla="*/ 700416 h 1160647"/>
                <a:gd name="connsiteX659" fmla="*/ 4376647 w 12191999"/>
                <a:gd name="connsiteY659" fmla="*/ 700416 h 1160647"/>
                <a:gd name="connsiteX660" fmla="*/ 4376647 w 12191999"/>
                <a:gd name="connsiteY660" fmla="*/ 702037 h 1160647"/>
                <a:gd name="connsiteX661" fmla="*/ 4376647 w 12191999"/>
                <a:gd name="connsiteY661" fmla="*/ 713387 h 1160647"/>
                <a:gd name="connsiteX662" fmla="*/ 4407048 w 12191999"/>
                <a:gd name="connsiteY662" fmla="*/ 713387 h 1160647"/>
                <a:gd name="connsiteX663" fmla="*/ 4407048 w 12191999"/>
                <a:gd name="connsiteY663" fmla="*/ 676637 h 1160647"/>
                <a:gd name="connsiteX664" fmla="*/ 4408314 w 12191999"/>
                <a:gd name="connsiteY664" fmla="*/ 676637 h 1160647"/>
                <a:gd name="connsiteX665" fmla="*/ 4417181 w 12191999"/>
                <a:gd name="connsiteY665" fmla="*/ 676637 h 1160647"/>
                <a:gd name="connsiteX666" fmla="*/ 4417181 w 12191999"/>
                <a:gd name="connsiteY666" fmla="*/ 698254 h 1160647"/>
                <a:gd name="connsiteX667" fmla="*/ 4419208 w 12191999"/>
                <a:gd name="connsiteY667" fmla="*/ 665828 h 1160647"/>
                <a:gd name="connsiteX668" fmla="*/ 4441501 w 12191999"/>
                <a:gd name="connsiteY668" fmla="*/ 665828 h 1160647"/>
                <a:gd name="connsiteX669" fmla="*/ 4441501 w 12191999"/>
                <a:gd name="connsiteY669" fmla="*/ 664206 h 1160647"/>
                <a:gd name="connsiteX670" fmla="*/ 4441501 w 12191999"/>
                <a:gd name="connsiteY670" fmla="*/ 652857 h 1160647"/>
                <a:gd name="connsiteX671" fmla="*/ 4442262 w 12191999"/>
                <a:gd name="connsiteY671" fmla="*/ 652857 h 1160647"/>
                <a:gd name="connsiteX672" fmla="*/ 4447582 w 12191999"/>
                <a:gd name="connsiteY672" fmla="*/ 652857 h 1160647"/>
                <a:gd name="connsiteX673" fmla="*/ 4447582 w 12191999"/>
                <a:gd name="connsiteY673" fmla="*/ 650966 h 1160647"/>
                <a:gd name="connsiteX674" fmla="*/ 4447582 w 12191999"/>
                <a:gd name="connsiteY674" fmla="*/ 637725 h 1160647"/>
                <a:gd name="connsiteX675" fmla="*/ 4451635 w 12191999"/>
                <a:gd name="connsiteY675" fmla="*/ 644210 h 1160647"/>
                <a:gd name="connsiteX676" fmla="*/ 4453915 w 12191999"/>
                <a:gd name="connsiteY676" fmla="*/ 644210 h 1160647"/>
                <a:gd name="connsiteX677" fmla="*/ 4469875 w 12191999"/>
                <a:gd name="connsiteY677" fmla="*/ 644210 h 1160647"/>
                <a:gd name="connsiteX678" fmla="*/ 4469875 w 12191999"/>
                <a:gd name="connsiteY678" fmla="*/ 643399 h 1160647"/>
                <a:gd name="connsiteX679" fmla="*/ 4469875 w 12191999"/>
                <a:gd name="connsiteY679" fmla="*/ 637725 h 1160647"/>
                <a:gd name="connsiteX680" fmla="*/ 4470636 w 12191999"/>
                <a:gd name="connsiteY680" fmla="*/ 637725 h 1160647"/>
                <a:gd name="connsiteX681" fmla="*/ 4475956 w 12191999"/>
                <a:gd name="connsiteY681" fmla="*/ 637725 h 1160647"/>
                <a:gd name="connsiteX682" fmla="*/ 4475956 w 12191999"/>
                <a:gd name="connsiteY682" fmla="*/ 639076 h 1160647"/>
                <a:gd name="connsiteX683" fmla="*/ 4475956 w 12191999"/>
                <a:gd name="connsiteY683" fmla="*/ 648534 h 1160647"/>
                <a:gd name="connsiteX684" fmla="*/ 4514462 w 12191999"/>
                <a:gd name="connsiteY684" fmla="*/ 648534 h 1160647"/>
                <a:gd name="connsiteX685" fmla="*/ 4514462 w 12191999"/>
                <a:gd name="connsiteY685" fmla="*/ 786887 h 1160647"/>
                <a:gd name="connsiteX686" fmla="*/ 4515982 w 12191999"/>
                <a:gd name="connsiteY686" fmla="*/ 786887 h 1160647"/>
                <a:gd name="connsiteX687" fmla="*/ 4526622 w 12191999"/>
                <a:gd name="connsiteY687" fmla="*/ 786887 h 1160647"/>
                <a:gd name="connsiteX688" fmla="*/ 4526622 w 12191999"/>
                <a:gd name="connsiteY688" fmla="*/ 773917 h 1160647"/>
                <a:gd name="connsiteX689" fmla="*/ 4530676 w 12191999"/>
                <a:gd name="connsiteY689" fmla="*/ 773917 h 1160647"/>
                <a:gd name="connsiteX690" fmla="*/ 4530676 w 12191999"/>
                <a:gd name="connsiteY690" fmla="*/ 786887 h 1160647"/>
                <a:gd name="connsiteX691" fmla="*/ 4561076 w 12191999"/>
                <a:gd name="connsiteY691" fmla="*/ 786887 h 1160647"/>
                <a:gd name="connsiteX692" fmla="*/ 4561076 w 12191999"/>
                <a:gd name="connsiteY692" fmla="*/ 756622 h 1160647"/>
                <a:gd name="connsiteX693" fmla="*/ 4573236 w 12191999"/>
                <a:gd name="connsiteY693" fmla="*/ 756622 h 1160647"/>
                <a:gd name="connsiteX694" fmla="*/ 4585396 w 12191999"/>
                <a:gd name="connsiteY694" fmla="*/ 754461 h 1160647"/>
                <a:gd name="connsiteX695" fmla="*/ 4589450 w 12191999"/>
                <a:gd name="connsiteY695" fmla="*/ 756622 h 1160647"/>
                <a:gd name="connsiteX696" fmla="*/ 4599583 w 12191999"/>
                <a:gd name="connsiteY696" fmla="*/ 756622 h 1160647"/>
                <a:gd name="connsiteX697" fmla="*/ 4599583 w 12191999"/>
                <a:gd name="connsiteY697" fmla="*/ 786887 h 1160647"/>
                <a:gd name="connsiteX698" fmla="*/ 4607690 w 12191999"/>
                <a:gd name="connsiteY698" fmla="*/ 786887 h 1160647"/>
                <a:gd name="connsiteX699" fmla="*/ 4607690 w 12191999"/>
                <a:gd name="connsiteY699" fmla="*/ 804182 h 1160647"/>
                <a:gd name="connsiteX700" fmla="*/ 4617026 w 12191999"/>
                <a:gd name="connsiteY700" fmla="*/ 805087 h 1160647"/>
                <a:gd name="connsiteX701" fmla="*/ 4629984 w 12191999"/>
                <a:gd name="connsiteY701" fmla="*/ 805087 h 1160647"/>
                <a:gd name="connsiteX702" fmla="*/ 4629984 w 12191999"/>
                <a:gd name="connsiteY702" fmla="*/ 789049 h 1160647"/>
                <a:gd name="connsiteX703" fmla="*/ 4697940 w 12191999"/>
                <a:gd name="connsiteY703" fmla="*/ 789049 h 1160647"/>
                <a:gd name="connsiteX704" fmla="*/ 4697940 w 12191999"/>
                <a:gd name="connsiteY704" fmla="*/ 703796 h 1160647"/>
                <a:gd name="connsiteX705" fmla="*/ 4769948 w 12191999"/>
                <a:gd name="connsiteY705" fmla="*/ 703796 h 1160647"/>
                <a:gd name="connsiteX706" fmla="*/ 4769948 w 12191999"/>
                <a:gd name="connsiteY706" fmla="*/ 782564 h 1160647"/>
                <a:gd name="connsiteX707" fmla="*/ 4771852 w 12191999"/>
                <a:gd name="connsiteY707" fmla="*/ 782564 h 1160647"/>
                <a:gd name="connsiteX708" fmla="*/ 4773094 w 12191999"/>
                <a:gd name="connsiteY708" fmla="*/ 805087 h 1160647"/>
                <a:gd name="connsiteX709" fmla="*/ 4782770 w 12191999"/>
                <a:gd name="connsiteY709" fmla="*/ 805087 h 1160647"/>
                <a:gd name="connsiteX710" fmla="*/ 4784012 w 12191999"/>
                <a:gd name="connsiteY710" fmla="*/ 782564 h 1160647"/>
                <a:gd name="connsiteX711" fmla="*/ 4790092 w 12191999"/>
                <a:gd name="connsiteY711" fmla="*/ 782564 h 1160647"/>
                <a:gd name="connsiteX712" fmla="*/ 4791334 w 12191999"/>
                <a:gd name="connsiteY712" fmla="*/ 805087 h 1160647"/>
                <a:gd name="connsiteX713" fmla="*/ 4841956 w 12191999"/>
                <a:gd name="connsiteY713" fmla="*/ 805087 h 1160647"/>
                <a:gd name="connsiteX714" fmla="*/ 4841956 w 12191999"/>
                <a:gd name="connsiteY714" fmla="*/ 642059 h 1160647"/>
                <a:gd name="connsiteX715" fmla="*/ 5039284 w 12191999"/>
                <a:gd name="connsiteY715" fmla="*/ 642059 h 1160647"/>
                <a:gd name="connsiteX716" fmla="*/ 5039284 w 12191999"/>
                <a:gd name="connsiteY716" fmla="*/ 805087 h 1160647"/>
                <a:gd name="connsiteX717" fmla="*/ 5057980 w 12191999"/>
                <a:gd name="connsiteY717" fmla="*/ 805087 h 1160647"/>
                <a:gd name="connsiteX718" fmla="*/ 5057980 w 12191999"/>
                <a:gd name="connsiteY718" fmla="*/ 722394 h 1160647"/>
                <a:gd name="connsiteX719" fmla="*/ 5153101 w 12191999"/>
                <a:gd name="connsiteY719" fmla="*/ 722394 h 1160647"/>
                <a:gd name="connsiteX720" fmla="*/ 5205564 w 12191999"/>
                <a:gd name="connsiteY720" fmla="*/ 657181 h 1160647"/>
                <a:gd name="connsiteX721" fmla="*/ 5270418 w 12191999"/>
                <a:gd name="connsiteY721" fmla="*/ 657181 h 1160647"/>
                <a:gd name="connsiteX722" fmla="*/ 5270418 w 12191999"/>
                <a:gd name="connsiteY722" fmla="*/ 732843 h 1160647"/>
                <a:gd name="connsiteX723" fmla="*/ 5278525 w 12191999"/>
                <a:gd name="connsiteY723" fmla="*/ 732843 h 1160647"/>
                <a:gd name="connsiteX724" fmla="*/ 5280552 w 12191999"/>
                <a:gd name="connsiteY724" fmla="*/ 726358 h 1160647"/>
                <a:gd name="connsiteX725" fmla="*/ 5286632 w 12191999"/>
                <a:gd name="connsiteY725" fmla="*/ 726358 h 1160647"/>
                <a:gd name="connsiteX726" fmla="*/ 5288659 w 12191999"/>
                <a:gd name="connsiteY726" fmla="*/ 735005 h 1160647"/>
                <a:gd name="connsiteX727" fmla="*/ 5300819 w 12191999"/>
                <a:gd name="connsiteY727" fmla="*/ 735005 h 1160647"/>
                <a:gd name="connsiteX728" fmla="*/ 5300819 w 12191999"/>
                <a:gd name="connsiteY728" fmla="*/ 728519 h 1160647"/>
                <a:gd name="connsiteX729" fmla="*/ 5323112 w 12191999"/>
                <a:gd name="connsiteY729" fmla="*/ 728519 h 1160647"/>
                <a:gd name="connsiteX730" fmla="*/ 5323112 w 12191999"/>
                <a:gd name="connsiteY730" fmla="*/ 735005 h 1160647"/>
                <a:gd name="connsiteX731" fmla="*/ 5343379 w 12191999"/>
                <a:gd name="connsiteY731" fmla="*/ 735005 h 1160647"/>
                <a:gd name="connsiteX732" fmla="*/ 5343379 w 12191999"/>
                <a:gd name="connsiteY732" fmla="*/ 780402 h 1160647"/>
                <a:gd name="connsiteX733" fmla="*/ 5357566 w 12191999"/>
                <a:gd name="connsiteY733" fmla="*/ 780402 h 1160647"/>
                <a:gd name="connsiteX734" fmla="*/ 5357566 w 12191999"/>
                <a:gd name="connsiteY734" fmla="*/ 767431 h 1160647"/>
                <a:gd name="connsiteX735" fmla="*/ 5373781 w 12191999"/>
                <a:gd name="connsiteY735" fmla="*/ 767431 h 1160647"/>
                <a:gd name="connsiteX736" fmla="*/ 5373781 w 12191999"/>
                <a:gd name="connsiteY736" fmla="*/ 588004 h 1160647"/>
                <a:gd name="connsiteX737" fmla="*/ 5379860 w 12191999"/>
                <a:gd name="connsiteY737" fmla="*/ 581518 h 1160647"/>
                <a:gd name="connsiteX738" fmla="*/ 5452821 w 12191999"/>
                <a:gd name="connsiteY738" fmla="*/ 581518 h 1160647"/>
                <a:gd name="connsiteX739" fmla="*/ 5452821 w 12191999"/>
                <a:gd name="connsiteY739" fmla="*/ 590166 h 1160647"/>
                <a:gd name="connsiteX740" fmla="*/ 5462954 w 12191999"/>
                <a:gd name="connsiteY740" fmla="*/ 590166 h 1160647"/>
                <a:gd name="connsiteX741" fmla="*/ 5462954 w 12191999"/>
                <a:gd name="connsiteY741" fmla="*/ 704740 h 1160647"/>
                <a:gd name="connsiteX742" fmla="*/ 5485248 w 12191999"/>
                <a:gd name="connsiteY742" fmla="*/ 704740 h 1160647"/>
                <a:gd name="connsiteX743" fmla="*/ 5485248 w 12191999"/>
                <a:gd name="connsiteY743" fmla="*/ 637725 h 1160647"/>
                <a:gd name="connsiteX744" fmla="*/ 5511595 w 12191999"/>
                <a:gd name="connsiteY744" fmla="*/ 637725 h 1160647"/>
                <a:gd name="connsiteX745" fmla="*/ 5515648 w 12191999"/>
                <a:gd name="connsiteY745" fmla="*/ 633401 h 1160647"/>
                <a:gd name="connsiteX746" fmla="*/ 5523755 w 12191999"/>
                <a:gd name="connsiteY746" fmla="*/ 633401 h 1160647"/>
                <a:gd name="connsiteX747" fmla="*/ 5527809 w 12191999"/>
                <a:gd name="connsiteY747" fmla="*/ 637725 h 1160647"/>
                <a:gd name="connsiteX748" fmla="*/ 5550102 w 12191999"/>
                <a:gd name="connsiteY748" fmla="*/ 637725 h 1160647"/>
                <a:gd name="connsiteX749" fmla="*/ 5550102 w 12191999"/>
                <a:gd name="connsiteY749" fmla="*/ 520989 h 1160647"/>
                <a:gd name="connsiteX750" fmla="*/ 5606849 w 12191999"/>
                <a:gd name="connsiteY750" fmla="*/ 510180 h 1160647"/>
                <a:gd name="connsiteX751" fmla="*/ 5606849 w 12191999"/>
                <a:gd name="connsiteY751" fmla="*/ 511261 h 1160647"/>
                <a:gd name="connsiteX752" fmla="*/ 5606849 w 12191999"/>
                <a:gd name="connsiteY752" fmla="*/ 518827 h 1160647"/>
                <a:gd name="connsiteX753" fmla="*/ 5633197 w 12191999"/>
                <a:gd name="connsiteY753" fmla="*/ 518827 h 1160647"/>
                <a:gd name="connsiteX754" fmla="*/ 5633197 w 12191999"/>
                <a:gd name="connsiteY754" fmla="*/ 773917 h 1160647"/>
                <a:gd name="connsiteX755" fmla="*/ 5655490 w 12191999"/>
                <a:gd name="connsiteY755" fmla="*/ 773917 h 1160647"/>
                <a:gd name="connsiteX756" fmla="*/ 5655490 w 12191999"/>
                <a:gd name="connsiteY756" fmla="*/ 769593 h 1160647"/>
                <a:gd name="connsiteX757" fmla="*/ 5667650 w 12191999"/>
                <a:gd name="connsiteY757" fmla="*/ 769593 h 1160647"/>
                <a:gd name="connsiteX758" fmla="*/ 5667650 w 12191999"/>
                <a:gd name="connsiteY758" fmla="*/ 773917 h 1160647"/>
                <a:gd name="connsiteX759" fmla="*/ 5691970 w 12191999"/>
                <a:gd name="connsiteY759" fmla="*/ 773917 h 1160647"/>
                <a:gd name="connsiteX760" fmla="*/ 5691970 w 12191999"/>
                <a:gd name="connsiteY760" fmla="*/ 760946 h 1160647"/>
                <a:gd name="connsiteX761" fmla="*/ 5720344 w 12191999"/>
                <a:gd name="connsiteY761" fmla="*/ 760946 h 1160647"/>
                <a:gd name="connsiteX762" fmla="*/ 5732504 w 12191999"/>
                <a:gd name="connsiteY762" fmla="*/ 756622 h 1160647"/>
                <a:gd name="connsiteX763" fmla="*/ 5752772 w 12191999"/>
                <a:gd name="connsiteY763" fmla="*/ 760946 h 1160647"/>
                <a:gd name="connsiteX764" fmla="*/ 5752772 w 12191999"/>
                <a:gd name="connsiteY764" fmla="*/ 743652 h 1160647"/>
                <a:gd name="connsiteX765" fmla="*/ 5760878 w 12191999"/>
                <a:gd name="connsiteY765" fmla="*/ 743652 h 1160647"/>
                <a:gd name="connsiteX766" fmla="*/ 5760878 w 12191999"/>
                <a:gd name="connsiteY766" fmla="*/ 730681 h 1160647"/>
                <a:gd name="connsiteX767" fmla="*/ 5817625 w 12191999"/>
                <a:gd name="connsiteY767" fmla="*/ 730681 h 1160647"/>
                <a:gd name="connsiteX768" fmla="*/ 5817625 w 12191999"/>
                <a:gd name="connsiteY768" fmla="*/ 700416 h 1160647"/>
                <a:gd name="connsiteX769" fmla="*/ 5835865 w 12191999"/>
                <a:gd name="connsiteY769" fmla="*/ 700416 h 1160647"/>
                <a:gd name="connsiteX770" fmla="*/ 5835865 w 12191999"/>
                <a:gd name="connsiteY770" fmla="*/ 693931 h 1160647"/>
                <a:gd name="connsiteX771" fmla="*/ 5848025 w 12191999"/>
                <a:gd name="connsiteY771" fmla="*/ 693931 h 1160647"/>
                <a:gd name="connsiteX772" fmla="*/ 5848025 w 12191999"/>
                <a:gd name="connsiteY772" fmla="*/ 700416 h 1160647"/>
                <a:gd name="connsiteX773" fmla="*/ 5864239 w 12191999"/>
                <a:gd name="connsiteY773" fmla="*/ 700416 h 1160647"/>
                <a:gd name="connsiteX774" fmla="*/ 5864239 w 12191999"/>
                <a:gd name="connsiteY774" fmla="*/ 750137 h 1160647"/>
                <a:gd name="connsiteX775" fmla="*/ 5896666 w 12191999"/>
                <a:gd name="connsiteY775" fmla="*/ 750137 h 1160647"/>
                <a:gd name="connsiteX776" fmla="*/ 5896666 w 12191999"/>
                <a:gd name="connsiteY776" fmla="*/ 724196 h 1160647"/>
                <a:gd name="connsiteX777" fmla="*/ 5935174 w 12191999"/>
                <a:gd name="connsiteY777" fmla="*/ 724196 h 1160647"/>
                <a:gd name="connsiteX778" fmla="*/ 5935174 w 12191999"/>
                <a:gd name="connsiteY778" fmla="*/ 693931 h 1160647"/>
                <a:gd name="connsiteX779" fmla="*/ 5983814 w 12191999"/>
                <a:gd name="connsiteY779" fmla="*/ 693931 h 1160647"/>
                <a:gd name="connsiteX780" fmla="*/ 5983814 w 12191999"/>
                <a:gd name="connsiteY780" fmla="*/ 805087 h 1160647"/>
                <a:gd name="connsiteX781" fmla="*/ 5983814 w 12191999"/>
                <a:gd name="connsiteY781" fmla="*/ 818866 h 1160647"/>
                <a:gd name="connsiteX782" fmla="*/ 6047612 w 12191999"/>
                <a:gd name="connsiteY782" fmla="*/ 818866 h 1160647"/>
                <a:gd name="connsiteX783" fmla="*/ 6047164 w 12191999"/>
                <a:gd name="connsiteY783" fmla="*/ 724196 h 1160647"/>
                <a:gd name="connsiteX784" fmla="*/ 6067431 w 12191999"/>
                <a:gd name="connsiteY784" fmla="*/ 724196 h 1160647"/>
                <a:gd name="connsiteX785" fmla="*/ 6067938 w 12191999"/>
                <a:gd name="connsiteY785" fmla="*/ 723115 h 1160647"/>
                <a:gd name="connsiteX786" fmla="*/ 6071484 w 12191999"/>
                <a:gd name="connsiteY786" fmla="*/ 715549 h 1160647"/>
                <a:gd name="connsiteX787" fmla="*/ 6073258 w 12191999"/>
                <a:gd name="connsiteY787" fmla="*/ 715819 h 1160647"/>
                <a:gd name="connsiteX788" fmla="*/ 6085671 w 12191999"/>
                <a:gd name="connsiteY788" fmla="*/ 717710 h 1160647"/>
                <a:gd name="connsiteX789" fmla="*/ 6086178 w 12191999"/>
                <a:gd name="connsiteY789" fmla="*/ 719062 h 1160647"/>
                <a:gd name="connsiteX790" fmla="*/ 6089724 w 12191999"/>
                <a:gd name="connsiteY790" fmla="*/ 728519 h 1160647"/>
                <a:gd name="connsiteX791" fmla="*/ 6116071 w 12191999"/>
                <a:gd name="connsiteY791" fmla="*/ 730681 h 1160647"/>
                <a:gd name="connsiteX792" fmla="*/ 6116071 w 12191999"/>
                <a:gd name="connsiteY792" fmla="*/ 607460 h 1160647"/>
                <a:gd name="connsiteX793" fmla="*/ 6118098 w 12191999"/>
                <a:gd name="connsiteY793" fmla="*/ 607460 h 1160647"/>
                <a:gd name="connsiteX794" fmla="*/ 6132285 w 12191999"/>
                <a:gd name="connsiteY794" fmla="*/ 607460 h 1160647"/>
                <a:gd name="connsiteX795" fmla="*/ 6132285 w 12191999"/>
                <a:gd name="connsiteY795" fmla="*/ 471268 h 1160647"/>
                <a:gd name="connsiteX796" fmla="*/ 6134058 w 12191999"/>
                <a:gd name="connsiteY796" fmla="*/ 471268 h 1160647"/>
                <a:gd name="connsiteX797" fmla="*/ 6146472 w 12191999"/>
                <a:gd name="connsiteY797" fmla="*/ 471268 h 1160647"/>
                <a:gd name="connsiteX798" fmla="*/ 6268073 w 12191999"/>
                <a:gd name="connsiteY798" fmla="*/ 471268 h 1160647"/>
                <a:gd name="connsiteX799" fmla="*/ 6270353 w 12191999"/>
                <a:gd name="connsiteY799" fmla="*/ 471268 h 1160647"/>
                <a:gd name="connsiteX800" fmla="*/ 6286314 w 12191999"/>
                <a:gd name="connsiteY800" fmla="*/ 471268 h 1160647"/>
                <a:gd name="connsiteX801" fmla="*/ 6286314 w 12191999"/>
                <a:gd name="connsiteY801" fmla="*/ 611783 h 1160647"/>
                <a:gd name="connsiteX802" fmla="*/ 6287834 w 12191999"/>
                <a:gd name="connsiteY802" fmla="*/ 611513 h 1160647"/>
                <a:gd name="connsiteX803" fmla="*/ 6298474 w 12191999"/>
                <a:gd name="connsiteY803" fmla="*/ 609622 h 1160647"/>
                <a:gd name="connsiteX804" fmla="*/ 6296447 w 12191999"/>
                <a:gd name="connsiteY804" fmla="*/ 698254 h 1160647"/>
                <a:gd name="connsiteX805" fmla="*/ 6297967 w 12191999"/>
                <a:gd name="connsiteY805" fmla="*/ 698525 h 1160647"/>
                <a:gd name="connsiteX806" fmla="*/ 6308607 w 12191999"/>
                <a:gd name="connsiteY806" fmla="*/ 700416 h 1160647"/>
                <a:gd name="connsiteX807" fmla="*/ 6308860 w 12191999"/>
                <a:gd name="connsiteY807" fmla="*/ 701227 h 1160647"/>
                <a:gd name="connsiteX808" fmla="*/ 6310634 w 12191999"/>
                <a:gd name="connsiteY808" fmla="*/ 706902 h 1160647"/>
                <a:gd name="connsiteX809" fmla="*/ 6311394 w 12191999"/>
                <a:gd name="connsiteY809" fmla="*/ 704470 h 1160647"/>
                <a:gd name="connsiteX810" fmla="*/ 6316714 w 12191999"/>
                <a:gd name="connsiteY810" fmla="*/ 687446 h 1160647"/>
                <a:gd name="connsiteX811" fmla="*/ 6318487 w 12191999"/>
                <a:gd name="connsiteY811" fmla="*/ 687446 h 1160647"/>
                <a:gd name="connsiteX812" fmla="*/ 6330901 w 12191999"/>
                <a:gd name="connsiteY812" fmla="*/ 687446 h 1160647"/>
                <a:gd name="connsiteX813" fmla="*/ 6330901 w 12191999"/>
                <a:gd name="connsiteY813" fmla="*/ 719872 h 1160647"/>
                <a:gd name="connsiteX814" fmla="*/ 6331914 w 12191999"/>
                <a:gd name="connsiteY814" fmla="*/ 720413 h 1160647"/>
                <a:gd name="connsiteX815" fmla="*/ 6339008 w 12191999"/>
                <a:gd name="connsiteY815" fmla="*/ 724196 h 1160647"/>
                <a:gd name="connsiteX816" fmla="*/ 6339008 w 12191999"/>
                <a:gd name="connsiteY816" fmla="*/ 725547 h 1160647"/>
                <a:gd name="connsiteX817" fmla="*/ 6339008 w 12191999"/>
                <a:gd name="connsiteY817" fmla="*/ 735005 h 1160647"/>
                <a:gd name="connsiteX818" fmla="*/ 6383595 w 12191999"/>
                <a:gd name="connsiteY818" fmla="*/ 735005 h 1160647"/>
                <a:gd name="connsiteX819" fmla="*/ 6383595 w 12191999"/>
                <a:gd name="connsiteY819" fmla="*/ 736086 h 1160647"/>
                <a:gd name="connsiteX820" fmla="*/ 6383595 w 12191999"/>
                <a:gd name="connsiteY820" fmla="*/ 743652 h 1160647"/>
                <a:gd name="connsiteX821" fmla="*/ 6385621 w 12191999"/>
                <a:gd name="connsiteY821" fmla="*/ 743652 h 1160647"/>
                <a:gd name="connsiteX822" fmla="*/ 6399808 w 12191999"/>
                <a:gd name="connsiteY822" fmla="*/ 743652 h 1160647"/>
                <a:gd name="connsiteX823" fmla="*/ 6399808 w 12191999"/>
                <a:gd name="connsiteY823" fmla="*/ 713387 h 1160647"/>
                <a:gd name="connsiteX824" fmla="*/ 6444395 w 12191999"/>
                <a:gd name="connsiteY824" fmla="*/ 713387 h 1160647"/>
                <a:gd name="connsiteX825" fmla="*/ 6444395 w 12191999"/>
                <a:gd name="connsiteY825" fmla="*/ 712036 h 1160647"/>
                <a:gd name="connsiteX826" fmla="*/ 6444395 w 12191999"/>
                <a:gd name="connsiteY826" fmla="*/ 702578 h 1160647"/>
                <a:gd name="connsiteX827" fmla="*/ 6445409 w 12191999"/>
                <a:gd name="connsiteY827" fmla="*/ 702578 h 1160647"/>
                <a:gd name="connsiteX828" fmla="*/ 6452502 w 12191999"/>
                <a:gd name="connsiteY828" fmla="*/ 702578 h 1160647"/>
                <a:gd name="connsiteX829" fmla="*/ 6452502 w 12191999"/>
                <a:gd name="connsiteY829" fmla="*/ 700687 h 1160647"/>
                <a:gd name="connsiteX830" fmla="*/ 6452502 w 12191999"/>
                <a:gd name="connsiteY830" fmla="*/ 687446 h 1160647"/>
                <a:gd name="connsiteX831" fmla="*/ 6453262 w 12191999"/>
                <a:gd name="connsiteY831" fmla="*/ 687446 h 1160647"/>
                <a:gd name="connsiteX832" fmla="*/ 6458582 w 12191999"/>
                <a:gd name="connsiteY832" fmla="*/ 687446 h 1160647"/>
                <a:gd name="connsiteX833" fmla="*/ 6458582 w 12191999"/>
                <a:gd name="connsiteY833" fmla="*/ 686365 h 1160647"/>
                <a:gd name="connsiteX834" fmla="*/ 6458582 w 12191999"/>
                <a:gd name="connsiteY834" fmla="*/ 678798 h 1160647"/>
                <a:gd name="connsiteX835" fmla="*/ 6460609 w 12191999"/>
                <a:gd name="connsiteY835" fmla="*/ 678798 h 1160647"/>
                <a:gd name="connsiteX836" fmla="*/ 6474796 w 12191999"/>
                <a:gd name="connsiteY836" fmla="*/ 678798 h 1160647"/>
                <a:gd name="connsiteX837" fmla="*/ 6474796 w 12191999"/>
                <a:gd name="connsiteY837" fmla="*/ 679879 h 1160647"/>
                <a:gd name="connsiteX838" fmla="*/ 6474796 w 12191999"/>
                <a:gd name="connsiteY838" fmla="*/ 687446 h 1160647"/>
                <a:gd name="connsiteX839" fmla="*/ 6497089 w 12191999"/>
                <a:gd name="connsiteY839" fmla="*/ 687446 h 1160647"/>
                <a:gd name="connsiteX840" fmla="*/ 6497089 w 12191999"/>
                <a:gd name="connsiteY840" fmla="*/ 685554 h 1160647"/>
                <a:gd name="connsiteX841" fmla="*/ 6497089 w 12191999"/>
                <a:gd name="connsiteY841" fmla="*/ 672313 h 1160647"/>
                <a:gd name="connsiteX842" fmla="*/ 6498863 w 12191999"/>
                <a:gd name="connsiteY842" fmla="*/ 672313 h 1160647"/>
                <a:gd name="connsiteX843" fmla="*/ 6511276 w 12191999"/>
                <a:gd name="connsiteY843" fmla="*/ 672313 h 1160647"/>
                <a:gd name="connsiteX844" fmla="*/ 6511276 w 12191999"/>
                <a:gd name="connsiteY844" fmla="*/ 696093 h 1160647"/>
                <a:gd name="connsiteX845" fmla="*/ 6512290 w 12191999"/>
                <a:gd name="connsiteY845" fmla="*/ 696093 h 1160647"/>
                <a:gd name="connsiteX846" fmla="*/ 6519383 w 12191999"/>
                <a:gd name="connsiteY846" fmla="*/ 696093 h 1160647"/>
                <a:gd name="connsiteX847" fmla="*/ 6519383 w 12191999"/>
                <a:gd name="connsiteY847" fmla="*/ 695012 h 1160647"/>
                <a:gd name="connsiteX848" fmla="*/ 6519383 w 12191999"/>
                <a:gd name="connsiteY848" fmla="*/ 687446 h 1160647"/>
                <a:gd name="connsiteX849" fmla="*/ 6521156 w 12191999"/>
                <a:gd name="connsiteY849" fmla="*/ 687446 h 1160647"/>
                <a:gd name="connsiteX850" fmla="*/ 6533570 w 12191999"/>
                <a:gd name="connsiteY850" fmla="*/ 687446 h 1160647"/>
                <a:gd name="connsiteX851" fmla="*/ 6533570 w 12191999"/>
                <a:gd name="connsiteY851" fmla="*/ 713387 h 1160647"/>
                <a:gd name="connsiteX852" fmla="*/ 6535597 w 12191999"/>
                <a:gd name="connsiteY852" fmla="*/ 713387 h 1160647"/>
                <a:gd name="connsiteX853" fmla="*/ 6549783 w 12191999"/>
                <a:gd name="connsiteY853" fmla="*/ 713387 h 1160647"/>
                <a:gd name="connsiteX854" fmla="*/ 6549783 w 12191999"/>
                <a:gd name="connsiteY854" fmla="*/ 715008 h 1160647"/>
                <a:gd name="connsiteX855" fmla="*/ 6549783 w 12191999"/>
                <a:gd name="connsiteY855" fmla="*/ 726358 h 1160647"/>
                <a:gd name="connsiteX856" fmla="*/ 6550543 w 12191999"/>
                <a:gd name="connsiteY856" fmla="*/ 726358 h 1160647"/>
                <a:gd name="connsiteX857" fmla="*/ 6555864 w 12191999"/>
                <a:gd name="connsiteY857" fmla="*/ 726358 h 1160647"/>
                <a:gd name="connsiteX858" fmla="*/ 6555864 w 12191999"/>
                <a:gd name="connsiteY858" fmla="*/ 725547 h 1160647"/>
                <a:gd name="connsiteX859" fmla="*/ 6555864 w 12191999"/>
                <a:gd name="connsiteY859" fmla="*/ 719872 h 1160647"/>
                <a:gd name="connsiteX860" fmla="*/ 6586264 w 12191999"/>
                <a:gd name="connsiteY860" fmla="*/ 719872 h 1160647"/>
                <a:gd name="connsiteX861" fmla="*/ 6586264 w 12191999"/>
                <a:gd name="connsiteY861" fmla="*/ 743652 h 1160647"/>
                <a:gd name="connsiteX862" fmla="*/ 6587277 w 12191999"/>
                <a:gd name="connsiteY862" fmla="*/ 743652 h 1160647"/>
                <a:gd name="connsiteX863" fmla="*/ 6594371 w 12191999"/>
                <a:gd name="connsiteY863" fmla="*/ 743652 h 1160647"/>
                <a:gd name="connsiteX864" fmla="*/ 6594371 w 12191999"/>
                <a:gd name="connsiteY864" fmla="*/ 744733 h 1160647"/>
                <a:gd name="connsiteX865" fmla="*/ 6594371 w 12191999"/>
                <a:gd name="connsiteY865" fmla="*/ 752299 h 1160647"/>
                <a:gd name="connsiteX866" fmla="*/ 6595131 w 12191999"/>
                <a:gd name="connsiteY866" fmla="*/ 752299 h 1160647"/>
                <a:gd name="connsiteX867" fmla="*/ 6600451 w 12191999"/>
                <a:gd name="connsiteY867" fmla="*/ 752299 h 1160647"/>
                <a:gd name="connsiteX868" fmla="*/ 6600451 w 12191999"/>
                <a:gd name="connsiteY868" fmla="*/ 750137 h 1160647"/>
                <a:gd name="connsiteX869" fmla="*/ 6600451 w 12191999"/>
                <a:gd name="connsiteY869" fmla="*/ 735005 h 1160647"/>
                <a:gd name="connsiteX870" fmla="*/ 6601464 w 12191999"/>
                <a:gd name="connsiteY870" fmla="*/ 735005 h 1160647"/>
                <a:gd name="connsiteX871" fmla="*/ 6608558 w 12191999"/>
                <a:gd name="connsiteY871" fmla="*/ 735005 h 1160647"/>
                <a:gd name="connsiteX872" fmla="*/ 6608558 w 12191999"/>
                <a:gd name="connsiteY872" fmla="*/ 736086 h 1160647"/>
                <a:gd name="connsiteX873" fmla="*/ 6608558 w 12191999"/>
                <a:gd name="connsiteY873" fmla="*/ 743652 h 1160647"/>
                <a:gd name="connsiteX874" fmla="*/ 6613878 w 12191999"/>
                <a:gd name="connsiteY874" fmla="*/ 741659 h 1160647"/>
                <a:gd name="connsiteX875" fmla="*/ 6614638 w 12191999"/>
                <a:gd name="connsiteY875" fmla="*/ 740679 h 1160647"/>
                <a:gd name="connsiteX876" fmla="*/ 6614638 w 12191999"/>
                <a:gd name="connsiteY876" fmla="*/ 735005 h 1160647"/>
                <a:gd name="connsiteX877" fmla="*/ 6653145 w 12191999"/>
                <a:gd name="connsiteY877" fmla="*/ 735005 h 1160647"/>
                <a:gd name="connsiteX878" fmla="*/ 6653145 w 12191999"/>
                <a:gd name="connsiteY878" fmla="*/ 758784 h 1160647"/>
                <a:gd name="connsiteX879" fmla="*/ 6655171 w 12191999"/>
                <a:gd name="connsiteY879" fmla="*/ 758784 h 1160647"/>
                <a:gd name="connsiteX880" fmla="*/ 6669358 w 12191999"/>
                <a:gd name="connsiteY880" fmla="*/ 758784 h 1160647"/>
                <a:gd name="connsiteX881" fmla="*/ 6669358 w 12191999"/>
                <a:gd name="connsiteY881" fmla="*/ 759865 h 1160647"/>
                <a:gd name="connsiteX882" fmla="*/ 6669358 w 12191999"/>
                <a:gd name="connsiteY882" fmla="*/ 767431 h 1160647"/>
                <a:gd name="connsiteX883" fmla="*/ 6671132 w 12191999"/>
                <a:gd name="connsiteY883" fmla="*/ 767431 h 1160647"/>
                <a:gd name="connsiteX884" fmla="*/ 6683545 w 12191999"/>
                <a:gd name="connsiteY884" fmla="*/ 767431 h 1160647"/>
                <a:gd name="connsiteX885" fmla="*/ 6683545 w 12191999"/>
                <a:gd name="connsiteY885" fmla="*/ 743652 h 1160647"/>
                <a:gd name="connsiteX886" fmla="*/ 6684558 w 12191999"/>
                <a:gd name="connsiteY886" fmla="*/ 743652 h 1160647"/>
                <a:gd name="connsiteX887" fmla="*/ 6691652 w 12191999"/>
                <a:gd name="connsiteY887" fmla="*/ 743652 h 1160647"/>
                <a:gd name="connsiteX888" fmla="*/ 6691652 w 12191999"/>
                <a:gd name="connsiteY888" fmla="*/ 711225 h 1160647"/>
                <a:gd name="connsiteX889" fmla="*/ 6692665 w 12191999"/>
                <a:gd name="connsiteY889" fmla="*/ 711225 h 1160647"/>
                <a:gd name="connsiteX890" fmla="*/ 6699759 w 12191999"/>
                <a:gd name="connsiteY890" fmla="*/ 711225 h 1160647"/>
                <a:gd name="connsiteX891" fmla="*/ 6699759 w 12191999"/>
                <a:gd name="connsiteY891" fmla="*/ 709334 h 1160647"/>
                <a:gd name="connsiteX892" fmla="*/ 6699759 w 12191999"/>
                <a:gd name="connsiteY892" fmla="*/ 696093 h 1160647"/>
                <a:gd name="connsiteX893" fmla="*/ 6698492 w 12191999"/>
                <a:gd name="connsiteY893" fmla="*/ 694471 h 1160647"/>
                <a:gd name="connsiteX894" fmla="*/ 6703812 w 12191999"/>
                <a:gd name="connsiteY894" fmla="*/ 683122 h 1160647"/>
                <a:gd name="connsiteX895" fmla="*/ 6711919 w 12191999"/>
                <a:gd name="connsiteY895" fmla="*/ 711225 h 1160647"/>
                <a:gd name="connsiteX896" fmla="*/ 6712679 w 12191999"/>
                <a:gd name="connsiteY896" fmla="*/ 711225 h 1160647"/>
                <a:gd name="connsiteX897" fmla="*/ 6717999 w 12191999"/>
                <a:gd name="connsiteY897" fmla="*/ 711225 h 1160647"/>
                <a:gd name="connsiteX898" fmla="*/ 6717999 w 12191999"/>
                <a:gd name="connsiteY898" fmla="*/ 605298 h 1160647"/>
                <a:gd name="connsiteX899" fmla="*/ 6719519 w 12191999"/>
                <a:gd name="connsiteY899" fmla="*/ 605298 h 1160647"/>
                <a:gd name="connsiteX900" fmla="*/ 6730159 w 12191999"/>
                <a:gd name="connsiteY900" fmla="*/ 605298 h 1160647"/>
                <a:gd name="connsiteX901" fmla="*/ 6730159 w 12191999"/>
                <a:gd name="connsiteY901" fmla="*/ 557739 h 1160647"/>
                <a:gd name="connsiteX902" fmla="*/ 6756506 w 12191999"/>
                <a:gd name="connsiteY902" fmla="*/ 557739 h 1160647"/>
                <a:gd name="connsiteX903" fmla="*/ 6756506 w 12191999"/>
                <a:gd name="connsiteY903" fmla="*/ 536121 h 1160647"/>
                <a:gd name="connsiteX904" fmla="*/ 6790960 w 12191999"/>
                <a:gd name="connsiteY904" fmla="*/ 536121 h 1160647"/>
                <a:gd name="connsiteX905" fmla="*/ 6790960 w 12191999"/>
                <a:gd name="connsiteY905" fmla="*/ 538553 h 1160647"/>
                <a:gd name="connsiteX906" fmla="*/ 6790960 w 12191999"/>
                <a:gd name="connsiteY906" fmla="*/ 555577 h 1160647"/>
                <a:gd name="connsiteX907" fmla="*/ 6793240 w 12191999"/>
                <a:gd name="connsiteY907" fmla="*/ 555577 h 1160647"/>
                <a:gd name="connsiteX908" fmla="*/ 6809200 w 12191999"/>
                <a:gd name="connsiteY908" fmla="*/ 555577 h 1160647"/>
                <a:gd name="connsiteX909" fmla="*/ 6809200 w 12191999"/>
                <a:gd name="connsiteY909" fmla="*/ 603136 h 1160647"/>
                <a:gd name="connsiteX910" fmla="*/ 6810213 w 12191999"/>
                <a:gd name="connsiteY910" fmla="*/ 603136 h 1160647"/>
                <a:gd name="connsiteX911" fmla="*/ 6817307 w 12191999"/>
                <a:gd name="connsiteY911" fmla="*/ 603136 h 1160647"/>
                <a:gd name="connsiteX912" fmla="*/ 6831494 w 12191999"/>
                <a:gd name="connsiteY912" fmla="*/ 607460 h 1160647"/>
                <a:gd name="connsiteX913" fmla="*/ 6831494 w 12191999"/>
                <a:gd name="connsiteY913" fmla="*/ 646372 h 1160647"/>
                <a:gd name="connsiteX914" fmla="*/ 6832507 w 12191999"/>
                <a:gd name="connsiteY914" fmla="*/ 646372 h 1160647"/>
                <a:gd name="connsiteX915" fmla="*/ 6839600 w 12191999"/>
                <a:gd name="connsiteY915" fmla="*/ 646372 h 1160647"/>
                <a:gd name="connsiteX916" fmla="*/ 6839600 w 12191999"/>
                <a:gd name="connsiteY916" fmla="*/ 647993 h 1160647"/>
                <a:gd name="connsiteX917" fmla="*/ 6839600 w 12191999"/>
                <a:gd name="connsiteY917" fmla="*/ 659342 h 1160647"/>
                <a:gd name="connsiteX918" fmla="*/ 6841627 w 12191999"/>
                <a:gd name="connsiteY918" fmla="*/ 659342 h 1160647"/>
                <a:gd name="connsiteX919" fmla="*/ 6855814 w 12191999"/>
                <a:gd name="connsiteY919" fmla="*/ 659342 h 1160647"/>
                <a:gd name="connsiteX920" fmla="*/ 6861894 w 12191999"/>
                <a:gd name="connsiteY920" fmla="*/ 665828 h 1160647"/>
                <a:gd name="connsiteX921" fmla="*/ 6861894 w 12191999"/>
                <a:gd name="connsiteY921" fmla="*/ 687446 h 1160647"/>
                <a:gd name="connsiteX922" fmla="*/ 6864174 w 12191999"/>
                <a:gd name="connsiteY922" fmla="*/ 687446 h 1160647"/>
                <a:gd name="connsiteX923" fmla="*/ 6880134 w 12191999"/>
                <a:gd name="connsiteY923" fmla="*/ 687446 h 1160647"/>
                <a:gd name="connsiteX924" fmla="*/ 6880134 w 12191999"/>
                <a:gd name="connsiteY924" fmla="*/ 688526 h 1160647"/>
                <a:gd name="connsiteX925" fmla="*/ 6880134 w 12191999"/>
                <a:gd name="connsiteY925" fmla="*/ 696093 h 1160647"/>
                <a:gd name="connsiteX926" fmla="*/ 6881401 w 12191999"/>
                <a:gd name="connsiteY926" fmla="*/ 696093 h 1160647"/>
                <a:gd name="connsiteX927" fmla="*/ 6890268 w 12191999"/>
                <a:gd name="connsiteY927" fmla="*/ 696093 h 1160647"/>
                <a:gd name="connsiteX928" fmla="*/ 6890268 w 12191999"/>
                <a:gd name="connsiteY928" fmla="*/ 698254 h 1160647"/>
                <a:gd name="connsiteX929" fmla="*/ 6890268 w 12191999"/>
                <a:gd name="connsiteY929" fmla="*/ 713387 h 1160647"/>
                <a:gd name="connsiteX930" fmla="*/ 6894321 w 12191999"/>
                <a:gd name="connsiteY930" fmla="*/ 711495 h 1160647"/>
                <a:gd name="connsiteX931" fmla="*/ 6894321 w 12191999"/>
                <a:gd name="connsiteY931" fmla="*/ 698254 h 1160647"/>
                <a:gd name="connsiteX932" fmla="*/ 6895334 w 12191999"/>
                <a:gd name="connsiteY932" fmla="*/ 698254 h 1160647"/>
                <a:gd name="connsiteX933" fmla="*/ 6902428 w 12191999"/>
                <a:gd name="connsiteY933" fmla="*/ 698254 h 1160647"/>
                <a:gd name="connsiteX934" fmla="*/ 6902428 w 12191999"/>
                <a:gd name="connsiteY934" fmla="*/ 699876 h 1160647"/>
                <a:gd name="connsiteX935" fmla="*/ 6902428 w 12191999"/>
                <a:gd name="connsiteY935" fmla="*/ 711225 h 1160647"/>
                <a:gd name="connsiteX936" fmla="*/ 6903188 w 12191999"/>
                <a:gd name="connsiteY936" fmla="*/ 711225 h 1160647"/>
                <a:gd name="connsiteX937" fmla="*/ 6908508 w 12191999"/>
                <a:gd name="connsiteY937" fmla="*/ 711225 h 1160647"/>
                <a:gd name="connsiteX938" fmla="*/ 6957148 w 12191999"/>
                <a:gd name="connsiteY938" fmla="*/ 706902 h 1160647"/>
                <a:gd name="connsiteX939" fmla="*/ 6957148 w 12191999"/>
                <a:gd name="connsiteY939" fmla="*/ 708253 h 1160647"/>
                <a:gd name="connsiteX940" fmla="*/ 6957148 w 12191999"/>
                <a:gd name="connsiteY940" fmla="*/ 717710 h 1160647"/>
                <a:gd name="connsiteX941" fmla="*/ 6957908 w 12191999"/>
                <a:gd name="connsiteY941" fmla="*/ 717710 h 1160647"/>
                <a:gd name="connsiteX942" fmla="*/ 6963229 w 12191999"/>
                <a:gd name="connsiteY942" fmla="*/ 717710 h 1160647"/>
                <a:gd name="connsiteX943" fmla="*/ 6963229 w 12191999"/>
                <a:gd name="connsiteY943" fmla="*/ 719872 h 1160647"/>
                <a:gd name="connsiteX944" fmla="*/ 6963229 w 12191999"/>
                <a:gd name="connsiteY944" fmla="*/ 735005 h 1160647"/>
                <a:gd name="connsiteX945" fmla="*/ 6965255 w 12191999"/>
                <a:gd name="connsiteY945" fmla="*/ 733654 h 1160647"/>
                <a:gd name="connsiteX946" fmla="*/ 6979442 w 12191999"/>
                <a:gd name="connsiteY946" fmla="*/ 724196 h 1160647"/>
                <a:gd name="connsiteX947" fmla="*/ 6985522 w 12191999"/>
                <a:gd name="connsiteY947" fmla="*/ 683122 h 1160647"/>
                <a:gd name="connsiteX948" fmla="*/ 6986282 w 12191999"/>
                <a:gd name="connsiteY948" fmla="*/ 682852 h 1160647"/>
                <a:gd name="connsiteX949" fmla="*/ 6991602 w 12191999"/>
                <a:gd name="connsiteY949" fmla="*/ 680960 h 1160647"/>
                <a:gd name="connsiteX950" fmla="*/ 6993629 w 12191999"/>
                <a:gd name="connsiteY950" fmla="*/ 611783 h 1160647"/>
                <a:gd name="connsiteX951" fmla="*/ 6995656 w 12191999"/>
                <a:gd name="connsiteY951" fmla="*/ 680960 h 1160647"/>
                <a:gd name="connsiteX952" fmla="*/ 6996416 w 12191999"/>
                <a:gd name="connsiteY952" fmla="*/ 681230 h 1160647"/>
                <a:gd name="connsiteX953" fmla="*/ 7001736 w 12191999"/>
                <a:gd name="connsiteY953" fmla="*/ 683122 h 1160647"/>
                <a:gd name="connsiteX954" fmla="*/ 7001736 w 12191999"/>
                <a:gd name="connsiteY954" fmla="*/ 596651 h 1160647"/>
                <a:gd name="connsiteX955" fmla="*/ 7005789 w 12191999"/>
                <a:gd name="connsiteY955" fmla="*/ 564224 h 1160647"/>
                <a:gd name="connsiteX956" fmla="*/ 7044296 w 12191999"/>
                <a:gd name="connsiteY956" fmla="*/ 564224 h 1160647"/>
                <a:gd name="connsiteX957" fmla="*/ 7044296 w 12191999"/>
                <a:gd name="connsiteY957" fmla="*/ 596651 h 1160647"/>
                <a:gd name="connsiteX958" fmla="*/ 7045056 w 12191999"/>
                <a:gd name="connsiteY958" fmla="*/ 596651 h 1160647"/>
                <a:gd name="connsiteX959" fmla="*/ 7050376 w 12191999"/>
                <a:gd name="connsiteY959" fmla="*/ 596651 h 1160647"/>
                <a:gd name="connsiteX960" fmla="*/ 7050376 w 12191999"/>
                <a:gd name="connsiteY960" fmla="*/ 514503 h 1160647"/>
                <a:gd name="connsiteX961" fmla="*/ 7052150 w 12191999"/>
                <a:gd name="connsiteY961" fmla="*/ 514503 h 1160647"/>
                <a:gd name="connsiteX962" fmla="*/ 7064563 w 12191999"/>
                <a:gd name="connsiteY962" fmla="*/ 514503 h 1160647"/>
                <a:gd name="connsiteX963" fmla="*/ 7064563 w 12191999"/>
                <a:gd name="connsiteY963" fmla="*/ 512612 h 1160647"/>
                <a:gd name="connsiteX964" fmla="*/ 7064563 w 12191999"/>
                <a:gd name="connsiteY964" fmla="*/ 499371 h 1160647"/>
                <a:gd name="connsiteX965" fmla="*/ 7086857 w 12191999"/>
                <a:gd name="connsiteY965" fmla="*/ 499371 h 1160647"/>
                <a:gd name="connsiteX966" fmla="*/ 7086857 w 12191999"/>
                <a:gd name="connsiteY966" fmla="*/ 498290 h 1160647"/>
                <a:gd name="connsiteX967" fmla="*/ 7086857 w 12191999"/>
                <a:gd name="connsiteY967" fmla="*/ 490724 h 1160647"/>
                <a:gd name="connsiteX968" fmla="*/ 7088630 w 12191999"/>
                <a:gd name="connsiteY968" fmla="*/ 490724 h 1160647"/>
                <a:gd name="connsiteX969" fmla="*/ 7101044 w 12191999"/>
                <a:gd name="connsiteY969" fmla="*/ 490724 h 1160647"/>
                <a:gd name="connsiteX970" fmla="*/ 7101044 w 12191999"/>
                <a:gd name="connsiteY970" fmla="*/ 491805 h 1160647"/>
                <a:gd name="connsiteX971" fmla="*/ 7101044 w 12191999"/>
                <a:gd name="connsiteY971" fmla="*/ 499371 h 1160647"/>
                <a:gd name="connsiteX972" fmla="*/ 7101804 w 12191999"/>
                <a:gd name="connsiteY972" fmla="*/ 499371 h 1160647"/>
                <a:gd name="connsiteX973" fmla="*/ 7107124 w 12191999"/>
                <a:gd name="connsiteY973" fmla="*/ 499371 h 1160647"/>
                <a:gd name="connsiteX974" fmla="*/ 7117257 w 12191999"/>
                <a:gd name="connsiteY974" fmla="*/ 495047 h 1160647"/>
                <a:gd name="connsiteX975" fmla="*/ 7121310 w 12191999"/>
                <a:gd name="connsiteY975" fmla="*/ 498290 h 1160647"/>
                <a:gd name="connsiteX976" fmla="*/ 7121310 w 12191999"/>
                <a:gd name="connsiteY976" fmla="*/ 490724 h 1160647"/>
                <a:gd name="connsiteX977" fmla="*/ 7123590 w 12191999"/>
                <a:gd name="connsiteY977" fmla="*/ 490724 h 1160647"/>
                <a:gd name="connsiteX978" fmla="*/ 7139551 w 12191999"/>
                <a:gd name="connsiteY978" fmla="*/ 490724 h 1160647"/>
                <a:gd name="connsiteX979" fmla="*/ 7139551 w 12191999"/>
                <a:gd name="connsiteY979" fmla="*/ 491805 h 1160647"/>
                <a:gd name="connsiteX980" fmla="*/ 7139551 w 12191999"/>
                <a:gd name="connsiteY980" fmla="*/ 499371 h 1160647"/>
                <a:gd name="connsiteX981" fmla="*/ 7169951 w 12191999"/>
                <a:gd name="connsiteY981" fmla="*/ 499371 h 1160647"/>
                <a:gd name="connsiteX982" fmla="*/ 7169951 w 12191999"/>
                <a:gd name="connsiteY982" fmla="*/ 500992 h 1160647"/>
                <a:gd name="connsiteX983" fmla="*/ 7169951 w 12191999"/>
                <a:gd name="connsiteY983" fmla="*/ 512342 h 1160647"/>
                <a:gd name="connsiteX984" fmla="*/ 7196298 w 12191999"/>
                <a:gd name="connsiteY984" fmla="*/ 512342 h 1160647"/>
                <a:gd name="connsiteX985" fmla="*/ 7196298 w 12191999"/>
                <a:gd name="connsiteY985" fmla="*/ 542606 h 1160647"/>
                <a:gd name="connsiteX986" fmla="*/ 7197058 w 12191999"/>
                <a:gd name="connsiteY986" fmla="*/ 542606 h 1160647"/>
                <a:gd name="connsiteX987" fmla="*/ 7202378 w 12191999"/>
                <a:gd name="connsiteY987" fmla="*/ 542606 h 1160647"/>
                <a:gd name="connsiteX988" fmla="*/ 7202378 w 12191999"/>
                <a:gd name="connsiteY988" fmla="*/ 543687 h 1160647"/>
                <a:gd name="connsiteX989" fmla="*/ 7202378 w 12191999"/>
                <a:gd name="connsiteY989" fmla="*/ 551254 h 1160647"/>
                <a:gd name="connsiteX990" fmla="*/ 7206432 w 12191999"/>
                <a:gd name="connsiteY990" fmla="*/ 581518 h 1160647"/>
                <a:gd name="connsiteX991" fmla="*/ 7207192 w 12191999"/>
                <a:gd name="connsiteY991" fmla="*/ 581518 h 1160647"/>
                <a:gd name="connsiteX992" fmla="*/ 7212512 w 12191999"/>
                <a:gd name="connsiteY992" fmla="*/ 581518 h 1160647"/>
                <a:gd name="connsiteX993" fmla="*/ 7212512 w 12191999"/>
                <a:gd name="connsiteY993" fmla="*/ 582329 h 1160647"/>
                <a:gd name="connsiteX994" fmla="*/ 7212512 w 12191999"/>
                <a:gd name="connsiteY994" fmla="*/ 588004 h 1160647"/>
                <a:gd name="connsiteX995" fmla="*/ 7213525 w 12191999"/>
                <a:gd name="connsiteY995" fmla="*/ 588004 h 1160647"/>
                <a:gd name="connsiteX996" fmla="*/ 7220618 w 12191999"/>
                <a:gd name="connsiteY996" fmla="*/ 588004 h 1160647"/>
                <a:gd name="connsiteX997" fmla="*/ 7220618 w 12191999"/>
                <a:gd name="connsiteY997" fmla="*/ 618269 h 1160647"/>
                <a:gd name="connsiteX998" fmla="*/ 7222645 w 12191999"/>
                <a:gd name="connsiteY998" fmla="*/ 618269 h 1160647"/>
                <a:gd name="connsiteX999" fmla="*/ 7236832 w 12191999"/>
                <a:gd name="connsiteY999" fmla="*/ 618269 h 1160647"/>
                <a:gd name="connsiteX1000" fmla="*/ 7236832 w 12191999"/>
                <a:gd name="connsiteY1000" fmla="*/ 642048 h 1160647"/>
                <a:gd name="connsiteX1001" fmla="*/ 7238859 w 12191999"/>
                <a:gd name="connsiteY1001" fmla="*/ 643669 h 1160647"/>
                <a:gd name="connsiteX1002" fmla="*/ 7238859 w 12191999"/>
                <a:gd name="connsiteY1002" fmla="*/ 655019 h 1160647"/>
                <a:gd name="connsiteX1003" fmla="*/ 7239619 w 12191999"/>
                <a:gd name="connsiteY1003" fmla="*/ 655019 h 1160647"/>
                <a:gd name="connsiteX1004" fmla="*/ 7244939 w 12191999"/>
                <a:gd name="connsiteY1004" fmla="*/ 655019 h 1160647"/>
                <a:gd name="connsiteX1005" fmla="*/ 7244939 w 12191999"/>
                <a:gd name="connsiteY1005" fmla="*/ 678798 h 1160647"/>
                <a:gd name="connsiteX1006" fmla="*/ 7246205 w 12191999"/>
                <a:gd name="connsiteY1006" fmla="*/ 678798 h 1160647"/>
                <a:gd name="connsiteX1007" fmla="*/ 7255072 w 12191999"/>
                <a:gd name="connsiteY1007" fmla="*/ 678798 h 1160647"/>
                <a:gd name="connsiteX1008" fmla="*/ 7257099 w 12191999"/>
                <a:gd name="connsiteY1008" fmla="*/ 682852 h 1160647"/>
                <a:gd name="connsiteX1009" fmla="*/ 7257099 w 12191999"/>
                <a:gd name="connsiteY1009" fmla="*/ 696093 h 1160647"/>
                <a:gd name="connsiteX1010" fmla="*/ 7258619 w 12191999"/>
                <a:gd name="connsiteY1010" fmla="*/ 694201 h 1160647"/>
                <a:gd name="connsiteX1011" fmla="*/ 7269259 w 12191999"/>
                <a:gd name="connsiteY1011" fmla="*/ 680960 h 1160647"/>
                <a:gd name="connsiteX1012" fmla="*/ 7297633 w 12191999"/>
                <a:gd name="connsiteY1012" fmla="*/ 680960 h 1160647"/>
                <a:gd name="connsiteX1013" fmla="*/ 7297633 w 12191999"/>
                <a:gd name="connsiteY1013" fmla="*/ 767431 h 1160647"/>
                <a:gd name="connsiteX1014" fmla="*/ 7298393 w 12191999"/>
                <a:gd name="connsiteY1014" fmla="*/ 767431 h 1160647"/>
                <a:gd name="connsiteX1015" fmla="*/ 7303713 w 12191999"/>
                <a:gd name="connsiteY1015" fmla="*/ 767431 h 1160647"/>
                <a:gd name="connsiteX1016" fmla="*/ 7304473 w 12191999"/>
                <a:gd name="connsiteY1016" fmla="*/ 766080 h 1160647"/>
                <a:gd name="connsiteX1017" fmla="*/ 7309793 w 12191999"/>
                <a:gd name="connsiteY1017" fmla="*/ 756622 h 1160647"/>
                <a:gd name="connsiteX1018" fmla="*/ 7309793 w 12191999"/>
                <a:gd name="connsiteY1018" fmla="*/ 758514 h 1160647"/>
                <a:gd name="connsiteX1019" fmla="*/ 7309793 w 12191999"/>
                <a:gd name="connsiteY1019" fmla="*/ 771755 h 1160647"/>
                <a:gd name="connsiteX1020" fmla="*/ 7313846 w 12191999"/>
                <a:gd name="connsiteY1020" fmla="*/ 726358 h 1160647"/>
                <a:gd name="connsiteX1021" fmla="*/ 7314606 w 12191999"/>
                <a:gd name="connsiteY1021" fmla="*/ 726358 h 1160647"/>
                <a:gd name="connsiteX1022" fmla="*/ 7319926 w 12191999"/>
                <a:gd name="connsiteY1022" fmla="*/ 726358 h 1160647"/>
                <a:gd name="connsiteX1023" fmla="*/ 7319926 w 12191999"/>
                <a:gd name="connsiteY1023" fmla="*/ 661504 h 1160647"/>
                <a:gd name="connsiteX1024" fmla="*/ 7320940 w 12191999"/>
                <a:gd name="connsiteY1024" fmla="*/ 661504 h 1160647"/>
                <a:gd name="connsiteX1025" fmla="*/ 7328033 w 12191999"/>
                <a:gd name="connsiteY1025" fmla="*/ 661504 h 1160647"/>
                <a:gd name="connsiteX1026" fmla="*/ 7340193 w 12191999"/>
                <a:gd name="connsiteY1026" fmla="*/ 618269 h 1160647"/>
                <a:gd name="connsiteX1027" fmla="*/ 7341460 w 12191999"/>
                <a:gd name="connsiteY1027" fmla="*/ 618269 h 1160647"/>
                <a:gd name="connsiteX1028" fmla="*/ 7350327 w 12191999"/>
                <a:gd name="connsiteY1028" fmla="*/ 618269 h 1160647"/>
                <a:gd name="connsiteX1029" fmla="*/ 7360460 w 12191999"/>
                <a:gd name="connsiteY1029" fmla="*/ 661504 h 1160647"/>
                <a:gd name="connsiteX1030" fmla="*/ 7361473 w 12191999"/>
                <a:gd name="connsiteY1030" fmla="*/ 661504 h 1160647"/>
                <a:gd name="connsiteX1031" fmla="*/ 7368567 w 12191999"/>
                <a:gd name="connsiteY1031" fmla="*/ 661504 h 1160647"/>
                <a:gd name="connsiteX1032" fmla="*/ 7368567 w 12191999"/>
                <a:gd name="connsiteY1032" fmla="*/ 700416 h 1160647"/>
                <a:gd name="connsiteX1033" fmla="*/ 7370340 w 12191999"/>
                <a:gd name="connsiteY1033" fmla="*/ 700416 h 1160647"/>
                <a:gd name="connsiteX1034" fmla="*/ 7382754 w 12191999"/>
                <a:gd name="connsiteY1034" fmla="*/ 700416 h 1160647"/>
                <a:gd name="connsiteX1035" fmla="*/ 7382754 w 12191999"/>
                <a:gd name="connsiteY1035" fmla="*/ 702578 h 1160647"/>
                <a:gd name="connsiteX1036" fmla="*/ 7382754 w 12191999"/>
                <a:gd name="connsiteY1036" fmla="*/ 717710 h 1160647"/>
                <a:gd name="connsiteX1037" fmla="*/ 7386807 w 12191999"/>
                <a:gd name="connsiteY1037" fmla="*/ 715549 h 1160647"/>
                <a:gd name="connsiteX1038" fmla="*/ 7386807 w 12191999"/>
                <a:gd name="connsiteY1038" fmla="*/ 700416 h 1160647"/>
                <a:gd name="connsiteX1039" fmla="*/ 7388327 w 12191999"/>
                <a:gd name="connsiteY1039" fmla="*/ 700416 h 1160647"/>
                <a:gd name="connsiteX1040" fmla="*/ 7398967 w 12191999"/>
                <a:gd name="connsiteY1040" fmla="*/ 700416 h 1160647"/>
                <a:gd name="connsiteX1041" fmla="*/ 7398967 w 12191999"/>
                <a:gd name="connsiteY1041" fmla="*/ 702037 h 1160647"/>
                <a:gd name="connsiteX1042" fmla="*/ 7398967 w 12191999"/>
                <a:gd name="connsiteY1042" fmla="*/ 713387 h 1160647"/>
                <a:gd name="connsiteX1043" fmla="*/ 7429368 w 12191999"/>
                <a:gd name="connsiteY1043" fmla="*/ 713387 h 1160647"/>
                <a:gd name="connsiteX1044" fmla="*/ 7429368 w 12191999"/>
                <a:gd name="connsiteY1044" fmla="*/ 676637 h 1160647"/>
                <a:gd name="connsiteX1045" fmla="*/ 7430634 w 12191999"/>
                <a:gd name="connsiteY1045" fmla="*/ 676637 h 1160647"/>
                <a:gd name="connsiteX1046" fmla="*/ 7439501 w 12191999"/>
                <a:gd name="connsiteY1046" fmla="*/ 676637 h 1160647"/>
                <a:gd name="connsiteX1047" fmla="*/ 7439501 w 12191999"/>
                <a:gd name="connsiteY1047" fmla="*/ 698254 h 1160647"/>
                <a:gd name="connsiteX1048" fmla="*/ 7441528 w 12191999"/>
                <a:gd name="connsiteY1048" fmla="*/ 665828 h 1160647"/>
                <a:gd name="connsiteX1049" fmla="*/ 7463821 w 12191999"/>
                <a:gd name="connsiteY1049" fmla="*/ 665828 h 1160647"/>
                <a:gd name="connsiteX1050" fmla="*/ 7463821 w 12191999"/>
                <a:gd name="connsiteY1050" fmla="*/ 664206 h 1160647"/>
                <a:gd name="connsiteX1051" fmla="*/ 7463821 w 12191999"/>
                <a:gd name="connsiteY1051" fmla="*/ 652857 h 1160647"/>
                <a:gd name="connsiteX1052" fmla="*/ 7464581 w 12191999"/>
                <a:gd name="connsiteY1052" fmla="*/ 652857 h 1160647"/>
                <a:gd name="connsiteX1053" fmla="*/ 7469901 w 12191999"/>
                <a:gd name="connsiteY1053" fmla="*/ 652857 h 1160647"/>
                <a:gd name="connsiteX1054" fmla="*/ 7469901 w 12191999"/>
                <a:gd name="connsiteY1054" fmla="*/ 650966 h 1160647"/>
                <a:gd name="connsiteX1055" fmla="*/ 7469901 w 12191999"/>
                <a:gd name="connsiteY1055" fmla="*/ 637725 h 1160647"/>
                <a:gd name="connsiteX1056" fmla="*/ 7473955 w 12191999"/>
                <a:gd name="connsiteY1056" fmla="*/ 644210 h 1160647"/>
                <a:gd name="connsiteX1057" fmla="*/ 7476235 w 12191999"/>
                <a:gd name="connsiteY1057" fmla="*/ 644210 h 1160647"/>
                <a:gd name="connsiteX1058" fmla="*/ 7492195 w 12191999"/>
                <a:gd name="connsiteY1058" fmla="*/ 644210 h 1160647"/>
                <a:gd name="connsiteX1059" fmla="*/ 7492195 w 12191999"/>
                <a:gd name="connsiteY1059" fmla="*/ 643399 h 1160647"/>
                <a:gd name="connsiteX1060" fmla="*/ 7492195 w 12191999"/>
                <a:gd name="connsiteY1060" fmla="*/ 637725 h 1160647"/>
                <a:gd name="connsiteX1061" fmla="*/ 7492955 w 12191999"/>
                <a:gd name="connsiteY1061" fmla="*/ 637725 h 1160647"/>
                <a:gd name="connsiteX1062" fmla="*/ 7498275 w 12191999"/>
                <a:gd name="connsiteY1062" fmla="*/ 637725 h 1160647"/>
                <a:gd name="connsiteX1063" fmla="*/ 7498275 w 12191999"/>
                <a:gd name="connsiteY1063" fmla="*/ 639076 h 1160647"/>
                <a:gd name="connsiteX1064" fmla="*/ 7498275 w 12191999"/>
                <a:gd name="connsiteY1064" fmla="*/ 648534 h 1160647"/>
                <a:gd name="connsiteX1065" fmla="*/ 7536782 w 12191999"/>
                <a:gd name="connsiteY1065" fmla="*/ 648534 h 1160647"/>
                <a:gd name="connsiteX1066" fmla="*/ 7536782 w 12191999"/>
                <a:gd name="connsiteY1066" fmla="*/ 786887 h 1160647"/>
                <a:gd name="connsiteX1067" fmla="*/ 7538302 w 12191999"/>
                <a:gd name="connsiteY1067" fmla="*/ 786887 h 1160647"/>
                <a:gd name="connsiteX1068" fmla="*/ 7548942 w 12191999"/>
                <a:gd name="connsiteY1068" fmla="*/ 786887 h 1160647"/>
                <a:gd name="connsiteX1069" fmla="*/ 7548942 w 12191999"/>
                <a:gd name="connsiteY1069" fmla="*/ 773917 h 1160647"/>
                <a:gd name="connsiteX1070" fmla="*/ 7552996 w 12191999"/>
                <a:gd name="connsiteY1070" fmla="*/ 773917 h 1160647"/>
                <a:gd name="connsiteX1071" fmla="*/ 7552996 w 12191999"/>
                <a:gd name="connsiteY1071" fmla="*/ 786887 h 1160647"/>
                <a:gd name="connsiteX1072" fmla="*/ 7583396 w 12191999"/>
                <a:gd name="connsiteY1072" fmla="*/ 786887 h 1160647"/>
                <a:gd name="connsiteX1073" fmla="*/ 7583396 w 12191999"/>
                <a:gd name="connsiteY1073" fmla="*/ 756622 h 1160647"/>
                <a:gd name="connsiteX1074" fmla="*/ 7595556 w 12191999"/>
                <a:gd name="connsiteY1074" fmla="*/ 756622 h 1160647"/>
                <a:gd name="connsiteX1075" fmla="*/ 7607716 w 12191999"/>
                <a:gd name="connsiteY1075" fmla="*/ 754461 h 1160647"/>
                <a:gd name="connsiteX1076" fmla="*/ 7611770 w 12191999"/>
                <a:gd name="connsiteY1076" fmla="*/ 756622 h 1160647"/>
                <a:gd name="connsiteX1077" fmla="*/ 7621903 w 12191999"/>
                <a:gd name="connsiteY1077" fmla="*/ 756622 h 1160647"/>
                <a:gd name="connsiteX1078" fmla="*/ 7621903 w 12191999"/>
                <a:gd name="connsiteY1078" fmla="*/ 786887 h 1160647"/>
                <a:gd name="connsiteX1079" fmla="*/ 7630010 w 12191999"/>
                <a:gd name="connsiteY1079" fmla="*/ 786887 h 1160647"/>
                <a:gd name="connsiteX1080" fmla="*/ 7630010 w 12191999"/>
                <a:gd name="connsiteY1080" fmla="*/ 804182 h 1160647"/>
                <a:gd name="connsiteX1081" fmla="*/ 7639346 w 12191999"/>
                <a:gd name="connsiteY1081" fmla="*/ 805087 h 1160647"/>
                <a:gd name="connsiteX1082" fmla="*/ 7652304 w 12191999"/>
                <a:gd name="connsiteY1082" fmla="*/ 805087 h 1160647"/>
                <a:gd name="connsiteX1083" fmla="*/ 7652304 w 12191999"/>
                <a:gd name="connsiteY1083" fmla="*/ 789049 h 1160647"/>
                <a:gd name="connsiteX1084" fmla="*/ 7720260 w 12191999"/>
                <a:gd name="connsiteY1084" fmla="*/ 789049 h 1160647"/>
                <a:gd name="connsiteX1085" fmla="*/ 7720260 w 12191999"/>
                <a:gd name="connsiteY1085" fmla="*/ 703796 h 1160647"/>
                <a:gd name="connsiteX1086" fmla="*/ 7792268 w 12191999"/>
                <a:gd name="connsiteY1086" fmla="*/ 703796 h 1160647"/>
                <a:gd name="connsiteX1087" fmla="*/ 7792268 w 12191999"/>
                <a:gd name="connsiteY1087" fmla="*/ 782564 h 1160647"/>
                <a:gd name="connsiteX1088" fmla="*/ 7794172 w 12191999"/>
                <a:gd name="connsiteY1088" fmla="*/ 782564 h 1160647"/>
                <a:gd name="connsiteX1089" fmla="*/ 7795414 w 12191999"/>
                <a:gd name="connsiteY1089" fmla="*/ 805087 h 1160647"/>
                <a:gd name="connsiteX1090" fmla="*/ 7805090 w 12191999"/>
                <a:gd name="connsiteY1090" fmla="*/ 805087 h 1160647"/>
                <a:gd name="connsiteX1091" fmla="*/ 7806332 w 12191999"/>
                <a:gd name="connsiteY1091" fmla="*/ 782564 h 1160647"/>
                <a:gd name="connsiteX1092" fmla="*/ 7812412 w 12191999"/>
                <a:gd name="connsiteY1092" fmla="*/ 782564 h 1160647"/>
                <a:gd name="connsiteX1093" fmla="*/ 7813654 w 12191999"/>
                <a:gd name="connsiteY1093" fmla="*/ 805087 h 1160647"/>
                <a:gd name="connsiteX1094" fmla="*/ 7864276 w 12191999"/>
                <a:gd name="connsiteY1094" fmla="*/ 805087 h 1160647"/>
                <a:gd name="connsiteX1095" fmla="*/ 7864276 w 12191999"/>
                <a:gd name="connsiteY1095" fmla="*/ 642059 h 1160647"/>
                <a:gd name="connsiteX1096" fmla="*/ 8061603 w 12191999"/>
                <a:gd name="connsiteY1096" fmla="*/ 642059 h 1160647"/>
                <a:gd name="connsiteX1097" fmla="*/ 8061603 w 12191999"/>
                <a:gd name="connsiteY1097" fmla="*/ 805087 h 1160647"/>
                <a:gd name="connsiteX1098" fmla="*/ 8080300 w 12191999"/>
                <a:gd name="connsiteY1098" fmla="*/ 805087 h 1160647"/>
                <a:gd name="connsiteX1099" fmla="*/ 8080300 w 12191999"/>
                <a:gd name="connsiteY1099" fmla="*/ 722394 h 1160647"/>
                <a:gd name="connsiteX1100" fmla="*/ 8175420 w 12191999"/>
                <a:gd name="connsiteY1100" fmla="*/ 722394 h 1160647"/>
                <a:gd name="connsiteX1101" fmla="*/ 8227884 w 12191999"/>
                <a:gd name="connsiteY1101" fmla="*/ 657181 h 1160647"/>
                <a:gd name="connsiteX1102" fmla="*/ 8292738 w 12191999"/>
                <a:gd name="connsiteY1102" fmla="*/ 657181 h 1160647"/>
                <a:gd name="connsiteX1103" fmla="*/ 8292738 w 12191999"/>
                <a:gd name="connsiteY1103" fmla="*/ 732843 h 1160647"/>
                <a:gd name="connsiteX1104" fmla="*/ 8300845 w 12191999"/>
                <a:gd name="connsiteY1104" fmla="*/ 732843 h 1160647"/>
                <a:gd name="connsiteX1105" fmla="*/ 8302872 w 12191999"/>
                <a:gd name="connsiteY1105" fmla="*/ 726358 h 1160647"/>
                <a:gd name="connsiteX1106" fmla="*/ 8308952 w 12191999"/>
                <a:gd name="connsiteY1106" fmla="*/ 726358 h 1160647"/>
                <a:gd name="connsiteX1107" fmla="*/ 8310979 w 12191999"/>
                <a:gd name="connsiteY1107" fmla="*/ 735005 h 1160647"/>
                <a:gd name="connsiteX1108" fmla="*/ 8323139 w 12191999"/>
                <a:gd name="connsiteY1108" fmla="*/ 735005 h 1160647"/>
                <a:gd name="connsiteX1109" fmla="*/ 8323139 w 12191999"/>
                <a:gd name="connsiteY1109" fmla="*/ 728519 h 1160647"/>
                <a:gd name="connsiteX1110" fmla="*/ 8345432 w 12191999"/>
                <a:gd name="connsiteY1110" fmla="*/ 728519 h 1160647"/>
                <a:gd name="connsiteX1111" fmla="*/ 8345432 w 12191999"/>
                <a:gd name="connsiteY1111" fmla="*/ 735005 h 1160647"/>
                <a:gd name="connsiteX1112" fmla="*/ 8365699 w 12191999"/>
                <a:gd name="connsiteY1112" fmla="*/ 735005 h 1160647"/>
                <a:gd name="connsiteX1113" fmla="*/ 8365699 w 12191999"/>
                <a:gd name="connsiteY1113" fmla="*/ 780402 h 1160647"/>
                <a:gd name="connsiteX1114" fmla="*/ 8379886 w 12191999"/>
                <a:gd name="connsiteY1114" fmla="*/ 780402 h 1160647"/>
                <a:gd name="connsiteX1115" fmla="*/ 8379886 w 12191999"/>
                <a:gd name="connsiteY1115" fmla="*/ 767431 h 1160647"/>
                <a:gd name="connsiteX1116" fmla="*/ 8396100 w 12191999"/>
                <a:gd name="connsiteY1116" fmla="*/ 767431 h 1160647"/>
                <a:gd name="connsiteX1117" fmla="*/ 8396100 w 12191999"/>
                <a:gd name="connsiteY1117" fmla="*/ 588004 h 1160647"/>
                <a:gd name="connsiteX1118" fmla="*/ 8402180 w 12191999"/>
                <a:gd name="connsiteY1118" fmla="*/ 581518 h 1160647"/>
                <a:gd name="connsiteX1119" fmla="*/ 8475141 w 12191999"/>
                <a:gd name="connsiteY1119" fmla="*/ 581518 h 1160647"/>
                <a:gd name="connsiteX1120" fmla="*/ 8475141 w 12191999"/>
                <a:gd name="connsiteY1120" fmla="*/ 590166 h 1160647"/>
                <a:gd name="connsiteX1121" fmla="*/ 8485274 w 12191999"/>
                <a:gd name="connsiteY1121" fmla="*/ 590166 h 1160647"/>
                <a:gd name="connsiteX1122" fmla="*/ 8485274 w 12191999"/>
                <a:gd name="connsiteY1122" fmla="*/ 704740 h 1160647"/>
                <a:gd name="connsiteX1123" fmla="*/ 8507568 w 12191999"/>
                <a:gd name="connsiteY1123" fmla="*/ 704740 h 1160647"/>
                <a:gd name="connsiteX1124" fmla="*/ 8507568 w 12191999"/>
                <a:gd name="connsiteY1124" fmla="*/ 637725 h 1160647"/>
                <a:gd name="connsiteX1125" fmla="*/ 8533915 w 12191999"/>
                <a:gd name="connsiteY1125" fmla="*/ 637725 h 1160647"/>
                <a:gd name="connsiteX1126" fmla="*/ 8537968 w 12191999"/>
                <a:gd name="connsiteY1126" fmla="*/ 633401 h 1160647"/>
                <a:gd name="connsiteX1127" fmla="*/ 8546075 w 12191999"/>
                <a:gd name="connsiteY1127" fmla="*/ 633401 h 1160647"/>
                <a:gd name="connsiteX1128" fmla="*/ 8550128 w 12191999"/>
                <a:gd name="connsiteY1128" fmla="*/ 637725 h 1160647"/>
                <a:gd name="connsiteX1129" fmla="*/ 8572422 w 12191999"/>
                <a:gd name="connsiteY1129" fmla="*/ 637725 h 1160647"/>
                <a:gd name="connsiteX1130" fmla="*/ 8572422 w 12191999"/>
                <a:gd name="connsiteY1130" fmla="*/ 520989 h 1160647"/>
                <a:gd name="connsiteX1131" fmla="*/ 8629169 w 12191999"/>
                <a:gd name="connsiteY1131" fmla="*/ 510180 h 1160647"/>
                <a:gd name="connsiteX1132" fmla="*/ 8629169 w 12191999"/>
                <a:gd name="connsiteY1132" fmla="*/ 511261 h 1160647"/>
                <a:gd name="connsiteX1133" fmla="*/ 8629169 w 12191999"/>
                <a:gd name="connsiteY1133" fmla="*/ 518827 h 1160647"/>
                <a:gd name="connsiteX1134" fmla="*/ 8655516 w 12191999"/>
                <a:gd name="connsiteY1134" fmla="*/ 518827 h 1160647"/>
                <a:gd name="connsiteX1135" fmla="*/ 8655516 w 12191999"/>
                <a:gd name="connsiteY1135" fmla="*/ 773917 h 1160647"/>
                <a:gd name="connsiteX1136" fmla="*/ 8677810 w 12191999"/>
                <a:gd name="connsiteY1136" fmla="*/ 773917 h 1160647"/>
                <a:gd name="connsiteX1137" fmla="*/ 8677810 w 12191999"/>
                <a:gd name="connsiteY1137" fmla="*/ 769593 h 1160647"/>
                <a:gd name="connsiteX1138" fmla="*/ 8689970 w 12191999"/>
                <a:gd name="connsiteY1138" fmla="*/ 769593 h 1160647"/>
                <a:gd name="connsiteX1139" fmla="*/ 8689970 w 12191999"/>
                <a:gd name="connsiteY1139" fmla="*/ 773917 h 1160647"/>
                <a:gd name="connsiteX1140" fmla="*/ 8714290 w 12191999"/>
                <a:gd name="connsiteY1140" fmla="*/ 773917 h 1160647"/>
                <a:gd name="connsiteX1141" fmla="*/ 8714290 w 12191999"/>
                <a:gd name="connsiteY1141" fmla="*/ 760946 h 1160647"/>
                <a:gd name="connsiteX1142" fmla="*/ 8742664 w 12191999"/>
                <a:gd name="connsiteY1142" fmla="*/ 760946 h 1160647"/>
                <a:gd name="connsiteX1143" fmla="*/ 8754824 w 12191999"/>
                <a:gd name="connsiteY1143" fmla="*/ 756622 h 1160647"/>
                <a:gd name="connsiteX1144" fmla="*/ 8775091 w 12191999"/>
                <a:gd name="connsiteY1144" fmla="*/ 760946 h 1160647"/>
                <a:gd name="connsiteX1145" fmla="*/ 8775091 w 12191999"/>
                <a:gd name="connsiteY1145" fmla="*/ 743652 h 1160647"/>
                <a:gd name="connsiteX1146" fmla="*/ 8783198 w 12191999"/>
                <a:gd name="connsiteY1146" fmla="*/ 743652 h 1160647"/>
                <a:gd name="connsiteX1147" fmla="*/ 8783198 w 12191999"/>
                <a:gd name="connsiteY1147" fmla="*/ 730681 h 1160647"/>
                <a:gd name="connsiteX1148" fmla="*/ 8839945 w 12191999"/>
                <a:gd name="connsiteY1148" fmla="*/ 730681 h 1160647"/>
                <a:gd name="connsiteX1149" fmla="*/ 8839945 w 12191999"/>
                <a:gd name="connsiteY1149" fmla="*/ 700416 h 1160647"/>
                <a:gd name="connsiteX1150" fmla="*/ 8858185 w 12191999"/>
                <a:gd name="connsiteY1150" fmla="*/ 700416 h 1160647"/>
                <a:gd name="connsiteX1151" fmla="*/ 8858185 w 12191999"/>
                <a:gd name="connsiteY1151" fmla="*/ 693931 h 1160647"/>
                <a:gd name="connsiteX1152" fmla="*/ 8870345 w 12191999"/>
                <a:gd name="connsiteY1152" fmla="*/ 693931 h 1160647"/>
                <a:gd name="connsiteX1153" fmla="*/ 8870345 w 12191999"/>
                <a:gd name="connsiteY1153" fmla="*/ 700416 h 1160647"/>
                <a:gd name="connsiteX1154" fmla="*/ 8886559 w 12191999"/>
                <a:gd name="connsiteY1154" fmla="*/ 700416 h 1160647"/>
                <a:gd name="connsiteX1155" fmla="*/ 8886559 w 12191999"/>
                <a:gd name="connsiteY1155" fmla="*/ 750137 h 1160647"/>
                <a:gd name="connsiteX1156" fmla="*/ 8918986 w 12191999"/>
                <a:gd name="connsiteY1156" fmla="*/ 750137 h 1160647"/>
                <a:gd name="connsiteX1157" fmla="*/ 8918986 w 12191999"/>
                <a:gd name="connsiteY1157" fmla="*/ 724196 h 1160647"/>
                <a:gd name="connsiteX1158" fmla="*/ 8957493 w 12191999"/>
                <a:gd name="connsiteY1158" fmla="*/ 724196 h 1160647"/>
                <a:gd name="connsiteX1159" fmla="*/ 8957493 w 12191999"/>
                <a:gd name="connsiteY1159" fmla="*/ 693931 h 1160647"/>
                <a:gd name="connsiteX1160" fmla="*/ 9006134 w 12191999"/>
                <a:gd name="connsiteY1160" fmla="*/ 693931 h 1160647"/>
                <a:gd name="connsiteX1161" fmla="*/ 9006294 w 12191999"/>
                <a:gd name="connsiteY1161" fmla="*/ 724196 h 1160647"/>
                <a:gd name="connsiteX1162" fmla="*/ 9016478 w 12191999"/>
                <a:gd name="connsiteY1162" fmla="*/ 724196 h 1160647"/>
                <a:gd name="connsiteX1163" fmla="*/ 9016985 w 12191999"/>
                <a:gd name="connsiteY1163" fmla="*/ 723115 h 1160647"/>
                <a:gd name="connsiteX1164" fmla="*/ 9020531 w 12191999"/>
                <a:gd name="connsiteY1164" fmla="*/ 715549 h 1160647"/>
                <a:gd name="connsiteX1165" fmla="*/ 9022305 w 12191999"/>
                <a:gd name="connsiteY1165" fmla="*/ 715819 h 1160647"/>
                <a:gd name="connsiteX1166" fmla="*/ 9034718 w 12191999"/>
                <a:gd name="connsiteY1166" fmla="*/ 717710 h 1160647"/>
                <a:gd name="connsiteX1167" fmla="*/ 9035225 w 12191999"/>
                <a:gd name="connsiteY1167" fmla="*/ 719062 h 1160647"/>
                <a:gd name="connsiteX1168" fmla="*/ 9038771 w 12191999"/>
                <a:gd name="connsiteY1168" fmla="*/ 728519 h 1160647"/>
                <a:gd name="connsiteX1169" fmla="*/ 9065118 w 12191999"/>
                <a:gd name="connsiteY1169" fmla="*/ 730681 h 1160647"/>
                <a:gd name="connsiteX1170" fmla="*/ 9065118 w 12191999"/>
                <a:gd name="connsiteY1170" fmla="*/ 607460 h 1160647"/>
                <a:gd name="connsiteX1171" fmla="*/ 9067145 w 12191999"/>
                <a:gd name="connsiteY1171" fmla="*/ 607460 h 1160647"/>
                <a:gd name="connsiteX1172" fmla="*/ 9081332 w 12191999"/>
                <a:gd name="connsiteY1172" fmla="*/ 607460 h 1160647"/>
                <a:gd name="connsiteX1173" fmla="*/ 9081332 w 12191999"/>
                <a:gd name="connsiteY1173" fmla="*/ 471268 h 1160647"/>
                <a:gd name="connsiteX1174" fmla="*/ 9083105 w 12191999"/>
                <a:gd name="connsiteY1174" fmla="*/ 471268 h 1160647"/>
                <a:gd name="connsiteX1175" fmla="*/ 9095519 w 12191999"/>
                <a:gd name="connsiteY1175" fmla="*/ 471268 h 1160647"/>
                <a:gd name="connsiteX1176" fmla="*/ 9095519 w 12191999"/>
                <a:gd name="connsiteY1176" fmla="*/ 356694 h 1160647"/>
                <a:gd name="connsiteX1177" fmla="*/ 9099572 w 12191999"/>
                <a:gd name="connsiteY1177" fmla="*/ 328590 h 1160647"/>
                <a:gd name="connsiteX1178" fmla="*/ 9101599 w 12191999"/>
                <a:gd name="connsiteY1178" fmla="*/ 328590 h 1160647"/>
                <a:gd name="connsiteX1179" fmla="*/ 9115786 w 12191999"/>
                <a:gd name="connsiteY1179" fmla="*/ 328590 h 1160647"/>
                <a:gd name="connsiteX1180" fmla="*/ 9152266 w 12191999"/>
                <a:gd name="connsiteY1180" fmla="*/ 246443 h 1160647"/>
                <a:gd name="connsiteX1181" fmla="*/ 9156320 w 12191999"/>
                <a:gd name="connsiteY1181" fmla="*/ 0 h 1160647"/>
                <a:gd name="connsiteX1182" fmla="*/ 9158346 w 12191999"/>
                <a:gd name="connsiteY1182" fmla="*/ 246443 h 1160647"/>
                <a:gd name="connsiteX1183" fmla="*/ 9196853 w 12191999"/>
                <a:gd name="connsiteY1183" fmla="*/ 326429 h 1160647"/>
                <a:gd name="connsiteX1184" fmla="*/ 9198880 w 12191999"/>
                <a:gd name="connsiteY1184" fmla="*/ 326429 h 1160647"/>
                <a:gd name="connsiteX1185" fmla="*/ 9213067 w 12191999"/>
                <a:gd name="connsiteY1185" fmla="*/ 326429 h 1160647"/>
                <a:gd name="connsiteX1186" fmla="*/ 9213067 w 12191999"/>
                <a:gd name="connsiteY1186" fmla="*/ 350208 h 1160647"/>
                <a:gd name="connsiteX1187" fmla="*/ 9213574 w 12191999"/>
                <a:gd name="connsiteY1187" fmla="*/ 351019 h 1160647"/>
                <a:gd name="connsiteX1188" fmla="*/ 9217120 w 12191999"/>
                <a:gd name="connsiteY1188" fmla="*/ 356694 h 1160647"/>
                <a:gd name="connsiteX1189" fmla="*/ 9217120 w 12191999"/>
                <a:gd name="connsiteY1189" fmla="*/ 471268 h 1160647"/>
                <a:gd name="connsiteX1190" fmla="*/ 9219400 w 12191999"/>
                <a:gd name="connsiteY1190" fmla="*/ 471268 h 1160647"/>
                <a:gd name="connsiteX1191" fmla="*/ 9235361 w 12191999"/>
                <a:gd name="connsiteY1191" fmla="*/ 471268 h 1160647"/>
                <a:gd name="connsiteX1192" fmla="*/ 9235361 w 12191999"/>
                <a:gd name="connsiteY1192" fmla="*/ 611783 h 1160647"/>
                <a:gd name="connsiteX1193" fmla="*/ 9236881 w 12191999"/>
                <a:gd name="connsiteY1193" fmla="*/ 611513 h 1160647"/>
                <a:gd name="connsiteX1194" fmla="*/ 9247521 w 12191999"/>
                <a:gd name="connsiteY1194" fmla="*/ 609622 h 1160647"/>
                <a:gd name="connsiteX1195" fmla="*/ 9245494 w 12191999"/>
                <a:gd name="connsiteY1195" fmla="*/ 698254 h 1160647"/>
                <a:gd name="connsiteX1196" fmla="*/ 9247014 w 12191999"/>
                <a:gd name="connsiteY1196" fmla="*/ 698525 h 1160647"/>
                <a:gd name="connsiteX1197" fmla="*/ 9257654 w 12191999"/>
                <a:gd name="connsiteY1197" fmla="*/ 700416 h 1160647"/>
                <a:gd name="connsiteX1198" fmla="*/ 9257907 w 12191999"/>
                <a:gd name="connsiteY1198" fmla="*/ 701227 h 1160647"/>
                <a:gd name="connsiteX1199" fmla="*/ 9259681 w 12191999"/>
                <a:gd name="connsiteY1199" fmla="*/ 706902 h 1160647"/>
                <a:gd name="connsiteX1200" fmla="*/ 9260441 w 12191999"/>
                <a:gd name="connsiteY1200" fmla="*/ 704470 h 1160647"/>
                <a:gd name="connsiteX1201" fmla="*/ 9265761 w 12191999"/>
                <a:gd name="connsiteY1201" fmla="*/ 687446 h 1160647"/>
                <a:gd name="connsiteX1202" fmla="*/ 9267534 w 12191999"/>
                <a:gd name="connsiteY1202" fmla="*/ 687446 h 1160647"/>
                <a:gd name="connsiteX1203" fmla="*/ 9279948 w 12191999"/>
                <a:gd name="connsiteY1203" fmla="*/ 687446 h 1160647"/>
                <a:gd name="connsiteX1204" fmla="*/ 9279948 w 12191999"/>
                <a:gd name="connsiteY1204" fmla="*/ 719872 h 1160647"/>
                <a:gd name="connsiteX1205" fmla="*/ 9280961 w 12191999"/>
                <a:gd name="connsiteY1205" fmla="*/ 720413 h 1160647"/>
                <a:gd name="connsiteX1206" fmla="*/ 9288055 w 12191999"/>
                <a:gd name="connsiteY1206" fmla="*/ 724196 h 1160647"/>
                <a:gd name="connsiteX1207" fmla="*/ 9288055 w 12191999"/>
                <a:gd name="connsiteY1207" fmla="*/ 725547 h 1160647"/>
                <a:gd name="connsiteX1208" fmla="*/ 9288055 w 12191999"/>
                <a:gd name="connsiteY1208" fmla="*/ 735005 h 1160647"/>
                <a:gd name="connsiteX1209" fmla="*/ 9332642 w 12191999"/>
                <a:gd name="connsiteY1209" fmla="*/ 735005 h 1160647"/>
                <a:gd name="connsiteX1210" fmla="*/ 9332642 w 12191999"/>
                <a:gd name="connsiteY1210" fmla="*/ 736086 h 1160647"/>
                <a:gd name="connsiteX1211" fmla="*/ 9332642 w 12191999"/>
                <a:gd name="connsiteY1211" fmla="*/ 743652 h 1160647"/>
                <a:gd name="connsiteX1212" fmla="*/ 9334668 w 12191999"/>
                <a:gd name="connsiteY1212" fmla="*/ 743652 h 1160647"/>
                <a:gd name="connsiteX1213" fmla="*/ 9348855 w 12191999"/>
                <a:gd name="connsiteY1213" fmla="*/ 743652 h 1160647"/>
                <a:gd name="connsiteX1214" fmla="*/ 9348855 w 12191999"/>
                <a:gd name="connsiteY1214" fmla="*/ 713387 h 1160647"/>
                <a:gd name="connsiteX1215" fmla="*/ 9393442 w 12191999"/>
                <a:gd name="connsiteY1215" fmla="*/ 713387 h 1160647"/>
                <a:gd name="connsiteX1216" fmla="*/ 9393442 w 12191999"/>
                <a:gd name="connsiteY1216" fmla="*/ 712036 h 1160647"/>
                <a:gd name="connsiteX1217" fmla="*/ 9393442 w 12191999"/>
                <a:gd name="connsiteY1217" fmla="*/ 702578 h 1160647"/>
                <a:gd name="connsiteX1218" fmla="*/ 9394456 w 12191999"/>
                <a:gd name="connsiteY1218" fmla="*/ 702578 h 1160647"/>
                <a:gd name="connsiteX1219" fmla="*/ 9401549 w 12191999"/>
                <a:gd name="connsiteY1219" fmla="*/ 702578 h 1160647"/>
                <a:gd name="connsiteX1220" fmla="*/ 9401549 w 12191999"/>
                <a:gd name="connsiteY1220" fmla="*/ 700687 h 1160647"/>
                <a:gd name="connsiteX1221" fmla="*/ 9401549 w 12191999"/>
                <a:gd name="connsiteY1221" fmla="*/ 687446 h 1160647"/>
                <a:gd name="connsiteX1222" fmla="*/ 9402309 w 12191999"/>
                <a:gd name="connsiteY1222" fmla="*/ 687446 h 1160647"/>
                <a:gd name="connsiteX1223" fmla="*/ 9407629 w 12191999"/>
                <a:gd name="connsiteY1223" fmla="*/ 687446 h 1160647"/>
                <a:gd name="connsiteX1224" fmla="*/ 9407629 w 12191999"/>
                <a:gd name="connsiteY1224" fmla="*/ 686365 h 1160647"/>
                <a:gd name="connsiteX1225" fmla="*/ 9407629 w 12191999"/>
                <a:gd name="connsiteY1225" fmla="*/ 678798 h 1160647"/>
                <a:gd name="connsiteX1226" fmla="*/ 9409656 w 12191999"/>
                <a:gd name="connsiteY1226" fmla="*/ 678798 h 1160647"/>
                <a:gd name="connsiteX1227" fmla="*/ 9423843 w 12191999"/>
                <a:gd name="connsiteY1227" fmla="*/ 678798 h 1160647"/>
                <a:gd name="connsiteX1228" fmla="*/ 9423843 w 12191999"/>
                <a:gd name="connsiteY1228" fmla="*/ 679879 h 1160647"/>
                <a:gd name="connsiteX1229" fmla="*/ 9423843 w 12191999"/>
                <a:gd name="connsiteY1229" fmla="*/ 687446 h 1160647"/>
                <a:gd name="connsiteX1230" fmla="*/ 9446136 w 12191999"/>
                <a:gd name="connsiteY1230" fmla="*/ 687446 h 1160647"/>
                <a:gd name="connsiteX1231" fmla="*/ 9446136 w 12191999"/>
                <a:gd name="connsiteY1231" fmla="*/ 685554 h 1160647"/>
                <a:gd name="connsiteX1232" fmla="*/ 9446136 w 12191999"/>
                <a:gd name="connsiteY1232" fmla="*/ 672313 h 1160647"/>
                <a:gd name="connsiteX1233" fmla="*/ 9447910 w 12191999"/>
                <a:gd name="connsiteY1233" fmla="*/ 672313 h 1160647"/>
                <a:gd name="connsiteX1234" fmla="*/ 9460323 w 12191999"/>
                <a:gd name="connsiteY1234" fmla="*/ 672313 h 1160647"/>
                <a:gd name="connsiteX1235" fmla="*/ 9460323 w 12191999"/>
                <a:gd name="connsiteY1235" fmla="*/ 696093 h 1160647"/>
                <a:gd name="connsiteX1236" fmla="*/ 9461337 w 12191999"/>
                <a:gd name="connsiteY1236" fmla="*/ 696093 h 1160647"/>
                <a:gd name="connsiteX1237" fmla="*/ 9468430 w 12191999"/>
                <a:gd name="connsiteY1237" fmla="*/ 696093 h 1160647"/>
                <a:gd name="connsiteX1238" fmla="*/ 9468430 w 12191999"/>
                <a:gd name="connsiteY1238" fmla="*/ 695012 h 1160647"/>
                <a:gd name="connsiteX1239" fmla="*/ 9468430 w 12191999"/>
                <a:gd name="connsiteY1239" fmla="*/ 687446 h 1160647"/>
                <a:gd name="connsiteX1240" fmla="*/ 9470203 w 12191999"/>
                <a:gd name="connsiteY1240" fmla="*/ 687446 h 1160647"/>
                <a:gd name="connsiteX1241" fmla="*/ 9482617 w 12191999"/>
                <a:gd name="connsiteY1241" fmla="*/ 687446 h 1160647"/>
                <a:gd name="connsiteX1242" fmla="*/ 9482617 w 12191999"/>
                <a:gd name="connsiteY1242" fmla="*/ 713387 h 1160647"/>
                <a:gd name="connsiteX1243" fmla="*/ 9484644 w 12191999"/>
                <a:gd name="connsiteY1243" fmla="*/ 713387 h 1160647"/>
                <a:gd name="connsiteX1244" fmla="*/ 9498830 w 12191999"/>
                <a:gd name="connsiteY1244" fmla="*/ 713387 h 1160647"/>
                <a:gd name="connsiteX1245" fmla="*/ 9498830 w 12191999"/>
                <a:gd name="connsiteY1245" fmla="*/ 715008 h 1160647"/>
                <a:gd name="connsiteX1246" fmla="*/ 9498830 w 12191999"/>
                <a:gd name="connsiteY1246" fmla="*/ 726358 h 1160647"/>
                <a:gd name="connsiteX1247" fmla="*/ 9499590 w 12191999"/>
                <a:gd name="connsiteY1247" fmla="*/ 726358 h 1160647"/>
                <a:gd name="connsiteX1248" fmla="*/ 9504911 w 12191999"/>
                <a:gd name="connsiteY1248" fmla="*/ 726358 h 1160647"/>
                <a:gd name="connsiteX1249" fmla="*/ 9504911 w 12191999"/>
                <a:gd name="connsiteY1249" fmla="*/ 725547 h 1160647"/>
                <a:gd name="connsiteX1250" fmla="*/ 9504911 w 12191999"/>
                <a:gd name="connsiteY1250" fmla="*/ 719872 h 1160647"/>
                <a:gd name="connsiteX1251" fmla="*/ 9535311 w 12191999"/>
                <a:gd name="connsiteY1251" fmla="*/ 719872 h 1160647"/>
                <a:gd name="connsiteX1252" fmla="*/ 9535311 w 12191999"/>
                <a:gd name="connsiteY1252" fmla="*/ 743652 h 1160647"/>
                <a:gd name="connsiteX1253" fmla="*/ 9536324 w 12191999"/>
                <a:gd name="connsiteY1253" fmla="*/ 743652 h 1160647"/>
                <a:gd name="connsiteX1254" fmla="*/ 9543418 w 12191999"/>
                <a:gd name="connsiteY1254" fmla="*/ 743652 h 1160647"/>
                <a:gd name="connsiteX1255" fmla="*/ 9543418 w 12191999"/>
                <a:gd name="connsiteY1255" fmla="*/ 744733 h 1160647"/>
                <a:gd name="connsiteX1256" fmla="*/ 9543418 w 12191999"/>
                <a:gd name="connsiteY1256" fmla="*/ 752299 h 1160647"/>
                <a:gd name="connsiteX1257" fmla="*/ 9544178 w 12191999"/>
                <a:gd name="connsiteY1257" fmla="*/ 752299 h 1160647"/>
                <a:gd name="connsiteX1258" fmla="*/ 9549498 w 12191999"/>
                <a:gd name="connsiteY1258" fmla="*/ 752299 h 1160647"/>
                <a:gd name="connsiteX1259" fmla="*/ 9549498 w 12191999"/>
                <a:gd name="connsiteY1259" fmla="*/ 750137 h 1160647"/>
                <a:gd name="connsiteX1260" fmla="*/ 9549498 w 12191999"/>
                <a:gd name="connsiteY1260" fmla="*/ 735005 h 1160647"/>
                <a:gd name="connsiteX1261" fmla="*/ 9550511 w 12191999"/>
                <a:gd name="connsiteY1261" fmla="*/ 735005 h 1160647"/>
                <a:gd name="connsiteX1262" fmla="*/ 9557605 w 12191999"/>
                <a:gd name="connsiteY1262" fmla="*/ 735005 h 1160647"/>
                <a:gd name="connsiteX1263" fmla="*/ 9557605 w 12191999"/>
                <a:gd name="connsiteY1263" fmla="*/ 736086 h 1160647"/>
                <a:gd name="connsiteX1264" fmla="*/ 9557605 w 12191999"/>
                <a:gd name="connsiteY1264" fmla="*/ 743652 h 1160647"/>
                <a:gd name="connsiteX1265" fmla="*/ 9562925 w 12191999"/>
                <a:gd name="connsiteY1265" fmla="*/ 741659 h 1160647"/>
                <a:gd name="connsiteX1266" fmla="*/ 9563685 w 12191999"/>
                <a:gd name="connsiteY1266" fmla="*/ 740679 h 1160647"/>
                <a:gd name="connsiteX1267" fmla="*/ 9563685 w 12191999"/>
                <a:gd name="connsiteY1267" fmla="*/ 735005 h 1160647"/>
                <a:gd name="connsiteX1268" fmla="*/ 9602192 w 12191999"/>
                <a:gd name="connsiteY1268" fmla="*/ 735005 h 1160647"/>
                <a:gd name="connsiteX1269" fmla="*/ 9602192 w 12191999"/>
                <a:gd name="connsiteY1269" fmla="*/ 758784 h 1160647"/>
                <a:gd name="connsiteX1270" fmla="*/ 9604218 w 12191999"/>
                <a:gd name="connsiteY1270" fmla="*/ 758784 h 1160647"/>
                <a:gd name="connsiteX1271" fmla="*/ 9618405 w 12191999"/>
                <a:gd name="connsiteY1271" fmla="*/ 758784 h 1160647"/>
                <a:gd name="connsiteX1272" fmla="*/ 9618405 w 12191999"/>
                <a:gd name="connsiteY1272" fmla="*/ 759865 h 1160647"/>
                <a:gd name="connsiteX1273" fmla="*/ 9618405 w 12191999"/>
                <a:gd name="connsiteY1273" fmla="*/ 767431 h 1160647"/>
                <a:gd name="connsiteX1274" fmla="*/ 9620179 w 12191999"/>
                <a:gd name="connsiteY1274" fmla="*/ 767431 h 1160647"/>
                <a:gd name="connsiteX1275" fmla="*/ 9632592 w 12191999"/>
                <a:gd name="connsiteY1275" fmla="*/ 767431 h 1160647"/>
                <a:gd name="connsiteX1276" fmla="*/ 9632592 w 12191999"/>
                <a:gd name="connsiteY1276" fmla="*/ 743652 h 1160647"/>
                <a:gd name="connsiteX1277" fmla="*/ 9633605 w 12191999"/>
                <a:gd name="connsiteY1277" fmla="*/ 743652 h 1160647"/>
                <a:gd name="connsiteX1278" fmla="*/ 9640699 w 12191999"/>
                <a:gd name="connsiteY1278" fmla="*/ 743652 h 1160647"/>
                <a:gd name="connsiteX1279" fmla="*/ 9640699 w 12191999"/>
                <a:gd name="connsiteY1279" fmla="*/ 711225 h 1160647"/>
                <a:gd name="connsiteX1280" fmla="*/ 9641712 w 12191999"/>
                <a:gd name="connsiteY1280" fmla="*/ 711225 h 1160647"/>
                <a:gd name="connsiteX1281" fmla="*/ 9648806 w 12191999"/>
                <a:gd name="connsiteY1281" fmla="*/ 711225 h 1160647"/>
                <a:gd name="connsiteX1282" fmla="*/ 9648806 w 12191999"/>
                <a:gd name="connsiteY1282" fmla="*/ 709334 h 1160647"/>
                <a:gd name="connsiteX1283" fmla="*/ 9648806 w 12191999"/>
                <a:gd name="connsiteY1283" fmla="*/ 696093 h 1160647"/>
                <a:gd name="connsiteX1284" fmla="*/ 9647539 w 12191999"/>
                <a:gd name="connsiteY1284" fmla="*/ 694471 h 1160647"/>
                <a:gd name="connsiteX1285" fmla="*/ 9652859 w 12191999"/>
                <a:gd name="connsiteY1285" fmla="*/ 683122 h 1160647"/>
                <a:gd name="connsiteX1286" fmla="*/ 9660966 w 12191999"/>
                <a:gd name="connsiteY1286" fmla="*/ 711225 h 1160647"/>
                <a:gd name="connsiteX1287" fmla="*/ 9661726 w 12191999"/>
                <a:gd name="connsiteY1287" fmla="*/ 711225 h 1160647"/>
                <a:gd name="connsiteX1288" fmla="*/ 9667046 w 12191999"/>
                <a:gd name="connsiteY1288" fmla="*/ 711225 h 1160647"/>
                <a:gd name="connsiteX1289" fmla="*/ 9667046 w 12191999"/>
                <a:gd name="connsiteY1289" fmla="*/ 605298 h 1160647"/>
                <a:gd name="connsiteX1290" fmla="*/ 9668566 w 12191999"/>
                <a:gd name="connsiteY1290" fmla="*/ 605298 h 1160647"/>
                <a:gd name="connsiteX1291" fmla="*/ 9679206 w 12191999"/>
                <a:gd name="connsiteY1291" fmla="*/ 605298 h 1160647"/>
                <a:gd name="connsiteX1292" fmla="*/ 9679206 w 12191999"/>
                <a:gd name="connsiteY1292" fmla="*/ 557739 h 1160647"/>
                <a:gd name="connsiteX1293" fmla="*/ 9705553 w 12191999"/>
                <a:gd name="connsiteY1293" fmla="*/ 557739 h 1160647"/>
                <a:gd name="connsiteX1294" fmla="*/ 9705553 w 12191999"/>
                <a:gd name="connsiteY1294" fmla="*/ 536121 h 1160647"/>
                <a:gd name="connsiteX1295" fmla="*/ 9740007 w 12191999"/>
                <a:gd name="connsiteY1295" fmla="*/ 536121 h 1160647"/>
                <a:gd name="connsiteX1296" fmla="*/ 9740007 w 12191999"/>
                <a:gd name="connsiteY1296" fmla="*/ 538553 h 1160647"/>
                <a:gd name="connsiteX1297" fmla="*/ 9740007 w 12191999"/>
                <a:gd name="connsiteY1297" fmla="*/ 555577 h 1160647"/>
                <a:gd name="connsiteX1298" fmla="*/ 9742287 w 12191999"/>
                <a:gd name="connsiteY1298" fmla="*/ 555577 h 1160647"/>
                <a:gd name="connsiteX1299" fmla="*/ 9758247 w 12191999"/>
                <a:gd name="connsiteY1299" fmla="*/ 555577 h 1160647"/>
                <a:gd name="connsiteX1300" fmla="*/ 9758247 w 12191999"/>
                <a:gd name="connsiteY1300" fmla="*/ 603136 h 1160647"/>
                <a:gd name="connsiteX1301" fmla="*/ 9759260 w 12191999"/>
                <a:gd name="connsiteY1301" fmla="*/ 603136 h 1160647"/>
                <a:gd name="connsiteX1302" fmla="*/ 9766354 w 12191999"/>
                <a:gd name="connsiteY1302" fmla="*/ 603136 h 1160647"/>
                <a:gd name="connsiteX1303" fmla="*/ 9780541 w 12191999"/>
                <a:gd name="connsiteY1303" fmla="*/ 607460 h 1160647"/>
                <a:gd name="connsiteX1304" fmla="*/ 9780541 w 12191999"/>
                <a:gd name="connsiteY1304" fmla="*/ 646372 h 1160647"/>
                <a:gd name="connsiteX1305" fmla="*/ 9781554 w 12191999"/>
                <a:gd name="connsiteY1305" fmla="*/ 646372 h 1160647"/>
                <a:gd name="connsiteX1306" fmla="*/ 9788647 w 12191999"/>
                <a:gd name="connsiteY1306" fmla="*/ 646372 h 1160647"/>
                <a:gd name="connsiteX1307" fmla="*/ 9788647 w 12191999"/>
                <a:gd name="connsiteY1307" fmla="*/ 647993 h 1160647"/>
                <a:gd name="connsiteX1308" fmla="*/ 9788647 w 12191999"/>
                <a:gd name="connsiteY1308" fmla="*/ 659342 h 1160647"/>
                <a:gd name="connsiteX1309" fmla="*/ 9790674 w 12191999"/>
                <a:gd name="connsiteY1309" fmla="*/ 659342 h 1160647"/>
                <a:gd name="connsiteX1310" fmla="*/ 9804861 w 12191999"/>
                <a:gd name="connsiteY1310" fmla="*/ 659342 h 1160647"/>
                <a:gd name="connsiteX1311" fmla="*/ 9810941 w 12191999"/>
                <a:gd name="connsiteY1311" fmla="*/ 665828 h 1160647"/>
                <a:gd name="connsiteX1312" fmla="*/ 9810941 w 12191999"/>
                <a:gd name="connsiteY1312" fmla="*/ 687446 h 1160647"/>
                <a:gd name="connsiteX1313" fmla="*/ 9813221 w 12191999"/>
                <a:gd name="connsiteY1313" fmla="*/ 687446 h 1160647"/>
                <a:gd name="connsiteX1314" fmla="*/ 9829181 w 12191999"/>
                <a:gd name="connsiteY1314" fmla="*/ 687446 h 1160647"/>
                <a:gd name="connsiteX1315" fmla="*/ 9829181 w 12191999"/>
                <a:gd name="connsiteY1315" fmla="*/ 688526 h 1160647"/>
                <a:gd name="connsiteX1316" fmla="*/ 9829181 w 12191999"/>
                <a:gd name="connsiteY1316" fmla="*/ 696093 h 1160647"/>
                <a:gd name="connsiteX1317" fmla="*/ 9830448 w 12191999"/>
                <a:gd name="connsiteY1317" fmla="*/ 696093 h 1160647"/>
                <a:gd name="connsiteX1318" fmla="*/ 9839315 w 12191999"/>
                <a:gd name="connsiteY1318" fmla="*/ 696093 h 1160647"/>
                <a:gd name="connsiteX1319" fmla="*/ 9839315 w 12191999"/>
                <a:gd name="connsiteY1319" fmla="*/ 698254 h 1160647"/>
                <a:gd name="connsiteX1320" fmla="*/ 9839315 w 12191999"/>
                <a:gd name="connsiteY1320" fmla="*/ 713387 h 1160647"/>
                <a:gd name="connsiteX1321" fmla="*/ 9843368 w 12191999"/>
                <a:gd name="connsiteY1321" fmla="*/ 711495 h 1160647"/>
                <a:gd name="connsiteX1322" fmla="*/ 9843368 w 12191999"/>
                <a:gd name="connsiteY1322" fmla="*/ 698254 h 1160647"/>
                <a:gd name="connsiteX1323" fmla="*/ 9844381 w 12191999"/>
                <a:gd name="connsiteY1323" fmla="*/ 698254 h 1160647"/>
                <a:gd name="connsiteX1324" fmla="*/ 9851475 w 12191999"/>
                <a:gd name="connsiteY1324" fmla="*/ 698254 h 1160647"/>
                <a:gd name="connsiteX1325" fmla="*/ 9851475 w 12191999"/>
                <a:gd name="connsiteY1325" fmla="*/ 699876 h 1160647"/>
                <a:gd name="connsiteX1326" fmla="*/ 9851475 w 12191999"/>
                <a:gd name="connsiteY1326" fmla="*/ 711225 h 1160647"/>
                <a:gd name="connsiteX1327" fmla="*/ 9852235 w 12191999"/>
                <a:gd name="connsiteY1327" fmla="*/ 711225 h 1160647"/>
                <a:gd name="connsiteX1328" fmla="*/ 9857555 w 12191999"/>
                <a:gd name="connsiteY1328" fmla="*/ 711225 h 1160647"/>
                <a:gd name="connsiteX1329" fmla="*/ 9906195 w 12191999"/>
                <a:gd name="connsiteY1329" fmla="*/ 706902 h 1160647"/>
                <a:gd name="connsiteX1330" fmla="*/ 9906195 w 12191999"/>
                <a:gd name="connsiteY1330" fmla="*/ 708253 h 1160647"/>
                <a:gd name="connsiteX1331" fmla="*/ 9906195 w 12191999"/>
                <a:gd name="connsiteY1331" fmla="*/ 717710 h 1160647"/>
                <a:gd name="connsiteX1332" fmla="*/ 9906955 w 12191999"/>
                <a:gd name="connsiteY1332" fmla="*/ 717710 h 1160647"/>
                <a:gd name="connsiteX1333" fmla="*/ 9912276 w 12191999"/>
                <a:gd name="connsiteY1333" fmla="*/ 717710 h 1160647"/>
                <a:gd name="connsiteX1334" fmla="*/ 9912276 w 12191999"/>
                <a:gd name="connsiteY1334" fmla="*/ 719872 h 1160647"/>
                <a:gd name="connsiteX1335" fmla="*/ 9912276 w 12191999"/>
                <a:gd name="connsiteY1335" fmla="*/ 735005 h 1160647"/>
                <a:gd name="connsiteX1336" fmla="*/ 9914302 w 12191999"/>
                <a:gd name="connsiteY1336" fmla="*/ 733654 h 1160647"/>
                <a:gd name="connsiteX1337" fmla="*/ 9928489 w 12191999"/>
                <a:gd name="connsiteY1337" fmla="*/ 724196 h 1160647"/>
                <a:gd name="connsiteX1338" fmla="*/ 9934569 w 12191999"/>
                <a:gd name="connsiteY1338" fmla="*/ 683122 h 1160647"/>
                <a:gd name="connsiteX1339" fmla="*/ 9935329 w 12191999"/>
                <a:gd name="connsiteY1339" fmla="*/ 682852 h 1160647"/>
                <a:gd name="connsiteX1340" fmla="*/ 9940649 w 12191999"/>
                <a:gd name="connsiteY1340" fmla="*/ 680960 h 1160647"/>
                <a:gd name="connsiteX1341" fmla="*/ 9942676 w 12191999"/>
                <a:gd name="connsiteY1341" fmla="*/ 611783 h 1160647"/>
                <a:gd name="connsiteX1342" fmla="*/ 9944703 w 12191999"/>
                <a:gd name="connsiteY1342" fmla="*/ 680960 h 1160647"/>
                <a:gd name="connsiteX1343" fmla="*/ 9945463 w 12191999"/>
                <a:gd name="connsiteY1343" fmla="*/ 681230 h 1160647"/>
                <a:gd name="connsiteX1344" fmla="*/ 9950783 w 12191999"/>
                <a:gd name="connsiteY1344" fmla="*/ 683122 h 1160647"/>
                <a:gd name="connsiteX1345" fmla="*/ 9950783 w 12191999"/>
                <a:gd name="connsiteY1345" fmla="*/ 596651 h 1160647"/>
                <a:gd name="connsiteX1346" fmla="*/ 9954836 w 12191999"/>
                <a:gd name="connsiteY1346" fmla="*/ 564224 h 1160647"/>
                <a:gd name="connsiteX1347" fmla="*/ 9993343 w 12191999"/>
                <a:gd name="connsiteY1347" fmla="*/ 564224 h 1160647"/>
                <a:gd name="connsiteX1348" fmla="*/ 9993343 w 12191999"/>
                <a:gd name="connsiteY1348" fmla="*/ 596651 h 1160647"/>
                <a:gd name="connsiteX1349" fmla="*/ 9994103 w 12191999"/>
                <a:gd name="connsiteY1349" fmla="*/ 596651 h 1160647"/>
                <a:gd name="connsiteX1350" fmla="*/ 9999423 w 12191999"/>
                <a:gd name="connsiteY1350" fmla="*/ 596651 h 1160647"/>
                <a:gd name="connsiteX1351" fmla="*/ 9999423 w 12191999"/>
                <a:gd name="connsiteY1351" fmla="*/ 514503 h 1160647"/>
                <a:gd name="connsiteX1352" fmla="*/ 10001197 w 12191999"/>
                <a:gd name="connsiteY1352" fmla="*/ 514503 h 1160647"/>
                <a:gd name="connsiteX1353" fmla="*/ 10013610 w 12191999"/>
                <a:gd name="connsiteY1353" fmla="*/ 514503 h 1160647"/>
                <a:gd name="connsiteX1354" fmla="*/ 10013610 w 12191999"/>
                <a:gd name="connsiteY1354" fmla="*/ 512612 h 1160647"/>
                <a:gd name="connsiteX1355" fmla="*/ 10013610 w 12191999"/>
                <a:gd name="connsiteY1355" fmla="*/ 499371 h 1160647"/>
                <a:gd name="connsiteX1356" fmla="*/ 10035904 w 12191999"/>
                <a:gd name="connsiteY1356" fmla="*/ 499371 h 1160647"/>
                <a:gd name="connsiteX1357" fmla="*/ 10035904 w 12191999"/>
                <a:gd name="connsiteY1357" fmla="*/ 498290 h 1160647"/>
                <a:gd name="connsiteX1358" fmla="*/ 10035904 w 12191999"/>
                <a:gd name="connsiteY1358" fmla="*/ 490724 h 1160647"/>
                <a:gd name="connsiteX1359" fmla="*/ 10037677 w 12191999"/>
                <a:gd name="connsiteY1359" fmla="*/ 490724 h 1160647"/>
                <a:gd name="connsiteX1360" fmla="*/ 10050091 w 12191999"/>
                <a:gd name="connsiteY1360" fmla="*/ 490724 h 1160647"/>
                <a:gd name="connsiteX1361" fmla="*/ 10050091 w 12191999"/>
                <a:gd name="connsiteY1361" fmla="*/ 491805 h 1160647"/>
                <a:gd name="connsiteX1362" fmla="*/ 10050091 w 12191999"/>
                <a:gd name="connsiteY1362" fmla="*/ 499371 h 1160647"/>
                <a:gd name="connsiteX1363" fmla="*/ 10050851 w 12191999"/>
                <a:gd name="connsiteY1363" fmla="*/ 499371 h 1160647"/>
                <a:gd name="connsiteX1364" fmla="*/ 10056171 w 12191999"/>
                <a:gd name="connsiteY1364" fmla="*/ 499371 h 1160647"/>
                <a:gd name="connsiteX1365" fmla="*/ 10066304 w 12191999"/>
                <a:gd name="connsiteY1365" fmla="*/ 495047 h 1160647"/>
                <a:gd name="connsiteX1366" fmla="*/ 10070357 w 12191999"/>
                <a:gd name="connsiteY1366" fmla="*/ 498290 h 1160647"/>
                <a:gd name="connsiteX1367" fmla="*/ 10070357 w 12191999"/>
                <a:gd name="connsiteY1367" fmla="*/ 490724 h 1160647"/>
                <a:gd name="connsiteX1368" fmla="*/ 10072637 w 12191999"/>
                <a:gd name="connsiteY1368" fmla="*/ 490724 h 1160647"/>
                <a:gd name="connsiteX1369" fmla="*/ 10088598 w 12191999"/>
                <a:gd name="connsiteY1369" fmla="*/ 490724 h 1160647"/>
                <a:gd name="connsiteX1370" fmla="*/ 10088598 w 12191999"/>
                <a:gd name="connsiteY1370" fmla="*/ 491805 h 1160647"/>
                <a:gd name="connsiteX1371" fmla="*/ 10088598 w 12191999"/>
                <a:gd name="connsiteY1371" fmla="*/ 499371 h 1160647"/>
                <a:gd name="connsiteX1372" fmla="*/ 10118998 w 12191999"/>
                <a:gd name="connsiteY1372" fmla="*/ 499371 h 1160647"/>
                <a:gd name="connsiteX1373" fmla="*/ 10118998 w 12191999"/>
                <a:gd name="connsiteY1373" fmla="*/ 500992 h 1160647"/>
                <a:gd name="connsiteX1374" fmla="*/ 10118998 w 12191999"/>
                <a:gd name="connsiteY1374" fmla="*/ 512342 h 1160647"/>
                <a:gd name="connsiteX1375" fmla="*/ 10145345 w 12191999"/>
                <a:gd name="connsiteY1375" fmla="*/ 512342 h 1160647"/>
                <a:gd name="connsiteX1376" fmla="*/ 10145345 w 12191999"/>
                <a:gd name="connsiteY1376" fmla="*/ 542606 h 1160647"/>
                <a:gd name="connsiteX1377" fmla="*/ 10146105 w 12191999"/>
                <a:gd name="connsiteY1377" fmla="*/ 542606 h 1160647"/>
                <a:gd name="connsiteX1378" fmla="*/ 10151425 w 12191999"/>
                <a:gd name="connsiteY1378" fmla="*/ 542606 h 1160647"/>
                <a:gd name="connsiteX1379" fmla="*/ 10151425 w 12191999"/>
                <a:gd name="connsiteY1379" fmla="*/ 543687 h 1160647"/>
                <a:gd name="connsiteX1380" fmla="*/ 10151425 w 12191999"/>
                <a:gd name="connsiteY1380" fmla="*/ 551254 h 1160647"/>
                <a:gd name="connsiteX1381" fmla="*/ 10155479 w 12191999"/>
                <a:gd name="connsiteY1381" fmla="*/ 581518 h 1160647"/>
                <a:gd name="connsiteX1382" fmla="*/ 10156239 w 12191999"/>
                <a:gd name="connsiteY1382" fmla="*/ 581518 h 1160647"/>
                <a:gd name="connsiteX1383" fmla="*/ 10161559 w 12191999"/>
                <a:gd name="connsiteY1383" fmla="*/ 581518 h 1160647"/>
                <a:gd name="connsiteX1384" fmla="*/ 10161559 w 12191999"/>
                <a:gd name="connsiteY1384" fmla="*/ 582329 h 1160647"/>
                <a:gd name="connsiteX1385" fmla="*/ 10161559 w 12191999"/>
                <a:gd name="connsiteY1385" fmla="*/ 588004 h 1160647"/>
                <a:gd name="connsiteX1386" fmla="*/ 10162572 w 12191999"/>
                <a:gd name="connsiteY1386" fmla="*/ 588004 h 1160647"/>
                <a:gd name="connsiteX1387" fmla="*/ 10169665 w 12191999"/>
                <a:gd name="connsiteY1387" fmla="*/ 588004 h 1160647"/>
                <a:gd name="connsiteX1388" fmla="*/ 10169665 w 12191999"/>
                <a:gd name="connsiteY1388" fmla="*/ 618269 h 1160647"/>
                <a:gd name="connsiteX1389" fmla="*/ 10171692 w 12191999"/>
                <a:gd name="connsiteY1389" fmla="*/ 618269 h 1160647"/>
                <a:gd name="connsiteX1390" fmla="*/ 10185879 w 12191999"/>
                <a:gd name="connsiteY1390" fmla="*/ 618269 h 1160647"/>
                <a:gd name="connsiteX1391" fmla="*/ 10185879 w 12191999"/>
                <a:gd name="connsiteY1391" fmla="*/ 642048 h 1160647"/>
                <a:gd name="connsiteX1392" fmla="*/ 10187906 w 12191999"/>
                <a:gd name="connsiteY1392" fmla="*/ 643669 h 1160647"/>
                <a:gd name="connsiteX1393" fmla="*/ 10187906 w 12191999"/>
                <a:gd name="connsiteY1393" fmla="*/ 655019 h 1160647"/>
                <a:gd name="connsiteX1394" fmla="*/ 10188666 w 12191999"/>
                <a:gd name="connsiteY1394" fmla="*/ 655019 h 1160647"/>
                <a:gd name="connsiteX1395" fmla="*/ 10193986 w 12191999"/>
                <a:gd name="connsiteY1395" fmla="*/ 655019 h 1160647"/>
                <a:gd name="connsiteX1396" fmla="*/ 10193986 w 12191999"/>
                <a:gd name="connsiteY1396" fmla="*/ 678798 h 1160647"/>
                <a:gd name="connsiteX1397" fmla="*/ 10195252 w 12191999"/>
                <a:gd name="connsiteY1397" fmla="*/ 678798 h 1160647"/>
                <a:gd name="connsiteX1398" fmla="*/ 10204119 w 12191999"/>
                <a:gd name="connsiteY1398" fmla="*/ 678798 h 1160647"/>
                <a:gd name="connsiteX1399" fmla="*/ 10206146 w 12191999"/>
                <a:gd name="connsiteY1399" fmla="*/ 682852 h 1160647"/>
                <a:gd name="connsiteX1400" fmla="*/ 10206146 w 12191999"/>
                <a:gd name="connsiteY1400" fmla="*/ 696093 h 1160647"/>
                <a:gd name="connsiteX1401" fmla="*/ 10207666 w 12191999"/>
                <a:gd name="connsiteY1401" fmla="*/ 694201 h 1160647"/>
                <a:gd name="connsiteX1402" fmla="*/ 10218306 w 12191999"/>
                <a:gd name="connsiteY1402" fmla="*/ 680960 h 1160647"/>
                <a:gd name="connsiteX1403" fmla="*/ 10246680 w 12191999"/>
                <a:gd name="connsiteY1403" fmla="*/ 680960 h 1160647"/>
                <a:gd name="connsiteX1404" fmla="*/ 10246680 w 12191999"/>
                <a:gd name="connsiteY1404" fmla="*/ 767431 h 1160647"/>
                <a:gd name="connsiteX1405" fmla="*/ 10247440 w 12191999"/>
                <a:gd name="connsiteY1405" fmla="*/ 767431 h 1160647"/>
                <a:gd name="connsiteX1406" fmla="*/ 10252760 w 12191999"/>
                <a:gd name="connsiteY1406" fmla="*/ 767431 h 1160647"/>
                <a:gd name="connsiteX1407" fmla="*/ 10253520 w 12191999"/>
                <a:gd name="connsiteY1407" fmla="*/ 766080 h 1160647"/>
                <a:gd name="connsiteX1408" fmla="*/ 10258840 w 12191999"/>
                <a:gd name="connsiteY1408" fmla="*/ 756622 h 1160647"/>
                <a:gd name="connsiteX1409" fmla="*/ 10258840 w 12191999"/>
                <a:gd name="connsiteY1409" fmla="*/ 758514 h 1160647"/>
                <a:gd name="connsiteX1410" fmla="*/ 10258840 w 12191999"/>
                <a:gd name="connsiteY1410" fmla="*/ 771755 h 1160647"/>
                <a:gd name="connsiteX1411" fmla="*/ 10262893 w 12191999"/>
                <a:gd name="connsiteY1411" fmla="*/ 726358 h 1160647"/>
                <a:gd name="connsiteX1412" fmla="*/ 10263653 w 12191999"/>
                <a:gd name="connsiteY1412" fmla="*/ 726358 h 1160647"/>
                <a:gd name="connsiteX1413" fmla="*/ 10268973 w 12191999"/>
                <a:gd name="connsiteY1413" fmla="*/ 726358 h 1160647"/>
                <a:gd name="connsiteX1414" fmla="*/ 10268973 w 12191999"/>
                <a:gd name="connsiteY1414" fmla="*/ 661504 h 1160647"/>
                <a:gd name="connsiteX1415" fmla="*/ 10269987 w 12191999"/>
                <a:gd name="connsiteY1415" fmla="*/ 661504 h 1160647"/>
                <a:gd name="connsiteX1416" fmla="*/ 10277080 w 12191999"/>
                <a:gd name="connsiteY1416" fmla="*/ 661504 h 1160647"/>
                <a:gd name="connsiteX1417" fmla="*/ 10289240 w 12191999"/>
                <a:gd name="connsiteY1417" fmla="*/ 618269 h 1160647"/>
                <a:gd name="connsiteX1418" fmla="*/ 10290507 w 12191999"/>
                <a:gd name="connsiteY1418" fmla="*/ 618269 h 1160647"/>
                <a:gd name="connsiteX1419" fmla="*/ 10299374 w 12191999"/>
                <a:gd name="connsiteY1419" fmla="*/ 618269 h 1160647"/>
                <a:gd name="connsiteX1420" fmla="*/ 10309507 w 12191999"/>
                <a:gd name="connsiteY1420" fmla="*/ 661504 h 1160647"/>
                <a:gd name="connsiteX1421" fmla="*/ 10310520 w 12191999"/>
                <a:gd name="connsiteY1421" fmla="*/ 661504 h 1160647"/>
                <a:gd name="connsiteX1422" fmla="*/ 10317614 w 12191999"/>
                <a:gd name="connsiteY1422" fmla="*/ 661504 h 1160647"/>
                <a:gd name="connsiteX1423" fmla="*/ 10317614 w 12191999"/>
                <a:gd name="connsiteY1423" fmla="*/ 700416 h 1160647"/>
                <a:gd name="connsiteX1424" fmla="*/ 10319387 w 12191999"/>
                <a:gd name="connsiteY1424" fmla="*/ 700416 h 1160647"/>
                <a:gd name="connsiteX1425" fmla="*/ 10331801 w 12191999"/>
                <a:gd name="connsiteY1425" fmla="*/ 700416 h 1160647"/>
                <a:gd name="connsiteX1426" fmla="*/ 10331801 w 12191999"/>
                <a:gd name="connsiteY1426" fmla="*/ 702578 h 1160647"/>
                <a:gd name="connsiteX1427" fmla="*/ 10331801 w 12191999"/>
                <a:gd name="connsiteY1427" fmla="*/ 717710 h 1160647"/>
                <a:gd name="connsiteX1428" fmla="*/ 10335854 w 12191999"/>
                <a:gd name="connsiteY1428" fmla="*/ 715549 h 1160647"/>
                <a:gd name="connsiteX1429" fmla="*/ 10335854 w 12191999"/>
                <a:gd name="connsiteY1429" fmla="*/ 700416 h 1160647"/>
                <a:gd name="connsiteX1430" fmla="*/ 10337374 w 12191999"/>
                <a:gd name="connsiteY1430" fmla="*/ 700416 h 1160647"/>
                <a:gd name="connsiteX1431" fmla="*/ 10348014 w 12191999"/>
                <a:gd name="connsiteY1431" fmla="*/ 700416 h 1160647"/>
                <a:gd name="connsiteX1432" fmla="*/ 10348014 w 12191999"/>
                <a:gd name="connsiteY1432" fmla="*/ 702037 h 1160647"/>
                <a:gd name="connsiteX1433" fmla="*/ 10348014 w 12191999"/>
                <a:gd name="connsiteY1433" fmla="*/ 713387 h 1160647"/>
                <a:gd name="connsiteX1434" fmla="*/ 10378415 w 12191999"/>
                <a:gd name="connsiteY1434" fmla="*/ 713387 h 1160647"/>
                <a:gd name="connsiteX1435" fmla="*/ 10378415 w 12191999"/>
                <a:gd name="connsiteY1435" fmla="*/ 676637 h 1160647"/>
                <a:gd name="connsiteX1436" fmla="*/ 10379681 w 12191999"/>
                <a:gd name="connsiteY1436" fmla="*/ 676637 h 1160647"/>
                <a:gd name="connsiteX1437" fmla="*/ 10388548 w 12191999"/>
                <a:gd name="connsiteY1437" fmla="*/ 676637 h 1160647"/>
                <a:gd name="connsiteX1438" fmla="*/ 10388548 w 12191999"/>
                <a:gd name="connsiteY1438" fmla="*/ 698254 h 1160647"/>
                <a:gd name="connsiteX1439" fmla="*/ 10390575 w 12191999"/>
                <a:gd name="connsiteY1439" fmla="*/ 665828 h 1160647"/>
                <a:gd name="connsiteX1440" fmla="*/ 10412868 w 12191999"/>
                <a:gd name="connsiteY1440" fmla="*/ 665828 h 1160647"/>
                <a:gd name="connsiteX1441" fmla="*/ 10412868 w 12191999"/>
                <a:gd name="connsiteY1441" fmla="*/ 664206 h 1160647"/>
                <a:gd name="connsiteX1442" fmla="*/ 10412868 w 12191999"/>
                <a:gd name="connsiteY1442" fmla="*/ 652857 h 1160647"/>
                <a:gd name="connsiteX1443" fmla="*/ 10413628 w 12191999"/>
                <a:gd name="connsiteY1443" fmla="*/ 652857 h 1160647"/>
                <a:gd name="connsiteX1444" fmla="*/ 10418948 w 12191999"/>
                <a:gd name="connsiteY1444" fmla="*/ 652857 h 1160647"/>
                <a:gd name="connsiteX1445" fmla="*/ 10418948 w 12191999"/>
                <a:gd name="connsiteY1445" fmla="*/ 650966 h 1160647"/>
                <a:gd name="connsiteX1446" fmla="*/ 10418948 w 12191999"/>
                <a:gd name="connsiteY1446" fmla="*/ 637725 h 1160647"/>
                <a:gd name="connsiteX1447" fmla="*/ 10423002 w 12191999"/>
                <a:gd name="connsiteY1447" fmla="*/ 644210 h 1160647"/>
                <a:gd name="connsiteX1448" fmla="*/ 10425282 w 12191999"/>
                <a:gd name="connsiteY1448" fmla="*/ 644210 h 1160647"/>
                <a:gd name="connsiteX1449" fmla="*/ 10441242 w 12191999"/>
                <a:gd name="connsiteY1449" fmla="*/ 644210 h 1160647"/>
                <a:gd name="connsiteX1450" fmla="*/ 10441242 w 12191999"/>
                <a:gd name="connsiteY1450" fmla="*/ 643399 h 1160647"/>
                <a:gd name="connsiteX1451" fmla="*/ 10441242 w 12191999"/>
                <a:gd name="connsiteY1451" fmla="*/ 637725 h 1160647"/>
                <a:gd name="connsiteX1452" fmla="*/ 10442002 w 12191999"/>
                <a:gd name="connsiteY1452" fmla="*/ 637725 h 1160647"/>
                <a:gd name="connsiteX1453" fmla="*/ 10447322 w 12191999"/>
                <a:gd name="connsiteY1453" fmla="*/ 637725 h 1160647"/>
                <a:gd name="connsiteX1454" fmla="*/ 10447322 w 12191999"/>
                <a:gd name="connsiteY1454" fmla="*/ 639076 h 1160647"/>
                <a:gd name="connsiteX1455" fmla="*/ 10447322 w 12191999"/>
                <a:gd name="connsiteY1455" fmla="*/ 648534 h 1160647"/>
                <a:gd name="connsiteX1456" fmla="*/ 10485829 w 12191999"/>
                <a:gd name="connsiteY1456" fmla="*/ 648534 h 1160647"/>
                <a:gd name="connsiteX1457" fmla="*/ 10485829 w 12191999"/>
                <a:gd name="connsiteY1457" fmla="*/ 786887 h 1160647"/>
                <a:gd name="connsiteX1458" fmla="*/ 10487349 w 12191999"/>
                <a:gd name="connsiteY1458" fmla="*/ 786887 h 1160647"/>
                <a:gd name="connsiteX1459" fmla="*/ 10497989 w 12191999"/>
                <a:gd name="connsiteY1459" fmla="*/ 786887 h 1160647"/>
                <a:gd name="connsiteX1460" fmla="*/ 10497989 w 12191999"/>
                <a:gd name="connsiteY1460" fmla="*/ 773917 h 1160647"/>
                <a:gd name="connsiteX1461" fmla="*/ 10502043 w 12191999"/>
                <a:gd name="connsiteY1461" fmla="*/ 773917 h 1160647"/>
                <a:gd name="connsiteX1462" fmla="*/ 10502043 w 12191999"/>
                <a:gd name="connsiteY1462" fmla="*/ 786887 h 1160647"/>
                <a:gd name="connsiteX1463" fmla="*/ 10532443 w 12191999"/>
                <a:gd name="connsiteY1463" fmla="*/ 786887 h 1160647"/>
                <a:gd name="connsiteX1464" fmla="*/ 10532443 w 12191999"/>
                <a:gd name="connsiteY1464" fmla="*/ 756622 h 1160647"/>
                <a:gd name="connsiteX1465" fmla="*/ 10544603 w 12191999"/>
                <a:gd name="connsiteY1465" fmla="*/ 756622 h 1160647"/>
                <a:gd name="connsiteX1466" fmla="*/ 10556763 w 12191999"/>
                <a:gd name="connsiteY1466" fmla="*/ 754461 h 1160647"/>
                <a:gd name="connsiteX1467" fmla="*/ 10560817 w 12191999"/>
                <a:gd name="connsiteY1467" fmla="*/ 756622 h 1160647"/>
                <a:gd name="connsiteX1468" fmla="*/ 10570950 w 12191999"/>
                <a:gd name="connsiteY1468" fmla="*/ 756622 h 1160647"/>
                <a:gd name="connsiteX1469" fmla="*/ 10570950 w 12191999"/>
                <a:gd name="connsiteY1469" fmla="*/ 786887 h 1160647"/>
                <a:gd name="connsiteX1470" fmla="*/ 10579057 w 12191999"/>
                <a:gd name="connsiteY1470" fmla="*/ 786887 h 1160647"/>
                <a:gd name="connsiteX1471" fmla="*/ 10579057 w 12191999"/>
                <a:gd name="connsiteY1471" fmla="*/ 804182 h 1160647"/>
                <a:gd name="connsiteX1472" fmla="*/ 10588393 w 12191999"/>
                <a:gd name="connsiteY1472" fmla="*/ 805087 h 1160647"/>
                <a:gd name="connsiteX1473" fmla="*/ 10601351 w 12191999"/>
                <a:gd name="connsiteY1473" fmla="*/ 805087 h 1160647"/>
                <a:gd name="connsiteX1474" fmla="*/ 10601351 w 12191999"/>
                <a:gd name="connsiteY1474" fmla="*/ 789049 h 1160647"/>
                <a:gd name="connsiteX1475" fmla="*/ 10669307 w 12191999"/>
                <a:gd name="connsiteY1475" fmla="*/ 789049 h 1160647"/>
                <a:gd name="connsiteX1476" fmla="*/ 10669307 w 12191999"/>
                <a:gd name="connsiteY1476" fmla="*/ 703796 h 1160647"/>
                <a:gd name="connsiteX1477" fmla="*/ 10741315 w 12191999"/>
                <a:gd name="connsiteY1477" fmla="*/ 703796 h 1160647"/>
                <a:gd name="connsiteX1478" fmla="*/ 10741315 w 12191999"/>
                <a:gd name="connsiteY1478" fmla="*/ 782564 h 1160647"/>
                <a:gd name="connsiteX1479" fmla="*/ 10743219 w 12191999"/>
                <a:gd name="connsiteY1479" fmla="*/ 782564 h 1160647"/>
                <a:gd name="connsiteX1480" fmla="*/ 10744461 w 12191999"/>
                <a:gd name="connsiteY1480" fmla="*/ 805087 h 1160647"/>
                <a:gd name="connsiteX1481" fmla="*/ 10754137 w 12191999"/>
                <a:gd name="connsiteY1481" fmla="*/ 805087 h 1160647"/>
                <a:gd name="connsiteX1482" fmla="*/ 10755379 w 12191999"/>
                <a:gd name="connsiteY1482" fmla="*/ 782564 h 1160647"/>
                <a:gd name="connsiteX1483" fmla="*/ 10761459 w 12191999"/>
                <a:gd name="connsiteY1483" fmla="*/ 782564 h 1160647"/>
                <a:gd name="connsiteX1484" fmla="*/ 10762701 w 12191999"/>
                <a:gd name="connsiteY1484" fmla="*/ 805087 h 1160647"/>
                <a:gd name="connsiteX1485" fmla="*/ 10813323 w 12191999"/>
                <a:gd name="connsiteY1485" fmla="*/ 805087 h 1160647"/>
                <a:gd name="connsiteX1486" fmla="*/ 10813323 w 12191999"/>
                <a:gd name="connsiteY1486" fmla="*/ 642059 h 1160647"/>
                <a:gd name="connsiteX1487" fmla="*/ 11010650 w 12191999"/>
                <a:gd name="connsiteY1487" fmla="*/ 642059 h 1160647"/>
                <a:gd name="connsiteX1488" fmla="*/ 11010650 w 12191999"/>
                <a:gd name="connsiteY1488" fmla="*/ 805087 h 1160647"/>
                <a:gd name="connsiteX1489" fmla="*/ 11029347 w 12191999"/>
                <a:gd name="connsiteY1489" fmla="*/ 805087 h 1160647"/>
                <a:gd name="connsiteX1490" fmla="*/ 11029347 w 12191999"/>
                <a:gd name="connsiteY1490" fmla="*/ 722394 h 1160647"/>
                <a:gd name="connsiteX1491" fmla="*/ 11124467 w 12191999"/>
                <a:gd name="connsiteY1491" fmla="*/ 722394 h 1160647"/>
                <a:gd name="connsiteX1492" fmla="*/ 11136397 w 12191999"/>
                <a:gd name="connsiteY1492" fmla="*/ 404253 h 1160647"/>
                <a:gd name="connsiteX1493" fmla="*/ 11124237 w 12191999"/>
                <a:gd name="connsiteY1493" fmla="*/ 382635 h 1160647"/>
                <a:gd name="connsiteX1494" fmla="*/ 11118157 w 12191999"/>
                <a:gd name="connsiteY1494" fmla="*/ 378311 h 1160647"/>
                <a:gd name="connsiteX1495" fmla="*/ 11126264 w 12191999"/>
                <a:gd name="connsiteY1495" fmla="*/ 354532 h 1160647"/>
                <a:gd name="connsiteX1496" fmla="*/ 11126264 w 12191999"/>
                <a:gd name="connsiteY1496" fmla="*/ 337238 h 1160647"/>
                <a:gd name="connsiteX1497" fmla="*/ 11140451 w 12191999"/>
                <a:gd name="connsiteY1497" fmla="*/ 337238 h 1160647"/>
                <a:gd name="connsiteX1498" fmla="*/ 11140451 w 12191999"/>
                <a:gd name="connsiteY1498" fmla="*/ 315620 h 1160647"/>
                <a:gd name="connsiteX1499" fmla="*/ 11142477 w 12191999"/>
                <a:gd name="connsiteY1499" fmla="*/ 311296 h 1160647"/>
                <a:gd name="connsiteX1500" fmla="*/ 11142477 w 12191999"/>
                <a:gd name="connsiteY1500" fmla="*/ 233472 h 1160647"/>
                <a:gd name="connsiteX1501" fmla="*/ 11140451 w 12191999"/>
                <a:gd name="connsiteY1501" fmla="*/ 226987 h 1160647"/>
                <a:gd name="connsiteX1502" fmla="*/ 11146531 w 12191999"/>
                <a:gd name="connsiteY1502" fmla="*/ 220501 h 1160647"/>
                <a:gd name="connsiteX1503" fmla="*/ 11146531 w 12191999"/>
                <a:gd name="connsiteY1503" fmla="*/ 162133 h 1160647"/>
                <a:gd name="connsiteX1504" fmla="*/ 11148557 w 12191999"/>
                <a:gd name="connsiteY1504" fmla="*/ 157810 h 1160647"/>
                <a:gd name="connsiteX1505" fmla="*/ 11148557 w 12191999"/>
                <a:gd name="connsiteY1505" fmla="*/ 101604 h 1160647"/>
                <a:gd name="connsiteX1506" fmla="*/ 11150584 w 12191999"/>
                <a:gd name="connsiteY1506" fmla="*/ 82148 h 1160647"/>
                <a:gd name="connsiteX1507" fmla="*/ 11154638 w 12191999"/>
                <a:gd name="connsiteY1507" fmla="*/ 99442 h 1160647"/>
                <a:gd name="connsiteX1508" fmla="*/ 11156664 w 12191999"/>
                <a:gd name="connsiteY1508" fmla="*/ 157810 h 1160647"/>
                <a:gd name="connsiteX1509" fmla="*/ 11158691 w 12191999"/>
                <a:gd name="connsiteY1509" fmla="*/ 220501 h 1160647"/>
                <a:gd name="connsiteX1510" fmla="*/ 11164771 w 12191999"/>
                <a:gd name="connsiteY1510" fmla="*/ 226987 h 1160647"/>
                <a:gd name="connsiteX1511" fmla="*/ 11162744 w 12191999"/>
                <a:gd name="connsiteY1511" fmla="*/ 233472 h 1160647"/>
                <a:gd name="connsiteX1512" fmla="*/ 11162744 w 12191999"/>
                <a:gd name="connsiteY1512" fmla="*/ 311296 h 1160647"/>
                <a:gd name="connsiteX1513" fmla="*/ 11164771 w 12191999"/>
                <a:gd name="connsiteY1513" fmla="*/ 315620 h 1160647"/>
                <a:gd name="connsiteX1514" fmla="*/ 11164771 w 12191999"/>
                <a:gd name="connsiteY1514" fmla="*/ 337238 h 1160647"/>
                <a:gd name="connsiteX1515" fmla="*/ 11178958 w 12191999"/>
                <a:gd name="connsiteY1515" fmla="*/ 337238 h 1160647"/>
                <a:gd name="connsiteX1516" fmla="*/ 11178958 w 12191999"/>
                <a:gd name="connsiteY1516" fmla="*/ 354532 h 1160647"/>
                <a:gd name="connsiteX1517" fmla="*/ 11187065 w 12191999"/>
                <a:gd name="connsiteY1517" fmla="*/ 378311 h 1160647"/>
                <a:gd name="connsiteX1518" fmla="*/ 11180985 w 12191999"/>
                <a:gd name="connsiteY1518" fmla="*/ 382635 h 1160647"/>
                <a:gd name="connsiteX1519" fmla="*/ 11168824 w 12191999"/>
                <a:gd name="connsiteY1519" fmla="*/ 404253 h 1160647"/>
                <a:gd name="connsiteX1520" fmla="*/ 11176931 w 12191999"/>
                <a:gd name="connsiteY1520" fmla="*/ 657181 h 1160647"/>
                <a:gd name="connsiteX1521" fmla="*/ 11241785 w 12191999"/>
                <a:gd name="connsiteY1521" fmla="*/ 657181 h 1160647"/>
                <a:gd name="connsiteX1522" fmla="*/ 11241785 w 12191999"/>
                <a:gd name="connsiteY1522" fmla="*/ 732843 h 1160647"/>
                <a:gd name="connsiteX1523" fmla="*/ 11249892 w 12191999"/>
                <a:gd name="connsiteY1523" fmla="*/ 732843 h 1160647"/>
                <a:gd name="connsiteX1524" fmla="*/ 11251919 w 12191999"/>
                <a:gd name="connsiteY1524" fmla="*/ 726358 h 1160647"/>
                <a:gd name="connsiteX1525" fmla="*/ 11257999 w 12191999"/>
                <a:gd name="connsiteY1525" fmla="*/ 726358 h 1160647"/>
                <a:gd name="connsiteX1526" fmla="*/ 11260026 w 12191999"/>
                <a:gd name="connsiteY1526" fmla="*/ 735005 h 1160647"/>
                <a:gd name="connsiteX1527" fmla="*/ 11272186 w 12191999"/>
                <a:gd name="connsiteY1527" fmla="*/ 735005 h 1160647"/>
                <a:gd name="connsiteX1528" fmla="*/ 11272186 w 12191999"/>
                <a:gd name="connsiteY1528" fmla="*/ 728519 h 1160647"/>
                <a:gd name="connsiteX1529" fmla="*/ 11294479 w 12191999"/>
                <a:gd name="connsiteY1529" fmla="*/ 728519 h 1160647"/>
                <a:gd name="connsiteX1530" fmla="*/ 11294479 w 12191999"/>
                <a:gd name="connsiteY1530" fmla="*/ 735005 h 1160647"/>
                <a:gd name="connsiteX1531" fmla="*/ 11314746 w 12191999"/>
                <a:gd name="connsiteY1531" fmla="*/ 735005 h 1160647"/>
                <a:gd name="connsiteX1532" fmla="*/ 11314746 w 12191999"/>
                <a:gd name="connsiteY1532" fmla="*/ 780402 h 1160647"/>
                <a:gd name="connsiteX1533" fmla="*/ 11328933 w 12191999"/>
                <a:gd name="connsiteY1533" fmla="*/ 780402 h 1160647"/>
                <a:gd name="connsiteX1534" fmla="*/ 11328933 w 12191999"/>
                <a:gd name="connsiteY1534" fmla="*/ 767431 h 1160647"/>
                <a:gd name="connsiteX1535" fmla="*/ 11345147 w 12191999"/>
                <a:gd name="connsiteY1535" fmla="*/ 767431 h 1160647"/>
                <a:gd name="connsiteX1536" fmla="*/ 11345147 w 12191999"/>
                <a:gd name="connsiteY1536" fmla="*/ 588004 h 1160647"/>
                <a:gd name="connsiteX1537" fmla="*/ 11351227 w 12191999"/>
                <a:gd name="connsiteY1537" fmla="*/ 581518 h 1160647"/>
                <a:gd name="connsiteX1538" fmla="*/ 11424188 w 12191999"/>
                <a:gd name="connsiteY1538" fmla="*/ 581518 h 1160647"/>
                <a:gd name="connsiteX1539" fmla="*/ 11424188 w 12191999"/>
                <a:gd name="connsiteY1539" fmla="*/ 590166 h 1160647"/>
                <a:gd name="connsiteX1540" fmla="*/ 11434321 w 12191999"/>
                <a:gd name="connsiteY1540" fmla="*/ 590166 h 1160647"/>
                <a:gd name="connsiteX1541" fmla="*/ 11434321 w 12191999"/>
                <a:gd name="connsiteY1541" fmla="*/ 704740 h 1160647"/>
                <a:gd name="connsiteX1542" fmla="*/ 11456615 w 12191999"/>
                <a:gd name="connsiteY1542" fmla="*/ 704740 h 1160647"/>
                <a:gd name="connsiteX1543" fmla="*/ 11456615 w 12191999"/>
                <a:gd name="connsiteY1543" fmla="*/ 637725 h 1160647"/>
                <a:gd name="connsiteX1544" fmla="*/ 11482962 w 12191999"/>
                <a:gd name="connsiteY1544" fmla="*/ 637725 h 1160647"/>
                <a:gd name="connsiteX1545" fmla="*/ 11487015 w 12191999"/>
                <a:gd name="connsiteY1545" fmla="*/ 633401 h 1160647"/>
                <a:gd name="connsiteX1546" fmla="*/ 11495122 w 12191999"/>
                <a:gd name="connsiteY1546" fmla="*/ 633401 h 1160647"/>
                <a:gd name="connsiteX1547" fmla="*/ 11499175 w 12191999"/>
                <a:gd name="connsiteY1547" fmla="*/ 637725 h 1160647"/>
                <a:gd name="connsiteX1548" fmla="*/ 11521469 w 12191999"/>
                <a:gd name="connsiteY1548" fmla="*/ 637725 h 1160647"/>
                <a:gd name="connsiteX1549" fmla="*/ 11521469 w 12191999"/>
                <a:gd name="connsiteY1549" fmla="*/ 520989 h 1160647"/>
                <a:gd name="connsiteX1550" fmla="*/ 11578216 w 12191999"/>
                <a:gd name="connsiteY1550" fmla="*/ 510180 h 1160647"/>
                <a:gd name="connsiteX1551" fmla="*/ 11578216 w 12191999"/>
                <a:gd name="connsiteY1551" fmla="*/ 511261 h 1160647"/>
                <a:gd name="connsiteX1552" fmla="*/ 11578216 w 12191999"/>
                <a:gd name="connsiteY1552" fmla="*/ 518827 h 1160647"/>
                <a:gd name="connsiteX1553" fmla="*/ 11604563 w 12191999"/>
                <a:gd name="connsiteY1553" fmla="*/ 518827 h 1160647"/>
                <a:gd name="connsiteX1554" fmla="*/ 11604563 w 12191999"/>
                <a:gd name="connsiteY1554" fmla="*/ 773917 h 1160647"/>
                <a:gd name="connsiteX1555" fmla="*/ 11626857 w 12191999"/>
                <a:gd name="connsiteY1555" fmla="*/ 773917 h 1160647"/>
                <a:gd name="connsiteX1556" fmla="*/ 11626857 w 12191999"/>
                <a:gd name="connsiteY1556" fmla="*/ 769593 h 1160647"/>
                <a:gd name="connsiteX1557" fmla="*/ 11639017 w 12191999"/>
                <a:gd name="connsiteY1557" fmla="*/ 769593 h 1160647"/>
                <a:gd name="connsiteX1558" fmla="*/ 11639017 w 12191999"/>
                <a:gd name="connsiteY1558" fmla="*/ 773917 h 1160647"/>
                <a:gd name="connsiteX1559" fmla="*/ 11663337 w 12191999"/>
                <a:gd name="connsiteY1559" fmla="*/ 773917 h 1160647"/>
                <a:gd name="connsiteX1560" fmla="*/ 11663337 w 12191999"/>
                <a:gd name="connsiteY1560" fmla="*/ 760946 h 1160647"/>
                <a:gd name="connsiteX1561" fmla="*/ 11691711 w 12191999"/>
                <a:gd name="connsiteY1561" fmla="*/ 760946 h 1160647"/>
                <a:gd name="connsiteX1562" fmla="*/ 11703871 w 12191999"/>
                <a:gd name="connsiteY1562" fmla="*/ 756622 h 1160647"/>
                <a:gd name="connsiteX1563" fmla="*/ 11724138 w 12191999"/>
                <a:gd name="connsiteY1563" fmla="*/ 760946 h 1160647"/>
                <a:gd name="connsiteX1564" fmla="*/ 11724138 w 12191999"/>
                <a:gd name="connsiteY1564" fmla="*/ 743652 h 1160647"/>
                <a:gd name="connsiteX1565" fmla="*/ 11732245 w 12191999"/>
                <a:gd name="connsiteY1565" fmla="*/ 743652 h 1160647"/>
                <a:gd name="connsiteX1566" fmla="*/ 11732245 w 12191999"/>
                <a:gd name="connsiteY1566" fmla="*/ 730681 h 1160647"/>
                <a:gd name="connsiteX1567" fmla="*/ 11788992 w 12191999"/>
                <a:gd name="connsiteY1567" fmla="*/ 730681 h 1160647"/>
                <a:gd name="connsiteX1568" fmla="*/ 11788992 w 12191999"/>
                <a:gd name="connsiteY1568" fmla="*/ 700416 h 1160647"/>
                <a:gd name="connsiteX1569" fmla="*/ 11807232 w 12191999"/>
                <a:gd name="connsiteY1569" fmla="*/ 700416 h 1160647"/>
                <a:gd name="connsiteX1570" fmla="*/ 11807232 w 12191999"/>
                <a:gd name="connsiteY1570" fmla="*/ 693931 h 1160647"/>
                <a:gd name="connsiteX1571" fmla="*/ 11819392 w 12191999"/>
                <a:gd name="connsiteY1571" fmla="*/ 693931 h 1160647"/>
                <a:gd name="connsiteX1572" fmla="*/ 11819392 w 12191999"/>
                <a:gd name="connsiteY1572" fmla="*/ 700416 h 1160647"/>
                <a:gd name="connsiteX1573" fmla="*/ 11835606 w 12191999"/>
                <a:gd name="connsiteY1573" fmla="*/ 700416 h 1160647"/>
                <a:gd name="connsiteX1574" fmla="*/ 11835606 w 12191999"/>
                <a:gd name="connsiteY1574" fmla="*/ 750137 h 1160647"/>
                <a:gd name="connsiteX1575" fmla="*/ 11868033 w 12191999"/>
                <a:gd name="connsiteY1575" fmla="*/ 750137 h 1160647"/>
                <a:gd name="connsiteX1576" fmla="*/ 11868033 w 12191999"/>
                <a:gd name="connsiteY1576" fmla="*/ 724196 h 1160647"/>
                <a:gd name="connsiteX1577" fmla="*/ 11906540 w 12191999"/>
                <a:gd name="connsiteY1577" fmla="*/ 724196 h 1160647"/>
                <a:gd name="connsiteX1578" fmla="*/ 11906540 w 12191999"/>
                <a:gd name="connsiteY1578" fmla="*/ 693931 h 1160647"/>
                <a:gd name="connsiteX1579" fmla="*/ 11955181 w 12191999"/>
                <a:gd name="connsiteY1579" fmla="*/ 693931 h 1160647"/>
                <a:gd name="connsiteX1580" fmla="*/ 11955181 w 12191999"/>
                <a:gd name="connsiteY1580" fmla="*/ 805087 h 1160647"/>
                <a:gd name="connsiteX1581" fmla="*/ 11955181 w 12191999"/>
                <a:gd name="connsiteY1581" fmla="*/ 818866 h 1160647"/>
                <a:gd name="connsiteX1582" fmla="*/ 11964324 w 12191999"/>
                <a:gd name="connsiteY1582" fmla="*/ 818866 h 1160647"/>
                <a:gd name="connsiteX1583" fmla="*/ 11964324 w 12191999"/>
                <a:gd name="connsiteY1583" fmla="*/ 762555 h 1160647"/>
                <a:gd name="connsiteX1584" fmla="*/ 11967661 w 12191999"/>
                <a:gd name="connsiteY1584" fmla="*/ 756622 h 1160647"/>
                <a:gd name="connsiteX1585" fmla="*/ 11967661 w 12191999"/>
                <a:gd name="connsiteY1585" fmla="*/ 758514 h 1160647"/>
                <a:gd name="connsiteX1586" fmla="*/ 11967661 w 12191999"/>
                <a:gd name="connsiteY1586" fmla="*/ 771755 h 1160647"/>
                <a:gd name="connsiteX1587" fmla="*/ 11971714 w 12191999"/>
                <a:gd name="connsiteY1587" fmla="*/ 726358 h 1160647"/>
                <a:gd name="connsiteX1588" fmla="*/ 11972474 w 12191999"/>
                <a:gd name="connsiteY1588" fmla="*/ 726358 h 1160647"/>
                <a:gd name="connsiteX1589" fmla="*/ 11977794 w 12191999"/>
                <a:gd name="connsiteY1589" fmla="*/ 726358 h 1160647"/>
                <a:gd name="connsiteX1590" fmla="*/ 11977794 w 12191999"/>
                <a:gd name="connsiteY1590" fmla="*/ 661504 h 1160647"/>
                <a:gd name="connsiteX1591" fmla="*/ 11978808 w 12191999"/>
                <a:gd name="connsiteY1591" fmla="*/ 661504 h 1160647"/>
                <a:gd name="connsiteX1592" fmla="*/ 11985901 w 12191999"/>
                <a:gd name="connsiteY1592" fmla="*/ 661504 h 1160647"/>
                <a:gd name="connsiteX1593" fmla="*/ 11998061 w 12191999"/>
                <a:gd name="connsiteY1593" fmla="*/ 618269 h 1160647"/>
                <a:gd name="connsiteX1594" fmla="*/ 11999328 w 12191999"/>
                <a:gd name="connsiteY1594" fmla="*/ 618269 h 1160647"/>
                <a:gd name="connsiteX1595" fmla="*/ 12008195 w 12191999"/>
                <a:gd name="connsiteY1595" fmla="*/ 618269 h 1160647"/>
                <a:gd name="connsiteX1596" fmla="*/ 12018328 w 12191999"/>
                <a:gd name="connsiteY1596" fmla="*/ 661504 h 1160647"/>
                <a:gd name="connsiteX1597" fmla="*/ 12019341 w 12191999"/>
                <a:gd name="connsiteY1597" fmla="*/ 661504 h 1160647"/>
                <a:gd name="connsiteX1598" fmla="*/ 12026435 w 12191999"/>
                <a:gd name="connsiteY1598" fmla="*/ 661504 h 1160647"/>
                <a:gd name="connsiteX1599" fmla="*/ 12026435 w 12191999"/>
                <a:gd name="connsiteY1599" fmla="*/ 700416 h 1160647"/>
                <a:gd name="connsiteX1600" fmla="*/ 12028208 w 12191999"/>
                <a:gd name="connsiteY1600" fmla="*/ 700416 h 1160647"/>
                <a:gd name="connsiteX1601" fmla="*/ 12040622 w 12191999"/>
                <a:gd name="connsiteY1601" fmla="*/ 700416 h 1160647"/>
                <a:gd name="connsiteX1602" fmla="*/ 12040622 w 12191999"/>
                <a:gd name="connsiteY1602" fmla="*/ 702578 h 1160647"/>
                <a:gd name="connsiteX1603" fmla="*/ 12040622 w 12191999"/>
                <a:gd name="connsiteY1603" fmla="*/ 717710 h 1160647"/>
                <a:gd name="connsiteX1604" fmla="*/ 12044675 w 12191999"/>
                <a:gd name="connsiteY1604" fmla="*/ 715549 h 1160647"/>
                <a:gd name="connsiteX1605" fmla="*/ 12044675 w 12191999"/>
                <a:gd name="connsiteY1605" fmla="*/ 700416 h 1160647"/>
                <a:gd name="connsiteX1606" fmla="*/ 12046195 w 12191999"/>
                <a:gd name="connsiteY1606" fmla="*/ 700416 h 1160647"/>
                <a:gd name="connsiteX1607" fmla="*/ 12056835 w 12191999"/>
                <a:gd name="connsiteY1607" fmla="*/ 700416 h 1160647"/>
                <a:gd name="connsiteX1608" fmla="*/ 12056835 w 12191999"/>
                <a:gd name="connsiteY1608" fmla="*/ 702037 h 1160647"/>
                <a:gd name="connsiteX1609" fmla="*/ 12056835 w 12191999"/>
                <a:gd name="connsiteY1609" fmla="*/ 713387 h 1160647"/>
                <a:gd name="connsiteX1610" fmla="*/ 12087236 w 12191999"/>
                <a:gd name="connsiteY1610" fmla="*/ 713387 h 1160647"/>
                <a:gd name="connsiteX1611" fmla="*/ 12087236 w 12191999"/>
                <a:gd name="connsiteY1611" fmla="*/ 676637 h 1160647"/>
                <a:gd name="connsiteX1612" fmla="*/ 12088502 w 12191999"/>
                <a:gd name="connsiteY1612" fmla="*/ 676637 h 1160647"/>
                <a:gd name="connsiteX1613" fmla="*/ 12097369 w 12191999"/>
                <a:gd name="connsiteY1613" fmla="*/ 676637 h 1160647"/>
                <a:gd name="connsiteX1614" fmla="*/ 12097369 w 12191999"/>
                <a:gd name="connsiteY1614" fmla="*/ 698254 h 1160647"/>
                <a:gd name="connsiteX1615" fmla="*/ 12099396 w 12191999"/>
                <a:gd name="connsiteY1615" fmla="*/ 665828 h 1160647"/>
                <a:gd name="connsiteX1616" fmla="*/ 12121689 w 12191999"/>
                <a:gd name="connsiteY1616" fmla="*/ 665828 h 1160647"/>
                <a:gd name="connsiteX1617" fmla="*/ 12121689 w 12191999"/>
                <a:gd name="connsiteY1617" fmla="*/ 664206 h 1160647"/>
                <a:gd name="connsiteX1618" fmla="*/ 12121689 w 12191999"/>
                <a:gd name="connsiteY1618" fmla="*/ 652857 h 1160647"/>
                <a:gd name="connsiteX1619" fmla="*/ 12122449 w 12191999"/>
                <a:gd name="connsiteY1619" fmla="*/ 652857 h 1160647"/>
                <a:gd name="connsiteX1620" fmla="*/ 12127769 w 12191999"/>
                <a:gd name="connsiteY1620" fmla="*/ 652857 h 1160647"/>
                <a:gd name="connsiteX1621" fmla="*/ 12127769 w 12191999"/>
                <a:gd name="connsiteY1621" fmla="*/ 650966 h 1160647"/>
                <a:gd name="connsiteX1622" fmla="*/ 12127769 w 12191999"/>
                <a:gd name="connsiteY1622" fmla="*/ 637725 h 1160647"/>
                <a:gd name="connsiteX1623" fmla="*/ 12131823 w 12191999"/>
                <a:gd name="connsiteY1623" fmla="*/ 644210 h 1160647"/>
                <a:gd name="connsiteX1624" fmla="*/ 12134103 w 12191999"/>
                <a:gd name="connsiteY1624" fmla="*/ 644210 h 1160647"/>
                <a:gd name="connsiteX1625" fmla="*/ 12150063 w 12191999"/>
                <a:gd name="connsiteY1625" fmla="*/ 644210 h 1160647"/>
                <a:gd name="connsiteX1626" fmla="*/ 12150063 w 12191999"/>
                <a:gd name="connsiteY1626" fmla="*/ 643399 h 1160647"/>
                <a:gd name="connsiteX1627" fmla="*/ 12150063 w 12191999"/>
                <a:gd name="connsiteY1627" fmla="*/ 637725 h 1160647"/>
                <a:gd name="connsiteX1628" fmla="*/ 12150823 w 12191999"/>
                <a:gd name="connsiteY1628" fmla="*/ 637725 h 1160647"/>
                <a:gd name="connsiteX1629" fmla="*/ 12156143 w 12191999"/>
                <a:gd name="connsiteY1629" fmla="*/ 637725 h 1160647"/>
                <a:gd name="connsiteX1630" fmla="*/ 12156143 w 12191999"/>
                <a:gd name="connsiteY1630" fmla="*/ 639076 h 1160647"/>
                <a:gd name="connsiteX1631" fmla="*/ 12156143 w 12191999"/>
                <a:gd name="connsiteY1631" fmla="*/ 648534 h 1160647"/>
                <a:gd name="connsiteX1632" fmla="*/ 12191999 w 12191999"/>
                <a:gd name="connsiteY1632" fmla="*/ 648534 h 1160647"/>
                <a:gd name="connsiteX1633" fmla="*/ 12191999 w 12191999"/>
                <a:gd name="connsiteY1633" fmla="*/ 1159457 h 1160647"/>
                <a:gd name="connsiteX1634" fmla="*/ 12027744 w 12191999"/>
                <a:gd name="connsiteY1634" fmla="*/ 1159331 h 1160647"/>
                <a:gd name="connsiteX1635" fmla="*/ 12027731 w 12191999"/>
                <a:gd name="connsiteY1635" fmla="*/ 1160647 h 1160647"/>
                <a:gd name="connsiteX1636" fmla="*/ 9008590 w 12191999"/>
                <a:gd name="connsiteY1636" fmla="*/ 1158322 h 1160647"/>
                <a:gd name="connsiteX1637" fmla="*/ 9008602 w 12191999"/>
                <a:gd name="connsiteY1637" fmla="*/ 1160647 h 1160647"/>
                <a:gd name="connsiteX1638" fmla="*/ 2054 w 12191999"/>
                <a:gd name="connsiteY1638" fmla="*/ 1158314 h 1160647"/>
                <a:gd name="connsiteX1639" fmla="*/ 0 w 12191999"/>
                <a:gd name="connsiteY1639" fmla="*/ 724196 h 1160647"/>
                <a:gd name="connsiteX1640" fmla="*/ 20267 w 12191999"/>
                <a:gd name="connsiteY1640" fmla="*/ 724196 h 1160647"/>
                <a:gd name="connsiteX1641" fmla="*/ 20774 w 12191999"/>
                <a:gd name="connsiteY1641" fmla="*/ 723115 h 1160647"/>
                <a:gd name="connsiteX1642" fmla="*/ 24320 w 12191999"/>
                <a:gd name="connsiteY1642" fmla="*/ 715549 h 1160647"/>
                <a:gd name="connsiteX1643" fmla="*/ 26095 w 12191999"/>
                <a:gd name="connsiteY1643" fmla="*/ 715819 h 1160647"/>
                <a:gd name="connsiteX1644" fmla="*/ 38507 w 12191999"/>
                <a:gd name="connsiteY1644" fmla="*/ 717710 h 1160647"/>
                <a:gd name="connsiteX1645" fmla="*/ 39014 w 12191999"/>
                <a:gd name="connsiteY1645" fmla="*/ 719062 h 1160647"/>
                <a:gd name="connsiteX1646" fmla="*/ 42560 w 12191999"/>
                <a:gd name="connsiteY1646" fmla="*/ 728519 h 1160647"/>
                <a:gd name="connsiteX1647" fmla="*/ 68907 w 12191999"/>
                <a:gd name="connsiteY1647" fmla="*/ 730681 h 1160647"/>
                <a:gd name="connsiteX1648" fmla="*/ 68907 w 12191999"/>
                <a:gd name="connsiteY1648" fmla="*/ 607460 h 1160647"/>
                <a:gd name="connsiteX1649" fmla="*/ 70934 w 12191999"/>
                <a:gd name="connsiteY1649" fmla="*/ 607460 h 1160647"/>
                <a:gd name="connsiteX1650" fmla="*/ 85121 w 12191999"/>
                <a:gd name="connsiteY1650" fmla="*/ 607460 h 1160647"/>
                <a:gd name="connsiteX1651" fmla="*/ 85121 w 12191999"/>
                <a:gd name="connsiteY1651" fmla="*/ 471268 h 1160647"/>
                <a:gd name="connsiteX1652" fmla="*/ 86894 w 12191999"/>
                <a:gd name="connsiteY1652" fmla="*/ 471268 h 1160647"/>
                <a:gd name="connsiteX1653" fmla="*/ 99308 w 12191999"/>
                <a:gd name="connsiteY1653" fmla="*/ 471268 h 1160647"/>
                <a:gd name="connsiteX1654" fmla="*/ 99308 w 12191999"/>
                <a:gd name="connsiteY1654" fmla="*/ 356694 h 1160647"/>
                <a:gd name="connsiteX1655" fmla="*/ 103361 w 12191999"/>
                <a:gd name="connsiteY1655" fmla="*/ 328590 h 1160647"/>
                <a:gd name="connsiteX1656" fmla="*/ 105388 w 12191999"/>
                <a:gd name="connsiteY1656" fmla="*/ 328590 h 1160647"/>
                <a:gd name="connsiteX1657" fmla="*/ 119575 w 12191999"/>
                <a:gd name="connsiteY1657" fmla="*/ 328590 h 1160647"/>
                <a:gd name="connsiteX1658" fmla="*/ 156055 w 12191999"/>
                <a:gd name="connsiteY1658" fmla="*/ 246443 h 1160647"/>
                <a:gd name="connsiteX1659" fmla="*/ 160109 w 12191999"/>
                <a:gd name="connsiteY1659" fmla="*/ 0 h 1160647"/>
                <a:gd name="connsiteX0" fmla="*/ 160109 w 12191999"/>
                <a:gd name="connsiteY0" fmla="*/ 0 h 1160647"/>
                <a:gd name="connsiteX1" fmla="*/ 162135 w 12191999"/>
                <a:gd name="connsiteY1" fmla="*/ 246443 h 1160647"/>
                <a:gd name="connsiteX2" fmla="*/ 200643 w 12191999"/>
                <a:gd name="connsiteY2" fmla="*/ 326429 h 1160647"/>
                <a:gd name="connsiteX3" fmla="*/ 202669 w 12191999"/>
                <a:gd name="connsiteY3" fmla="*/ 326429 h 1160647"/>
                <a:gd name="connsiteX4" fmla="*/ 216856 w 12191999"/>
                <a:gd name="connsiteY4" fmla="*/ 326429 h 1160647"/>
                <a:gd name="connsiteX5" fmla="*/ 216856 w 12191999"/>
                <a:gd name="connsiteY5" fmla="*/ 350208 h 1160647"/>
                <a:gd name="connsiteX6" fmla="*/ 217363 w 12191999"/>
                <a:gd name="connsiteY6" fmla="*/ 351019 h 1160647"/>
                <a:gd name="connsiteX7" fmla="*/ 220909 w 12191999"/>
                <a:gd name="connsiteY7" fmla="*/ 356694 h 1160647"/>
                <a:gd name="connsiteX8" fmla="*/ 220909 w 12191999"/>
                <a:gd name="connsiteY8" fmla="*/ 471268 h 1160647"/>
                <a:gd name="connsiteX9" fmla="*/ 223189 w 12191999"/>
                <a:gd name="connsiteY9" fmla="*/ 471268 h 1160647"/>
                <a:gd name="connsiteX10" fmla="*/ 239151 w 12191999"/>
                <a:gd name="connsiteY10" fmla="*/ 471268 h 1160647"/>
                <a:gd name="connsiteX11" fmla="*/ 239151 w 12191999"/>
                <a:gd name="connsiteY11" fmla="*/ 611783 h 1160647"/>
                <a:gd name="connsiteX12" fmla="*/ 240670 w 12191999"/>
                <a:gd name="connsiteY12" fmla="*/ 611513 h 1160647"/>
                <a:gd name="connsiteX13" fmla="*/ 251310 w 12191999"/>
                <a:gd name="connsiteY13" fmla="*/ 609622 h 1160647"/>
                <a:gd name="connsiteX14" fmla="*/ 249283 w 12191999"/>
                <a:gd name="connsiteY14" fmla="*/ 698254 h 1160647"/>
                <a:gd name="connsiteX15" fmla="*/ 250804 w 12191999"/>
                <a:gd name="connsiteY15" fmla="*/ 698525 h 1160647"/>
                <a:gd name="connsiteX16" fmla="*/ 261444 w 12191999"/>
                <a:gd name="connsiteY16" fmla="*/ 700416 h 1160647"/>
                <a:gd name="connsiteX17" fmla="*/ 261696 w 12191999"/>
                <a:gd name="connsiteY17" fmla="*/ 701227 h 1160647"/>
                <a:gd name="connsiteX18" fmla="*/ 263470 w 12191999"/>
                <a:gd name="connsiteY18" fmla="*/ 706902 h 1160647"/>
                <a:gd name="connsiteX19" fmla="*/ 264230 w 12191999"/>
                <a:gd name="connsiteY19" fmla="*/ 704470 h 1160647"/>
                <a:gd name="connsiteX20" fmla="*/ 269550 w 12191999"/>
                <a:gd name="connsiteY20" fmla="*/ 687446 h 1160647"/>
                <a:gd name="connsiteX21" fmla="*/ 271323 w 12191999"/>
                <a:gd name="connsiteY21" fmla="*/ 687446 h 1160647"/>
                <a:gd name="connsiteX22" fmla="*/ 283737 w 12191999"/>
                <a:gd name="connsiteY22" fmla="*/ 687446 h 1160647"/>
                <a:gd name="connsiteX23" fmla="*/ 283737 w 12191999"/>
                <a:gd name="connsiteY23" fmla="*/ 719872 h 1160647"/>
                <a:gd name="connsiteX24" fmla="*/ 284750 w 12191999"/>
                <a:gd name="connsiteY24" fmla="*/ 720413 h 1160647"/>
                <a:gd name="connsiteX25" fmla="*/ 291844 w 12191999"/>
                <a:gd name="connsiteY25" fmla="*/ 724196 h 1160647"/>
                <a:gd name="connsiteX26" fmla="*/ 291844 w 12191999"/>
                <a:gd name="connsiteY26" fmla="*/ 725547 h 1160647"/>
                <a:gd name="connsiteX27" fmla="*/ 291844 w 12191999"/>
                <a:gd name="connsiteY27" fmla="*/ 735005 h 1160647"/>
                <a:gd name="connsiteX28" fmla="*/ 336431 w 12191999"/>
                <a:gd name="connsiteY28" fmla="*/ 735005 h 1160647"/>
                <a:gd name="connsiteX29" fmla="*/ 336431 w 12191999"/>
                <a:gd name="connsiteY29" fmla="*/ 736086 h 1160647"/>
                <a:gd name="connsiteX30" fmla="*/ 336431 w 12191999"/>
                <a:gd name="connsiteY30" fmla="*/ 743652 h 1160647"/>
                <a:gd name="connsiteX31" fmla="*/ 338457 w 12191999"/>
                <a:gd name="connsiteY31" fmla="*/ 743652 h 1160647"/>
                <a:gd name="connsiteX32" fmla="*/ 352644 w 12191999"/>
                <a:gd name="connsiteY32" fmla="*/ 743652 h 1160647"/>
                <a:gd name="connsiteX33" fmla="*/ 352644 w 12191999"/>
                <a:gd name="connsiteY33" fmla="*/ 713387 h 1160647"/>
                <a:gd name="connsiteX34" fmla="*/ 397231 w 12191999"/>
                <a:gd name="connsiteY34" fmla="*/ 713387 h 1160647"/>
                <a:gd name="connsiteX35" fmla="*/ 397231 w 12191999"/>
                <a:gd name="connsiteY35" fmla="*/ 712036 h 1160647"/>
                <a:gd name="connsiteX36" fmla="*/ 397231 w 12191999"/>
                <a:gd name="connsiteY36" fmla="*/ 702578 h 1160647"/>
                <a:gd name="connsiteX37" fmla="*/ 398245 w 12191999"/>
                <a:gd name="connsiteY37" fmla="*/ 702578 h 1160647"/>
                <a:gd name="connsiteX38" fmla="*/ 405338 w 12191999"/>
                <a:gd name="connsiteY38" fmla="*/ 702578 h 1160647"/>
                <a:gd name="connsiteX39" fmla="*/ 405338 w 12191999"/>
                <a:gd name="connsiteY39" fmla="*/ 700687 h 1160647"/>
                <a:gd name="connsiteX40" fmla="*/ 405338 w 12191999"/>
                <a:gd name="connsiteY40" fmla="*/ 687446 h 1160647"/>
                <a:gd name="connsiteX41" fmla="*/ 406099 w 12191999"/>
                <a:gd name="connsiteY41" fmla="*/ 687446 h 1160647"/>
                <a:gd name="connsiteX42" fmla="*/ 411418 w 12191999"/>
                <a:gd name="connsiteY42" fmla="*/ 687446 h 1160647"/>
                <a:gd name="connsiteX43" fmla="*/ 411418 w 12191999"/>
                <a:gd name="connsiteY43" fmla="*/ 686365 h 1160647"/>
                <a:gd name="connsiteX44" fmla="*/ 411418 w 12191999"/>
                <a:gd name="connsiteY44" fmla="*/ 678798 h 1160647"/>
                <a:gd name="connsiteX45" fmla="*/ 413445 w 12191999"/>
                <a:gd name="connsiteY45" fmla="*/ 678798 h 1160647"/>
                <a:gd name="connsiteX46" fmla="*/ 427632 w 12191999"/>
                <a:gd name="connsiteY46" fmla="*/ 678798 h 1160647"/>
                <a:gd name="connsiteX47" fmla="*/ 427632 w 12191999"/>
                <a:gd name="connsiteY47" fmla="*/ 679879 h 1160647"/>
                <a:gd name="connsiteX48" fmla="*/ 427632 w 12191999"/>
                <a:gd name="connsiteY48" fmla="*/ 687446 h 1160647"/>
                <a:gd name="connsiteX49" fmla="*/ 449925 w 12191999"/>
                <a:gd name="connsiteY49" fmla="*/ 687446 h 1160647"/>
                <a:gd name="connsiteX50" fmla="*/ 449925 w 12191999"/>
                <a:gd name="connsiteY50" fmla="*/ 685554 h 1160647"/>
                <a:gd name="connsiteX51" fmla="*/ 449925 w 12191999"/>
                <a:gd name="connsiteY51" fmla="*/ 672313 h 1160647"/>
                <a:gd name="connsiteX52" fmla="*/ 451700 w 12191999"/>
                <a:gd name="connsiteY52" fmla="*/ 672313 h 1160647"/>
                <a:gd name="connsiteX53" fmla="*/ 464112 w 12191999"/>
                <a:gd name="connsiteY53" fmla="*/ 672313 h 1160647"/>
                <a:gd name="connsiteX54" fmla="*/ 464112 w 12191999"/>
                <a:gd name="connsiteY54" fmla="*/ 696093 h 1160647"/>
                <a:gd name="connsiteX55" fmla="*/ 465126 w 12191999"/>
                <a:gd name="connsiteY55" fmla="*/ 696093 h 1160647"/>
                <a:gd name="connsiteX56" fmla="*/ 472219 w 12191999"/>
                <a:gd name="connsiteY56" fmla="*/ 696093 h 1160647"/>
                <a:gd name="connsiteX57" fmla="*/ 472219 w 12191999"/>
                <a:gd name="connsiteY57" fmla="*/ 695012 h 1160647"/>
                <a:gd name="connsiteX58" fmla="*/ 472219 w 12191999"/>
                <a:gd name="connsiteY58" fmla="*/ 687446 h 1160647"/>
                <a:gd name="connsiteX59" fmla="*/ 473992 w 12191999"/>
                <a:gd name="connsiteY59" fmla="*/ 687446 h 1160647"/>
                <a:gd name="connsiteX60" fmla="*/ 486407 w 12191999"/>
                <a:gd name="connsiteY60" fmla="*/ 687446 h 1160647"/>
                <a:gd name="connsiteX61" fmla="*/ 486407 w 12191999"/>
                <a:gd name="connsiteY61" fmla="*/ 713387 h 1160647"/>
                <a:gd name="connsiteX62" fmla="*/ 488433 w 12191999"/>
                <a:gd name="connsiteY62" fmla="*/ 713387 h 1160647"/>
                <a:gd name="connsiteX63" fmla="*/ 502619 w 12191999"/>
                <a:gd name="connsiteY63" fmla="*/ 713387 h 1160647"/>
                <a:gd name="connsiteX64" fmla="*/ 502619 w 12191999"/>
                <a:gd name="connsiteY64" fmla="*/ 715008 h 1160647"/>
                <a:gd name="connsiteX65" fmla="*/ 502619 w 12191999"/>
                <a:gd name="connsiteY65" fmla="*/ 726358 h 1160647"/>
                <a:gd name="connsiteX66" fmla="*/ 503379 w 12191999"/>
                <a:gd name="connsiteY66" fmla="*/ 726358 h 1160647"/>
                <a:gd name="connsiteX67" fmla="*/ 508700 w 12191999"/>
                <a:gd name="connsiteY67" fmla="*/ 726358 h 1160647"/>
                <a:gd name="connsiteX68" fmla="*/ 508700 w 12191999"/>
                <a:gd name="connsiteY68" fmla="*/ 725547 h 1160647"/>
                <a:gd name="connsiteX69" fmla="*/ 508700 w 12191999"/>
                <a:gd name="connsiteY69" fmla="*/ 719872 h 1160647"/>
                <a:gd name="connsiteX70" fmla="*/ 539100 w 12191999"/>
                <a:gd name="connsiteY70" fmla="*/ 719872 h 1160647"/>
                <a:gd name="connsiteX71" fmla="*/ 539100 w 12191999"/>
                <a:gd name="connsiteY71" fmla="*/ 743652 h 1160647"/>
                <a:gd name="connsiteX72" fmla="*/ 540113 w 12191999"/>
                <a:gd name="connsiteY72" fmla="*/ 743652 h 1160647"/>
                <a:gd name="connsiteX73" fmla="*/ 547207 w 12191999"/>
                <a:gd name="connsiteY73" fmla="*/ 743652 h 1160647"/>
                <a:gd name="connsiteX74" fmla="*/ 547207 w 12191999"/>
                <a:gd name="connsiteY74" fmla="*/ 744733 h 1160647"/>
                <a:gd name="connsiteX75" fmla="*/ 547207 w 12191999"/>
                <a:gd name="connsiteY75" fmla="*/ 752299 h 1160647"/>
                <a:gd name="connsiteX76" fmla="*/ 547967 w 12191999"/>
                <a:gd name="connsiteY76" fmla="*/ 752299 h 1160647"/>
                <a:gd name="connsiteX77" fmla="*/ 553287 w 12191999"/>
                <a:gd name="connsiteY77" fmla="*/ 752299 h 1160647"/>
                <a:gd name="connsiteX78" fmla="*/ 553287 w 12191999"/>
                <a:gd name="connsiteY78" fmla="*/ 750137 h 1160647"/>
                <a:gd name="connsiteX79" fmla="*/ 553287 w 12191999"/>
                <a:gd name="connsiteY79" fmla="*/ 735005 h 1160647"/>
                <a:gd name="connsiteX80" fmla="*/ 554300 w 12191999"/>
                <a:gd name="connsiteY80" fmla="*/ 735005 h 1160647"/>
                <a:gd name="connsiteX81" fmla="*/ 561394 w 12191999"/>
                <a:gd name="connsiteY81" fmla="*/ 735005 h 1160647"/>
                <a:gd name="connsiteX82" fmla="*/ 561394 w 12191999"/>
                <a:gd name="connsiteY82" fmla="*/ 736086 h 1160647"/>
                <a:gd name="connsiteX83" fmla="*/ 561394 w 12191999"/>
                <a:gd name="connsiteY83" fmla="*/ 743652 h 1160647"/>
                <a:gd name="connsiteX84" fmla="*/ 566714 w 12191999"/>
                <a:gd name="connsiteY84" fmla="*/ 741659 h 1160647"/>
                <a:gd name="connsiteX85" fmla="*/ 567474 w 12191999"/>
                <a:gd name="connsiteY85" fmla="*/ 740679 h 1160647"/>
                <a:gd name="connsiteX86" fmla="*/ 567474 w 12191999"/>
                <a:gd name="connsiteY86" fmla="*/ 735005 h 1160647"/>
                <a:gd name="connsiteX87" fmla="*/ 605982 w 12191999"/>
                <a:gd name="connsiteY87" fmla="*/ 735005 h 1160647"/>
                <a:gd name="connsiteX88" fmla="*/ 605982 w 12191999"/>
                <a:gd name="connsiteY88" fmla="*/ 758784 h 1160647"/>
                <a:gd name="connsiteX89" fmla="*/ 608008 w 12191999"/>
                <a:gd name="connsiteY89" fmla="*/ 758784 h 1160647"/>
                <a:gd name="connsiteX90" fmla="*/ 622194 w 12191999"/>
                <a:gd name="connsiteY90" fmla="*/ 758784 h 1160647"/>
                <a:gd name="connsiteX91" fmla="*/ 622194 w 12191999"/>
                <a:gd name="connsiteY91" fmla="*/ 759865 h 1160647"/>
                <a:gd name="connsiteX92" fmla="*/ 622194 w 12191999"/>
                <a:gd name="connsiteY92" fmla="*/ 767431 h 1160647"/>
                <a:gd name="connsiteX93" fmla="*/ 623968 w 12191999"/>
                <a:gd name="connsiteY93" fmla="*/ 767431 h 1160647"/>
                <a:gd name="connsiteX94" fmla="*/ 636381 w 12191999"/>
                <a:gd name="connsiteY94" fmla="*/ 767431 h 1160647"/>
                <a:gd name="connsiteX95" fmla="*/ 636381 w 12191999"/>
                <a:gd name="connsiteY95" fmla="*/ 743652 h 1160647"/>
                <a:gd name="connsiteX96" fmla="*/ 637394 w 12191999"/>
                <a:gd name="connsiteY96" fmla="*/ 743652 h 1160647"/>
                <a:gd name="connsiteX97" fmla="*/ 644488 w 12191999"/>
                <a:gd name="connsiteY97" fmla="*/ 743652 h 1160647"/>
                <a:gd name="connsiteX98" fmla="*/ 644488 w 12191999"/>
                <a:gd name="connsiteY98" fmla="*/ 711225 h 1160647"/>
                <a:gd name="connsiteX99" fmla="*/ 645501 w 12191999"/>
                <a:gd name="connsiteY99" fmla="*/ 711225 h 1160647"/>
                <a:gd name="connsiteX100" fmla="*/ 652595 w 12191999"/>
                <a:gd name="connsiteY100" fmla="*/ 711225 h 1160647"/>
                <a:gd name="connsiteX101" fmla="*/ 652595 w 12191999"/>
                <a:gd name="connsiteY101" fmla="*/ 709334 h 1160647"/>
                <a:gd name="connsiteX102" fmla="*/ 652595 w 12191999"/>
                <a:gd name="connsiteY102" fmla="*/ 696093 h 1160647"/>
                <a:gd name="connsiteX103" fmla="*/ 651328 w 12191999"/>
                <a:gd name="connsiteY103" fmla="*/ 694471 h 1160647"/>
                <a:gd name="connsiteX104" fmla="*/ 656648 w 12191999"/>
                <a:gd name="connsiteY104" fmla="*/ 683122 h 1160647"/>
                <a:gd name="connsiteX105" fmla="*/ 664755 w 12191999"/>
                <a:gd name="connsiteY105" fmla="*/ 711225 h 1160647"/>
                <a:gd name="connsiteX106" fmla="*/ 665515 w 12191999"/>
                <a:gd name="connsiteY106" fmla="*/ 711225 h 1160647"/>
                <a:gd name="connsiteX107" fmla="*/ 670835 w 12191999"/>
                <a:gd name="connsiteY107" fmla="*/ 711225 h 1160647"/>
                <a:gd name="connsiteX108" fmla="*/ 670835 w 12191999"/>
                <a:gd name="connsiteY108" fmla="*/ 605298 h 1160647"/>
                <a:gd name="connsiteX109" fmla="*/ 672356 w 12191999"/>
                <a:gd name="connsiteY109" fmla="*/ 605298 h 1160647"/>
                <a:gd name="connsiteX110" fmla="*/ 682996 w 12191999"/>
                <a:gd name="connsiteY110" fmla="*/ 605298 h 1160647"/>
                <a:gd name="connsiteX111" fmla="*/ 682996 w 12191999"/>
                <a:gd name="connsiteY111" fmla="*/ 557739 h 1160647"/>
                <a:gd name="connsiteX112" fmla="*/ 709342 w 12191999"/>
                <a:gd name="connsiteY112" fmla="*/ 557739 h 1160647"/>
                <a:gd name="connsiteX113" fmla="*/ 709342 w 12191999"/>
                <a:gd name="connsiteY113" fmla="*/ 536121 h 1160647"/>
                <a:gd name="connsiteX114" fmla="*/ 743796 w 12191999"/>
                <a:gd name="connsiteY114" fmla="*/ 536121 h 1160647"/>
                <a:gd name="connsiteX115" fmla="*/ 743796 w 12191999"/>
                <a:gd name="connsiteY115" fmla="*/ 538553 h 1160647"/>
                <a:gd name="connsiteX116" fmla="*/ 743796 w 12191999"/>
                <a:gd name="connsiteY116" fmla="*/ 555577 h 1160647"/>
                <a:gd name="connsiteX117" fmla="*/ 746077 w 12191999"/>
                <a:gd name="connsiteY117" fmla="*/ 555577 h 1160647"/>
                <a:gd name="connsiteX118" fmla="*/ 762036 w 12191999"/>
                <a:gd name="connsiteY118" fmla="*/ 555577 h 1160647"/>
                <a:gd name="connsiteX119" fmla="*/ 762036 w 12191999"/>
                <a:gd name="connsiteY119" fmla="*/ 603136 h 1160647"/>
                <a:gd name="connsiteX120" fmla="*/ 763049 w 12191999"/>
                <a:gd name="connsiteY120" fmla="*/ 603136 h 1160647"/>
                <a:gd name="connsiteX121" fmla="*/ 770144 w 12191999"/>
                <a:gd name="connsiteY121" fmla="*/ 603136 h 1160647"/>
                <a:gd name="connsiteX122" fmla="*/ 784330 w 12191999"/>
                <a:gd name="connsiteY122" fmla="*/ 607460 h 1160647"/>
                <a:gd name="connsiteX123" fmla="*/ 784330 w 12191999"/>
                <a:gd name="connsiteY123" fmla="*/ 646372 h 1160647"/>
                <a:gd name="connsiteX124" fmla="*/ 785344 w 12191999"/>
                <a:gd name="connsiteY124" fmla="*/ 646372 h 1160647"/>
                <a:gd name="connsiteX125" fmla="*/ 792436 w 12191999"/>
                <a:gd name="connsiteY125" fmla="*/ 646372 h 1160647"/>
                <a:gd name="connsiteX126" fmla="*/ 792436 w 12191999"/>
                <a:gd name="connsiteY126" fmla="*/ 647993 h 1160647"/>
                <a:gd name="connsiteX127" fmla="*/ 792436 w 12191999"/>
                <a:gd name="connsiteY127" fmla="*/ 659342 h 1160647"/>
                <a:gd name="connsiteX128" fmla="*/ 794463 w 12191999"/>
                <a:gd name="connsiteY128" fmla="*/ 659342 h 1160647"/>
                <a:gd name="connsiteX129" fmla="*/ 808650 w 12191999"/>
                <a:gd name="connsiteY129" fmla="*/ 659342 h 1160647"/>
                <a:gd name="connsiteX130" fmla="*/ 814730 w 12191999"/>
                <a:gd name="connsiteY130" fmla="*/ 665828 h 1160647"/>
                <a:gd name="connsiteX131" fmla="*/ 814730 w 12191999"/>
                <a:gd name="connsiteY131" fmla="*/ 687446 h 1160647"/>
                <a:gd name="connsiteX132" fmla="*/ 817010 w 12191999"/>
                <a:gd name="connsiteY132" fmla="*/ 687446 h 1160647"/>
                <a:gd name="connsiteX133" fmla="*/ 832971 w 12191999"/>
                <a:gd name="connsiteY133" fmla="*/ 687446 h 1160647"/>
                <a:gd name="connsiteX134" fmla="*/ 832971 w 12191999"/>
                <a:gd name="connsiteY134" fmla="*/ 688526 h 1160647"/>
                <a:gd name="connsiteX135" fmla="*/ 832971 w 12191999"/>
                <a:gd name="connsiteY135" fmla="*/ 696093 h 1160647"/>
                <a:gd name="connsiteX136" fmla="*/ 834238 w 12191999"/>
                <a:gd name="connsiteY136" fmla="*/ 696093 h 1160647"/>
                <a:gd name="connsiteX137" fmla="*/ 843105 w 12191999"/>
                <a:gd name="connsiteY137" fmla="*/ 696093 h 1160647"/>
                <a:gd name="connsiteX138" fmla="*/ 843105 w 12191999"/>
                <a:gd name="connsiteY138" fmla="*/ 698254 h 1160647"/>
                <a:gd name="connsiteX139" fmla="*/ 843105 w 12191999"/>
                <a:gd name="connsiteY139" fmla="*/ 713387 h 1160647"/>
                <a:gd name="connsiteX140" fmla="*/ 847158 w 12191999"/>
                <a:gd name="connsiteY140" fmla="*/ 711495 h 1160647"/>
                <a:gd name="connsiteX141" fmla="*/ 847158 w 12191999"/>
                <a:gd name="connsiteY141" fmla="*/ 698254 h 1160647"/>
                <a:gd name="connsiteX142" fmla="*/ 848170 w 12191999"/>
                <a:gd name="connsiteY142" fmla="*/ 698254 h 1160647"/>
                <a:gd name="connsiteX143" fmla="*/ 855264 w 12191999"/>
                <a:gd name="connsiteY143" fmla="*/ 698254 h 1160647"/>
                <a:gd name="connsiteX144" fmla="*/ 855264 w 12191999"/>
                <a:gd name="connsiteY144" fmla="*/ 699876 h 1160647"/>
                <a:gd name="connsiteX145" fmla="*/ 855264 w 12191999"/>
                <a:gd name="connsiteY145" fmla="*/ 711225 h 1160647"/>
                <a:gd name="connsiteX146" fmla="*/ 856025 w 12191999"/>
                <a:gd name="connsiteY146" fmla="*/ 711225 h 1160647"/>
                <a:gd name="connsiteX147" fmla="*/ 861344 w 12191999"/>
                <a:gd name="connsiteY147" fmla="*/ 711225 h 1160647"/>
                <a:gd name="connsiteX148" fmla="*/ 909984 w 12191999"/>
                <a:gd name="connsiteY148" fmla="*/ 706902 h 1160647"/>
                <a:gd name="connsiteX149" fmla="*/ 909984 w 12191999"/>
                <a:gd name="connsiteY149" fmla="*/ 708253 h 1160647"/>
                <a:gd name="connsiteX150" fmla="*/ 909984 w 12191999"/>
                <a:gd name="connsiteY150" fmla="*/ 717710 h 1160647"/>
                <a:gd name="connsiteX151" fmla="*/ 910744 w 12191999"/>
                <a:gd name="connsiteY151" fmla="*/ 717710 h 1160647"/>
                <a:gd name="connsiteX152" fmla="*/ 916065 w 12191999"/>
                <a:gd name="connsiteY152" fmla="*/ 717710 h 1160647"/>
                <a:gd name="connsiteX153" fmla="*/ 916065 w 12191999"/>
                <a:gd name="connsiteY153" fmla="*/ 719872 h 1160647"/>
                <a:gd name="connsiteX154" fmla="*/ 916065 w 12191999"/>
                <a:gd name="connsiteY154" fmla="*/ 735005 h 1160647"/>
                <a:gd name="connsiteX155" fmla="*/ 918091 w 12191999"/>
                <a:gd name="connsiteY155" fmla="*/ 733654 h 1160647"/>
                <a:gd name="connsiteX156" fmla="*/ 932278 w 12191999"/>
                <a:gd name="connsiteY156" fmla="*/ 724196 h 1160647"/>
                <a:gd name="connsiteX157" fmla="*/ 938359 w 12191999"/>
                <a:gd name="connsiteY157" fmla="*/ 683122 h 1160647"/>
                <a:gd name="connsiteX158" fmla="*/ 939118 w 12191999"/>
                <a:gd name="connsiteY158" fmla="*/ 682852 h 1160647"/>
                <a:gd name="connsiteX159" fmla="*/ 944438 w 12191999"/>
                <a:gd name="connsiteY159" fmla="*/ 680960 h 1160647"/>
                <a:gd name="connsiteX160" fmla="*/ 946466 w 12191999"/>
                <a:gd name="connsiteY160" fmla="*/ 611783 h 1160647"/>
                <a:gd name="connsiteX161" fmla="*/ 948492 w 12191999"/>
                <a:gd name="connsiteY161" fmla="*/ 680960 h 1160647"/>
                <a:gd name="connsiteX162" fmla="*/ 949252 w 12191999"/>
                <a:gd name="connsiteY162" fmla="*/ 681230 h 1160647"/>
                <a:gd name="connsiteX163" fmla="*/ 954572 w 12191999"/>
                <a:gd name="connsiteY163" fmla="*/ 683122 h 1160647"/>
                <a:gd name="connsiteX164" fmla="*/ 954572 w 12191999"/>
                <a:gd name="connsiteY164" fmla="*/ 596651 h 1160647"/>
                <a:gd name="connsiteX165" fmla="*/ 958625 w 12191999"/>
                <a:gd name="connsiteY165" fmla="*/ 564224 h 1160647"/>
                <a:gd name="connsiteX166" fmla="*/ 997133 w 12191999"/>
                <a:gd name="connsiteY166" fmla="*/ 564224 h 1160647"/>
                <a:gd name="connsiteX167" fmla="*/ 997133 w 12191999"/>
                <a:gd name="connsiteY167" fmla="*/ 596651 h 1160647"/>
                <a:gd name="connsiteX168" fmla="*/ 997893 w 12191999"/>
                <a:gd name="connsiteY168" fmla="*/ 596651 h 1160647"/>
                <a:gd name="connsiteX169" fmla="*/ 1003212 w 12191999"/>
                <a:gd name="connsiteY169" fmla="*/ 596651 h 1160647"/>
                <a:gd name="connsiteX170" fmla="*/ 1003212 w 12191999"/>
                <a:gd name="connsiteY170" fmla="*/ 514503 h 1160647"/>
                <a:gd name="connsiteX171" fmla="*/ 1004987 w 12191999"/>
                <a:gd name="connsiteY171" fmla="*/ 514503 h 1160647"/>
                <a:gd name="connsiteX172" fmla="*/ 1017399 w 12191999"/>
                <a:gd name="connsiteY172" fmla="*/ 514503 h 1160647"/>
                <a:gd name="connsiteX173" fmla="*/ 1017399 w 12191999"/>
                <a:gd name="connsiteY173" fmla="*/ 512612 h 1160647"/>
                <a:gd name="connsiteX174" fmla="*/ 1017399 w 12191999"/>
                <a:gd name="connsiteY174" fmla="*/ 499371 h 1160647"/>
                <a:gd name="connsiteX175" fmla="*/ 1039693 w 12191999"/>
                <a:gd name="connsiteY175" fmla="*/ 499371 h 1160647"/>
                <a:gd name="connsiteX176" fmla="*/ 1039693 w 12191999"/>
                <a:gd name="connsiteY176" fmla="*/ 498290 h 1160647"/>
                <a:gd name="connsiteX177" fmla="*/ 1039693 w 12191999"/>
                <a:gd name="connsiteY177" fmla="*/ 490724 h 1160647"/>
                <a:gd name="connsiteX178" fmla="*/ 1041467 w 12191999"/>
                <a:gd name="connsiteY178" fmla="*/ 490724 h 1160647"/>
                <a:gd name="connsiteX179" fmla="*/ 1053881 w 12191999"/>
                <a:gd name="connsiteY179" fmla="*/ 490724 h 1160647"/>
                <a:gd name="connsiteX180" fmla="*/ 1053881 w 12191999"/>
                <a:gd name="connsiteY180" fmla="*/ 491805 h 1160647"/>
                <a:gd name="connsiteX181" fmla="*/ 1053881 w 12191999"/>
                <a:gd name="connsiteY181" fmla="*/ 499371 h 1160647"/>
                <a:gd name="connsiteX182" fmla="*/ 1054641 w 12191999"/>
                <a:gd name="connsiteY182" fmla="*/ 499371 h 1160647"/>
                <a:gd name="connsiteX183" fmla="*/ 1059960 w 12191999"/>
                <a:gd name="connsiteY183" fmla="*/ 499371 h 1160647"/>
                <a:gd name="connsiteX184" fmla="*/ 1070093 w 12191999"/>
                <a:gd name="connsiteY184" fmla="*/ 495047 h 1160647"/>
                <a:gd name="connsiteX185" fmla="*/ 1074146 w 12191999"/>
                <a:gd name="connsiteY185" fmla="*/ 498290 h 1160647"/>
                <a:gd name="connsiteX186" fmla="*/ 1074146 w 12191999"/>
                <a:gd name="connsiteY186" fmla="*/ 490724 h 1160647"/>
                <a:gd name="connsiteX187" fmla="*/ 1076426 w 12191999"/>
                <a:gd name="connsiteY187" fmla="*/ 490724 h 1160647"/>
                <a:gd name="connsiteX188" fmla="*/ 1092387 w 12191999"/>
                <a:gd name="connsiteY188" fmla="*/ 490724 h 1160647"/>
                <a:gd name="connsiteX189" fmla="*/ 1092387 w 12191999"/>
                <a:gd name="connsiteY189" fmla="*/ 491805 h 1160647"/>
                <a:gd name="connsiteX190" fmla="*/ 1092387 w 12191999"/>
                <a:gd name="connsiteY190" fmla="*/ 499371 h 1160647"/>
                <a:gd name="connsiteX191" fmla="*/ 1122788 w 12191999"/>
                <a:gd name="connsiteY191" fmla="*/ 499371 h 1160647"/>
                <a:gd name="connsiteX192" fmla="*/ 1122788 w 12191999"/>
                <a:gd name="connsiteY192" fmla="*/ 500992 h 1160647"/>
                <a:gd name="connsiteX193" fmla="*/ 1122788 w 12191999"/>
                <a:gd name="connsiteY193" fmla="*/ 512342 h 1160647"/>
                <a:gd name="connsiteX194" fmla="*/ 1149135 w 12191999"/>
                <a:gd name="connsiteY194" fmla="*/ 512342 h 1160647"/>
                <a:gd name="connsiteX195" fmla="*/ 1149135 w 12191999"/>
                <a:gd name="connsiteY195" fmla="*/ 542606 h 1160647"/>
                <a:gd name="connsiteX196" fmla="*/ 1149895 w 12191999"/>
                <a:gd name="connsiteY196" fmla="*/ 542606 h 1160647"/>
                <a:gd name="connsiteX197" fmla="*/ 1155214 w 12191999"/>
                <a:gd name="connsiteY197" fmla="*/ 542606 h 1160647"/>
                <a:gd name="connsiteX198" fmla="*/ 1155214 w 12191999"/>
                <a:gd name="connsiteY198" fmla="*/ 543687 h 1160647"/>
                <a:gd name="connsiteX199" fmla="*/ 1155214 w 12191999"/>
                <a:gd name="connsiteY199" fmla="*/ 551254 h 1160647"/>
                <a:gd name="connsiteX200" fmla="*/ 1159269 w 12191999"/>
                <a:gd name="connsiteY200" fmla="*/ 581518 h 1160647"/>
                <a:gd name="connsiteX201" fmla="*/ 1160029 w 12191999"/>
                <a:gd name="connsiteY201" fmla="*/ 581518 h 1160647"/>
                <a:gd name="connsiteX202" fmla="*/ 1165349 w 12191999"/>
                <a:gd name="connsiteY202" fmla="*/ 581518 h 1160647"/>
                <a:gd name="connsiteX203" fmla="*/ 1165349 w 12191999"/>
                <a:gd name="connsiteY203" fmla="*/ 582329 h 1160647"/>
                <a:gd name="connsiteX204" fmla="*/ 1165349 w 12191999"/>
                <a:gd name="connsiteY204" fmla="*/ 588004 h 1160647"/>
                <a:gd name="connsiteX205" fmla="*/ 1166362 w 12191999"/>
                <a:gd name="connsiteY205" fmla="*/ 588004 h 1160647"/>
                <a:gd name="connsiteX206" fmla="*/ 1173454 w 12191999"/>
                <a:gd name="connsiteY206" fmla="*/ 588004 h 1160647"/>
                <a:gd name="connsiteX207" fmla="*/ 1173454 w 12191999"/>
                <a:gd name="connsiteY207" fmla="*/ 618269 h 1160647"/>
                <a:gd name="connsiteX208" fmla="*/ 1175481 w 12191999"/>
                <a:gd name="connsiteY208" fmla="*/ 618269 h 1160647"/>
                <a:gd name="connsiteX209" fmla="*/ 1189668 w 12191999"/>
                <a:gd name="connsiteY209" fmla="*/ 618269 h 1160647"/>
                <a:gd name="connsiteX210" fmla="*/ 1189668 w 12191999"/>
                <a:gd name="connsiteY210" fmla="*/ 642048 h 1160647"/>
                <a:gd name="connsiteX211" fmla="*/ 1191695 w 12191999"/>
                <a:gd name="connsiteY211" fmla="*/ 643669 h 1160647"/>
                <a:gd name="connsiteX212" fmla="*/ 1191695 w 12191999"/>
                <a:gd name="connsiteY212" fmla="*/ 655019 h 1160647"/>
                <a:gd name="connsiteX213" fmla="*/ 1192455 w 12191999"/>
                <a:gd name="connsiteY213" fmla="*/ 655019 h 1160647"/>
                <a:gd name="connsiteX214" fmla="*/ 1197775 w 12191999"/>
                <a:gd name="connsiteY214" fmla="*/ 655019 h 1160647"/>
                <a:gd name="connsiteX215" fmla="*/ 1197775 w 12191999"/>
                <a:gd name="connsiteY215" fmla="*/ 678798 h 1160647"/>
                <a:gd name="connsiteX216" fmla="*/ 1199042 w 12191999"/>
                <a:gd name="connsiteY216" fmla="*/ 678798 h 1160647"/>
                <a:gd name="connsiteX217" fmla="*/ 1207908 w 12191999"/>
                <a:gd name="connsiteY217" fmla="*/ 678798 h 1160647"/>
                <a:gd name="connsiteX218" fmla="*/ 1209936 w 12191999"/>
                <a:gd name="connsiteY218" fmla="*/ 682852 h 1160647"/>
                <a:gd name="connsiteX219" fmla="*/ 1209936 w 12191999"/>
                <a:gd name="connsiteY219" fmla="*/ 696093 h 1160647"/>
                <a:gd name="connsiteX220" fmla="*/ 1211455 w 12191999"/>
                <a:gd name="connsiteY220" fmla="*/ 694201 h 1160647"/>
                <a:gd name="connsiteX221" fmla="*/ 1222096 w 12191999"/>
                <a:gd name="connsiteY221" fmla="*/ 680960 h 1160647"/>
                <a:gd name="connsiteX222" fmla="*/ 1250470 w 12191999"/>
                <a:gd name="connsiteY222" fmla="*/ 680960 h 1160647"/>
                <a:gd name="connsiteX223" fmla="*/ 1250470 w 12191999"/>
                <a:gd name="connsiteY223" fmla="*/ 767431 h 1160647"/>
                <a:gd name="connsiteX224" fmla="*/ 1251230 w 12191999"/>
                <a:gd name="connsiteY224" fmla="*/ 767431 h 1160647"/>
                <a:gd name="connsiteX225" fmla="*/ 1256550 w 12191999"/>
                <a:gd name="connsiteY225" fmla="*/ 767431 h 1160647"/>
                <a:gd name="connsiteX226" fmla="*/ 1257309 w 12191999"/>
                <a:gd name="connsiteY226" fmla="*/ 766080 h 1160647"/>
                <a:gd name="connsiteX227" fmla="*/ 1262629 w 12191999"/>
                <a:gd name="connsiteY227" fmla="*/ 756622 h 1160647"/>
                <a:gd name="connsiteX228" fmla="*/ 1262629 w 12191999"/>
                <a:gd name="connsiteY228" fmla="*/ 758514 h 1160647"/>
                <a:gd name="connsiteX229" fmla="*/ 1262629 w 12191999"/>
                <a:gd name="connsiteY229" fmla="*/ 771755 h 1160647"/>
                <a:gd name="connsiteX230" fmla="*/ 1266682 w 12191999"/>
                <a:gd name="connsiteY230" fmla="*/ 726358 h 1160647"/>
                <a:gd name="connsiteX231" fmla="*/ 1267443 w 12191999"/>
                <a:gd name="connsiteY231" fmla="*/ 726358 h 1160647"/>
                <a:gd name="connsiteX232" fmla="*/ 1272763 w 12191999"/>
                <a:gd name="connsiteY232" fmla="*/ 726358 h 1160647"/>
                <a:gd name="connsiteX233" fmla="*/ 1272763 w 12191999"/>
                <a:gd name="connsiteY233" fmla="*/ 661504 h 1160647"/>
                <a:gd name="connsiteX234" fmla="*/ 1273776 w 12191999"/>
                <a:gd name="connsiteY234" fmla="*/ 661504 h 1160647"/>
                <a:gd name="connsiteX235" fmla="*/ 1280869 w 12191999"/>
                <a:gd name="connsiteY235" fmla="*/ 661504 h 1160647"/>
                <a:gd name="connsiteX236" fmla="*/ 1293029 w 12191999"/>
                <a:gd name="connsiteY236" fmla="*/ 618269 h 1160647"/>
                <a:gd name="connsiteX237" fmla="*/ 1294296 w 12191999"/>
                <a:gd name="connsiteY237" fmla="*/ 618269 h 1160647"/>
                <a:gd name="connsiteX238" fmla="*/ 1303163 w 12191999"/>
                <a:gd name="connsiteY238" fmla="*/ 618269 h 1160647"/>
                <a:gd name="connsiteX239" fmla="*/ 1313297 w 12191999"/>
                <a:gd name="connsiteY239" fmla="*/ 661504 h 1160647"/>
                <a:gd name="connsiteX240" fmla="*/ 1314309 w 12191999"/>
                <a:gd name="connsiteY240" fmla="*/ 661504 h 1160647"/>
                <a:gd name="connsiteX241" fmla="*/ 1321404 w 12191999"/>
                <a:gd name="connsiteY241" fmla="*/ 661504 h 1160647"/>
                <a:gd name="connsiteX242" fmla="*/ 1321404 w 12191999"/>
                <a:gd name="connsiteY242" fmla="*/ 700416 h 1160647"/>
                <a:gd name="connsiteX243" fmla="*/ 1323176 w 12191999"/>
                <a:gd name="connsiteY243" fmla="*/ 700416 h 1160647"/>
                <a:gd name="connsiteX244" fmla="*/ 1335590 w 12191999"/>
                <a:gd name="connsiteY244" fmla="*/ 700416 h 1160647"/>
                <a:gd name="connsiteX245" fmla="*/ 1335590 w 12191999"/>
                <a:gd name="connsiteY245" fmla="*/ 702578 h 1160647"/>
                <a:gd name="connsiteX246" fmla="*/ 1335590 w 12191999"/>
                <a:gd name="connsiteY246" fmla="*/ 717710 h 1160647"/>
                <a:gd name="connsiteX247" fmla="*/ 1339643 w 12191999"/>
                <a:gd name="connsiteY247" fmla="*/ 715549 h 1160647"/>
                <a:gd name="connsiteX248" fmla="*/ 1339643 w 12191999"/>
                <a:gd name="connsiteY248" fmla="*/ 700416 h 1160647"/>
                <a:gd name="connsiteX249" fmla="*/ 1341164 w 12191999"/>
                <a:gd name="connsiteY249" fmla="*/ 700416 h 1160647"/>
                <a:gd name="connsiteX250" fmla="*/ 1351803 w 12191999"/>
                <a:gd name="connsiteY250" fmla="*/ 700416 h 1160647"/>
                <a:gd name="connsiteX251" fmla="*/ 1351803 w 12191999"/>
                <a:gd name="connsiteY251" fmla="*/ 702037 h 1160647"/>
                <a:gd name="connsiteX252" fmla="*/ 1351803 w 12191999"/>
                <a:gd name="connsiteY252" fmla="*/ 713387 h 1160647"/>
                <a:gd name="connsiteX253" fmla="*/ 1382204 w 12191999"/>
                <a:gd name="connsiteY253" fmla="*/ 713387 h 1160647"/>
                <a:gd name="connsiteX254" fmla="*/ 1382204 w 12191999"/>
                <a:gd name="connsiteY254" fmla="*/ 676637 h 1160647"/>
                <a:gd name="connsiteX255" fmla="*/ 1383471 w 12191999"/>
                <a:gd name="connsiteY255" fmla="*/ 676637 h 1160647"/>
                <a:gd name="connsiteX256" fmla="*/ 1392338 w 12191999"/>
                <a:gd name="connsiteY256" fmla="*/ 676637 h 1160647"/>
                <a:gd name="connsiteX257" fmla="*/ 1392338 w 12191999"/>
                <a:gd name="connsiteY257" fmla="*/ 698254 h 1160647"/>
                <a:gd name="connsiteX258" fmla="*/ 1394364 w 12191999"/>
                <a:gd name="connsiteY258" fmla="*/ 665828 h 1160647"/>
                <a:gd name="connsiteX259" fmla="*/ 1416657 w 12191999"/>
                <a:gd name="connsiteY259" fmla="*/ 665828 h 1160647"/>
                <a:gd name="connsiteX260" fmla="*/ 1416657 w 12191999"/>
                <a:gd name="connsiteY260" fmla="*/ 664206 h 1160647"/>
                <a:gd name="connsiteX261" fmla="*/ 1416657 w 12191999"/>
                <a:gd name="connsiteY261" fmla="*/ 652857 h 1160647"/>
                <a:gd name="connsiteX262" fmla="*/ 1417418 w 12191999"/>
                <a:gd name="connsiteY262" fmla="*/ 652857 h 1160647"/>
                <a:gd name="connsiteX263" fmla="*/ 1422738 w 12191999"/>
                <a:gd name="connsiteY263" fmla="*/ 652857 h 1160647"/>
                <a:gd name="connsiteX264" fmla="*/ 1422738 w 12191999"/>
                <a:gd name="connsiteY264" fmla="*/ 650966 h 1160647"/>
                <a:gd name="connsiteX265" fmla="*/ 1422738 w 12191999"/>
                <a:gd name="connsiteY265" fmla="*/ 637725 h 1160647"/>
                <a:gd name="connsiteX266" fmla="*/ 1426791 w 12191999"/>
                <a:gd name="connsiteY266" fmla="*/ 644210 h 1160647"/>
                <a:gd name="connsiteX267" fmla="*/ 1429071 w 12191999"/>
                <a:gd name="connsiteY267" fmla="*/ 644210 h 1160647"/>
                <a:gd name="connsiteX268" fmla="*/ 1445032 w 12191999"/>
                <a:gd name="connsiteY268" fmla="*/ 644210 h 1160647"/>
                <a:gd name="connsiteX269" fmla="*/ 1445032 w 12191999"/>
                <a:gd name="connsiteY269" fmla="*/ 643399 h 1160647"/>
                <a:gd name="connsiteX270" fmla="*/ 1445032 w 12191999"/>
                <a:gd name="connsiteY270" fmla="*/ 637725 h 1160647"/>
                <a:gd name="connsiteX271" fmla="*/ 1445792 w 12191999"/>
                <a:gd name="connsiteY271" fmla="*/ 637725 h 1160647"/>
                <a:gd name="connsiteX272" fmla="*/ 1451112 w 12191999"/>
                <a:gd name="connsiteY272" fmla="*/ 637725 h 1160647"/>
                <a:gd name="connsiteX273" fmla="*/ 1451112 w 12191999"/>
                <a:gd name="connsiteY273" fmla="*/ 639076 h 1160647"/>
                <a:gd name="connsiteX274" fmla="*/ 1451112 w 12191999"/>
                <a:gd name="connsiteY274" fmla="*/ 648534 h 1160647"/>
                <a:gd name="connsiteX275" fmla="*/ 1489618 w 12191999"/>
                <a:gd name="connsiteY275" fmla="*/ 648534 h 1160647"/>
                <a:gd name="connsiteX276" fmla="*/ 1489618 w 12191999"/>
                <a:gd name="connsiteY276" fmla="*/ 786887 h 1160647"/>
                <a:gd name="connsiteX277" fmla="*/ 1491139 w 12191999"/>
                <a:gd name="connsiteY277" fmla="*/ 786887 h 1160647"/>
                <a:gd name="connsiteX278" fmla="*/ 1501779 w 12191999"/>
                <a:gd name="connsiteY278" fmla="*/ 786887 h 1160647"/>
                <a:gd name="connsiteX279" fmla="*/ 1501779 w 12191999"/>
                <a:gd name="connsiteY279" fmla="*/ 773917 h 1160647"/>
                <a:gd name="connsiteX280" fmla="*/ 1505832 w 12191999"/>
                <a:gd name="connsiteY280" fmla="*/ 773917 h 1160647"/>
                <a:gd name="connsiteX281" fmla="*/ 1505832 w 12191999"/>
                <a:gd name="connsiteY281" fmla="*/ 786887 h 1160647"/>
                <a:gd name="connsiteX282" fmla="*/ 1536232 w 12191999"/>
                <a:gd name="connsiteY282" fmla="*/ 786887 h 1160647"/>
                <a:gd name="connsiteX283" fmla="*/ 1536232 w 12191999"/>
                <a:gd name="connsiteY283" fmla="*/ 756622 h 1160647"/>
                <a:gd name="connsiteX284" fmla="*/ 1548392 w 12191999"/>
                <a:gd name="connsiteY284" fmla="*/ 756622 h 1160647"/>
                <a:gd name="connsiteX285" fmla="*/ 1560553 w 12191999"/>
                <a:gd name="connsiteY285" fmla="*/ 754461 h 1160647"/>
                <a:gd name="connsiteX286" fmla="*/ 1564606 w 12191999"/>
                <a:gd name="connsiteY286" fmla="*/ 756622 h 1160647"/>
                <a:gd name="connsiteX287" fmla="*/ 1574740 w 12191999"/>
                <a:gd name="connsiteY287" fmla="*/ 756622 h 1160647"/>
                <a:gd name="connsiteX288" fmla="*/ 1574740 w 12191999"/>
                <a:gd name="connsiteY288" fmla="*/ 786887 h 1160647"/>
                <a:gd name="connsiteX289" fmla="*/ 1582846 w 12191999"/>
                <a:gd name="connsiteY289" fmla="*/ 786887 h 1160647"/>
                <a:gd name="connsiteX290" fmla="*/ 1582846 w 12191999"/>
                <a:gd name="connsiteY290" fmla="*/ 804182 h 1160647"/>
                <a:gd name="connsiteX291" fmla="*/ 1592182 w 12191999"/>
                <a:gd name="connsiteY291" fmla="*/ 805087 h 1160647"/>
                <a:gd name="connsiteX292" fmla="*/ 1605140 w 12191999"/>
                <a:gd name="connsiteY292" fmla="*/ 805087 h 1160647"/>
                <a:gd name="connsiteX293" fmla="*/ 1605140 w 12191999"/>
                <a:gd name="connsiteY293" fmla="*/ 789049 h 1160647"/>
                <a:gd name="connsiteX294" fmla="*/ 1673097 w 12191999"/>
                <a:gd name="connsiteY294" fmla="*/ 789049 h 1160647"/>
                <a:gd name="connsiteX295" fmla="*/ 1673097 w 12191999"/>
                <a:gd name="connsiteY295" fmla="*/ 703796 h 1160647"/>
                <a:gd name="connsiteX296" fmla="*/ 1745104 w 12191999"/>
                <a:gd name="connsiteY296" fmla="*/ 703796 h 1160647"/>
                <a:gd name="connsiteX297" fmla="*/ 1745104 w 12191999"/>
                <a:gd name="connsiteY297" fmla="*/ 782564 h 1160647"/>
                <a:gd name="connsiteX298" fmla="*/ 1747008 w 12191999"/>
                <a:gd name="connsiteY298" fmla="*/ 782564 h 1160647"/>
                <a:gd name="connsiteX299" fmla="*/ 1748251 w 12191999"/>
                <a:gd name="connsiteY299" fmla="*/ 805087 h 1160647"/>
                <a:gd name="connsiteX300" fmla="*/ 1757926 w 12191999"/>
                <a:gd name="connsiteY300" fmla="*/ 805087 h 1160647"/>
                <a:gd name="connsiteX301" fmla="*/ 1759168 w 12191999"/>
                <a:gd name="connsiteY301" fmla="*/ 782564 h 1160647"/>
                <a:gd name="connsiteX302" fmla="*/ 1765248 w 12191999"/>
                <a:gd name="connsiteY302" fmla="*/ 782564 h 1160647"/>
                <a:gd name="connsiteX303" fmla="*/ 1766490 w 12191999"/>
                <a:gd name="connsiteY303" fmla="*/ 805087 h 1160647"/>
                <a:gd name="connsiteX304" fmla="*/ 1817112 w 12191999"/>
                <a:gd name="connsiteY304" fmla="*/ 805087 h 1160647"/>
                <a:gd name="connsiteX305" fmla="*/ 1817112 w 12191999"/>
                <a:gd name="connsiteY305" fmla="*/ 642059 h 1160647"/>
                <a:gd name="connsiteX306" fmla="*/ 2014440 w 12191999"/>
                <a:gd name="connsiteY306" fmla="*/ 642059 h 1160647"/>
                <a:gd name="connsiteX307" fmla="*/ 2014440 w 12191999"/>
                <a:gd name="connsiteY307" fmla="*/ 805087 h 1160647"/>
                <a:gd name="connsiteX308" fmla="*/ 2033136 w 12191999"/>
                <a:gd name="connsiteY308" fmla="*/ 805087 h 1160647"/>
                <a:gd name="connsiteX309" fmla="*/ 2033136 w 12191999"/>
                <a:gd name="connsiteY309" fmla="*/ 722394 h 1160647"/>
                <a:gd name="connsiteX310" fmla="*/ 2128257 w 12191999"/>
                <a:gd name="connsiteY310" fmla="*/ 722394 h 1160647"/>
                <a:gd name="connsiteX311" fmla="*/ 2140186 w 12191999"/>
                <a:gd name="connsiteY311" fmla="*/ 404253 h 1160647"/>
                <a:gd name="connsiteX312" fmla="*/ 2128027 w 12191999"/>
                <a:gd name="connsiteY312" fmla="*/ 382635 h 1160647"/>
                <a:gd name="connsiteX313" fmla="*/ 2121946 w 12191999"/>
                <a:gd name="connsiteY313" fmla="*/ 378311 h 1160647"/>
                <a:gd name="connsiteX314" fmla="*/ 2130054 w 12191999"/>
                <a:gd name="connsiteY314" fmla="*/ 354532 h 1160647"/>
                <a:gd name="connsiteX315" fmla="*/ 2130054 w 12191999"/>
                <a:gd name="connsiteY315" fmla="*/ 337238 h 1160647"/>
                <a:gd name="connsiteX316" fmla="*/ 2144240 w 12191999"/>
                <a:gd name="connsiteY316" fmla="*/ 337238 h 1160647"/>
                <a:gd name="connsiteX317" fmla="*/ 2144240 w 12191999"/>
                <a:gd name="connsiteY317" fmla="*/ 315620 h 1160647"/>
                <a:gd name="connsiteX318" fmla="*/ 2146267 w 12191999"/>
                <a:gd name="connsiteY318" fmla="*/ 311296 h 1160647"/>
                <a:gd name="connsiteX319" fmla="*/ 2146267 w 12191999"/>
                <a:gd name="connsiteY319" fmla="*/ 233472 h 1160647"/>
                <a:gd name="connsiteX320" fmla="*/ 2144240 w 12191999"/>
                <a:gd name="connsiteY320" fmla="*/ 226987 h 1160647"/>
                <a:gd name="connsiteX321" fmla="*/ 2150321 w 12191999"/>
                <a:gd name="connsiteY321" fmla="*/ 220501 h 1160647"/>
                <a:gd name="connsiteX322" fmla="*/ 2150321 w 12191999"/>
                <a:gd name="connsiteY322" fmla="*/ 162133 h 1160647"/>
                <a:gd name="connsiteX323" fmla="*/ 2152347 w 12191999"/>
                <a:gd name="connsiteY323" fmla="*/ 157810 h 1160647"/>
                <a:gd name="connsiteX324" fmla="*/ 2152347 w 12191999"/>
                <a:gd name="connsiteY324" fmla="*/ 101604 h 1160647"/>
                <a:gd name="connsiteX325" fmla="*/ 2154373 w 12191999"/>
                <a:gd name="connsiteY325" fmla="*/ 82148 h 1160647"/>
                <a:gd name="connsiteX326" fmla="*/ 2158427 w 12191999"/>
                <a:gd name="connsiteY326" fmla="*/ 99442 h 1160647"/>
                <a:gd name="connsiteX327" fmla="*/ 2160454 w 12191999"/>
                <a:gd name="connsiteY327" fmla="*/ 157810 h 1160647"/>
                <a:gd name="connsiteX328" fmla="*/ 2162481 w 12191999"/>
                <a:gd name="connsiteY328" fmla="*/ 220501 h 1160647"/>
                <a:gd name="connsiteX329" fmla="*/ 2168560 w 12191999"/>
                <a:gd name="connsiteY329" fmla="*/ 226987 h 1160647"/>
                <a:gd name="connsiteX330" fmla="*/ 2166533 w 12191999"/>
                <a:gd name="connsiteY330" fmla="*/ 233472 h 1160647"/>
                <a:gd name="connsiteX331" fmla="*/ 2166533 w 12191999"/>
                <a:gd name="connsiteY331" fmla="*/ 311296 h 1160647"/>
                <a:gd name="connsiteX332" fmla="*/ 2168560 w 12191999"/>
                <a:gd name="connsiteY332" fmla="*/ 315620 h 1160647"/>
                <a:gd name="connsiteX333" fmla="*/ 2168560 w 12191999"/>
                <a:gd name="connsiteY333" fmla="*/ 337238 h 1160647"/>
                <a:gd name="connsiteX334" fmla="*/ 2182747 w 12191999"/>
                <a:gd name="connsiteY334" fmla="*/ 337238 h 1160647"/>
                <a:gd name="connsiteX335" fmla="*/ 2182747 w 12191999"/>
                <a:gd name="connsiteY335" fmla="*/ 354532 h 1160647"/>
                <a:gd name="connsiteX336" fmla="*/ 2190855 w 12191999"/>
                <a:gd name="connsiteY336" fmla="*/ 378311 h 1160647"/>
                <a:gd name="connsiteX337" fmla="*/ 2184775 w 12191999"/>
                <a:gd name="connsiteY337" fmla="*/ 382635 h 1160647"/>
                <a:gd name="connsiteX338" fmla="*/ 2172613 w 12191999"/>
                <a:gd name="connsiteY338" fmla="*/ 404253 h 1160647"/>
                <a:gd name="connsiteX339" fmla="*/ 2180720 w 12191999"/>
                <a:gd name="connsiteY339" fmla="*/ 657181 h 1160647"/>
                <a:gd name="connsiteX340" fmla="*/ 2245574 w 12191999"/>
                <a:gd name="connsiteY340" fmla="*/ 657181 h 1160647"/>
                <a:gd name="connsiteX341" fmla="*/ 2245574 w 12191999"/>
                <a:gd name="connsiteY341" fmla="*/ 732843 h 1160647"/>
                <a:gd name="connsiteX342" fmla="*/ 2253682 w 12191999"/>
                <a:gd name="connsiteY342" fmla="*/ 732843 h 1160647"/>
                <a:gd name="connsiteX343" fmla="*/ 2255708 w 12191999"/>
                <a:gd name="connsiteY343" fmla="*/ 726358 h 1160647"/>
                <a:gd name="connsiteX344" fmla="*/ 2261789 w 12191999"/>
                <a:gd name="connsiteY344" fmla="*/ 726358 h 1160647"/>
                <a:gd name="connsiteX345" fmla="*/ 2263816 w 12191999"/>
                <a:gd name="connsiteY345" fmla="*/ 735005 h 1160647"/>
                <a:gd name="connsiteX346" fmla="*/ 2275976 w 12191999"/>
                <a:gd name="connsiteY346" fmla="*/ 735005 h 1160647"/>
                <a:gd name="connsiteX347" fmla="*/ 2275976 w 12191999"/>
                <a:gd name="connsiteY347" fmla="*/ 728519 h 1160647"/>
                <a:gd name="connsiteX348" fmla="*/ 2298269 w 12191999"/>
                <a:gd name="connsiteY348" fmla="*/ 728519 h 1160647"/>
                <a:gd name="connsiteX349" fmla="*/ 2298269 w 12191999"/>
                <a:gd name="connsiteY349" fmla="*/ 735005 h 1160647"/>
                <a:gd name="connsiteX350" fmla="*/ 2318535 w 12191999"/>
                <a:gd name="connsiteY350" fmla="*/ 735005 h 1160647"/>
                <a:gd name="connsiteX351" fmla="*/ 2318535 w 12191999"/>
                <a:gd name="connsiteY351" fmla="*/ 780402 h 1160647"/>
                <a:gd name="connsiteX352" fmla="*/ 2332723 w 12191999"/>
                <a:gd name="connsiteY352" fmla="*/ 780402 h 1160647"/>
                <a:gd name="connsiteX353" fmla="*/ 2332723 w 12191999"/>
                <a:gd name="connsiteY353" fmla="*/ 767431 h 1160647"/>
                <a:gd name="connsiteX354" fmla="*/ 2348937 w 12191999"/>
                <a:gd name="connsiteY354" fmla="*/ 767431 h 1160647"/>
                <a:gd name="connsiteX355" fmla="*/ 2348937 w 12191999"/>
                <a:gd name="connsiteY355" fmla="*/ 588004 h 1160647"/>
                <a:gd name="connsiteX356" fmla="*/ 2355017 w 12191999"/>
                <a:gd name="connsiteY356" fmla="*/ 581518 h 1160647"/>
                <a:gd name="connsiteX357" fmla="*/ 2427978 w 12191999"/>
                <a:gd name="connsiteY357" fmla="*/ 581518 h 1160647"/>
                <a:gd name="connsiteX358" fmla="*/ 2427978 w 12191999"/>
                <a:gd name="connsiteY358" fmla="*/ 590166 h 1160647"/>
                <a:gd name="connsiteX359" fmla="*/ 2438110 w 12191999"/>
                <a:gd name="connsiteY359" fmla="*/ 590166 h 1160647"/>
                <a:gd name="connsiteX360" fmla="*/ 2438110 w 12191999"/>
                <a:gd name="connsiteY360" fmla="*/ 704740 h 1160647"/>
                <a:gd name="connsiteX361" fmla="*/ 2460405 w 12191999"/>
                <a:gd name="connsiteY361" fmla="*/ 704740 h 1160647"/>
                <a:gd name="connsiteX362" fmla="*/ 2460405 w 12191999"/>
                <a:gd name="connsiteY362" fmla="*/ 637725 h 1160647"/>
                <a:gd name="connsiteX363" fmla="*/ 2486752 w 12191999"/>
                <a:gd name="connsiteY363" fmla="*/ 637725 h 1160647"/>
                <a:gd name="connsiteX364" fmla="*/ 2490804 w 12191999"/>
                <a:gd name="connsiteY364" fmla="*/ 633401 h 1160647"/>
                <a:gd name="connsiteX365" fmla="*/ 2498911 w 12191999"/>
                <a:gd name="connsiteY365" fmla="*/ 633401 h 1160647"/>
                <a:gd name="connsiteX366" fmla="*/ 2502965 w 12191999"/>
                <a:gd name="connsiteY366" fmla="*/ 637725 h 1160647"/>
                <a:gd name="connsiteX367" fmla="*/ 2525259 w 12191999"/>
                <a:gd name="connsiteY367" fmla="*/ 637725 h 1160647"/>
                <a:gd name="connsiteX368" fmla="*/ 2525259 w 12191999"/>
                <a:gd name="connsiteY368" fmla="*/ 520989 h 1160647"/>
                <a:gd name="connsiteX369" fmla="*/ 2582006 w 12191999"/>
                <a:gd name="connsiteY369" fmla="*/ 510180 h 1160647"/>
                <a:gd name="connsiteX370" fmla="*/ 2582006 w 12191999"/>
                <a:gd name="connsiteY370" fmla="*/ 511261 h 1160647"/>
                <a:gd name="connsiteX371" fmla="*/ 2582006 w 12191999"/>
                <a:gd name="connsiteY371" fmla="*/ 518827 h 1160647"/>
                <a:gd name="connsiteX372" fmla="*/ 2608353 w 12191999"/>
                <a:gd name="connsiteY372" fmla="*/ 518827 h 1160647"/>
                <a:gd name="connsiteX373" fmla="*/ 2608353 w 12191999"/>
                <a:gd name="connsiteY373" fmla="*/ 773917 h 1160647"/>
                <a:gd name="connsiteX374" fmla="*/ 2630646 w 12191999"/>
                <a:gd name="connsiteY374" fmla="*/ 773917 h 1160647"/>
                <a:gd name="connsiteX375" fmla="*/ 2630646 w 12191999"/>
                <a:gd name="connsiteY375" fmla="*/ 769593 h 1160647"/>
                <a:gd name="connsiteX376" fmla="*/ 2642806 w 12191999"/>
                <a:gd name="connsiteY376" fmla="*/ 769593 h 1160647"/>
                <a:gd name="connsiteX377" fmla="*/ 2642806 w 12191999"/>
                <a:gd name="connsiteY377" fmla="*/ 773917 h 1160647"/>
                <a:gd name="connsiteX378" fmla="*/ 2667127 w 12191999"/>
                <a:gd name="connsiteY378" fmla="*/ 773917 h 1160647"/>
                <a:gd name="connsiteX379" fmla="*/ 2667127 w 12191999"/>
                <a:gd name="connsiteY379" fmla="*/ 760946 h 1160647"/>
                <a:gd name="connsiteX380" fmla="*/ 2695500 w 12191999"/>
                <a:gd name="connsiteY380" fmla="*/ 760946 h 1160647"/>
                <a:gd name="connsiteX381" fmla="*/ 2707661 w 12191999"/>
                <a:gd name="connsiteY381" fmla="*/ 756622 h 1160647"/>
                <a:gd name="connsiteX382" fmla="*/ 2727927 w 12191999"/>
                <a:gd name="connsiteY382" fmla="*/ 760946 h 1160647"/>
                <a:gd name="connsiteX383" fmla="*/ 2727927 w 12191999"/>
                <a:gd name="connsiteY383" fmla="*/ 743652 h 1160647"/>
                <a:gd name="connsiteX384" fmla="*/ 2736035 w 12191999"/>
                <a:gd name="connsiteY384" fmla="*/ 743652 h 1160647"/>
                <a:gd name="connsiteX385" fmla="*/ 2736035 w 12191999"/>
                <a:gd name="connsiteY385" fmla="*/ 730681 h 1160647"/>
                <a:gd name="connsiteX386" fmla="*/ 2792781 w 12191999"/>
                <a:gd name="connsiteY386" fmla="*/ 730681 h 1160647"/>
                <a:gd name="connsiteX387" fmla="*/ 2792781 w 12191999"/>
                <a:gd name="connsiteY387" fmla="*/ 700416 h 1160647"/>
                <a:gd name="connsiteX388" fmla="*/ 2811022 w 12191999"/>
                <a:gd name="connsiteY388" fmla="*/ 700416 h 1160647"/>
                <a:gd name="connsiteX389" fmla="*/ 2811022 w 12191999"/>
                <a:gd name="connsiteY389" fmla="*/ 693931 h 1160647"/>
                <a:gd name="connsiteX390" fmla="*/ 2823181 w 12191999"/>
                <a:gd name="connsiteY390" fmla="*/ 693931 h 1160647"/>
                <a:gd name="connsiteX391" fmla="*/ 2823181 w 12191999"/>
                <a:gd name="connsiteY391" fmla="*/ 700416 h 1160647"/>
                <a:gd name="connsiteX392" fmla="*/ 2839395 w 12191999"/>
                <a:gd name="connsiteY392" fmla="*/ 700416 h 1160647"/>
                <a:gd name="connsiteX393" fmla="*/ 2839395 w 12191999"/>
                <a:gd name="connsiteY393" fmla="*/ 750137 h 1160647"/>
                <a:gd name="connsiteX394" fmla="*/ 2871823 w 12191999"/>
                <a:gd name="connsiteY394" fmla="*/ 750137 h 1160647"/>
                <a:gd name="connsiteX395" fmla="*/ 2871823 w 12191999"/>
                <a:gd name="connsiteY395" fmla="*/ 724196 h 1160647"/>
                <a:gd name="connsiteX396" fmla="*/ 2910330 w 12191999"/>
                <a:gd name="connsiteY396" fmla="*/ 724196 h 1160647"/>
                <a:gd name="connsiteX397" fmla="*/ 2910330 w 12191999"/>
                <a:gd name="connsiteY397" fmla="*/ 693931 h 1160647"/>
                <a:gd name="connsiteX398" fmla="*/ 2958971 w 12191999"/>
                <a:gd name="connsiteY398" fmla="*/ 693931 h 1160647"/>
                <a:gd name="connsiteX399" fmla="*/ 2958971 w 12191999"/>
                <a:gd name="connsiteY399" fmla="*/ 805087 h 1160647"/>
                <a:gd name="connsiteX400" fmla="*/ 2958971 w 12191999"/>
                <a:gd name="connsiteY400" fmla="*/ 818866 h 1160647"/>
                <a:gd name="connsiteX401" fmla="*/ 3025292 w 12191999"/>
                <a:gd name="connsiteY401" fmla="*/ 818866 h 1160647"/>
                <a:gd name="connsiteX402" fmla="*/ 3024845 w 12191999"/>
                <a:gd name="connsiteY402" fmla="*/ 724196 h 1160647"/>
                <a:gd name="connsiteX403" fmla="*/ 3045111 w 12191999"/>
                <a:gd name="connsiteY403" fmla="*/ 724196 h 1160647"/>
                <a:gd name="connsiteX404" fmla="*/ 3045618 w 12191999"/>
                <a:gd name="connsiteY404" fmla="*/ 723115 h 1160647"/>
                <a:gd name="connsiteX405" fmla="*/ 3049165 w 12191999"/>
                <a:gd name="connsiteY405" fmla="*/ 715549 h 1160647"/>
                <a:gd name="connsiteX406" fmla="*/ 3050938 w 12191999"/>
                <a:gd name="connsiteY406" fmla="*/ 715819 h 1160647"/>
                <a:gd name="connsiteX407" fmla="*/ 3063352 w 12191999"/>
                <a:gd name="connsiteY407" fmla="*/ 717710 h 1160647"/>
                <a:gd name="connsiteX408" fmla="*/ 3063859 w 12191999"/>
                <a:gd name="connsiteY408" fmla="*/ 719062 h 1160647"/>
                <a:gd name="connsiteX409" fmla="*/ 3067404 w 12191999"/>
                <a:gd name="connsiteY409" fmla="*/ 728519 h 1160647"/>
                <a:gd name="connsiteX410" fmla="*/ 3093751 w 12191999"/>
                <a:gd name="connsiteY410" fmla="*/ 730681 h 1160647"/>
                <a:gd name="connsiteX411" fmla="*/ 3093751 w 12191999"/>
                <a:gd name="connsiteY411" fmla="*/ 607460 h 1160647"/>
                <a:gd name="connsiteX412" fmla="*/ 3095778 w 12191999"/>
                <a:gd name="connsiteY412" fmla="*/ 607460 h 1160647"/>
                <a:gd name="connsiteX413" fmla="*/ 3109965 w 12191999"/>
                <a:gd name="connsiteY413" fmla="*/ 607460 h 1160647"/>
                <a:gd name="connsiteX414" fmla="*/ 3109965 w 12191999"/>
                <a:gd name="connsiteY414" fmla="*/ 471268 h 1160647"/>
                <a:gd name="connsiteX415" fmla="*/ 3111739 w 12191999"/>
                <a:gd name="connsiteY415" fmla="*/ 471268 h 1160647"/>
                <a:gd name="connsiteX416" fmla="*/ 3124152 w 12191999"/>
                <a:gd name="connsiteY416" fmla="*/ 471268 h 1160647"/>
                <a:gd name="connsiteX417" fmla="*/ 3245754 w 12191999"/>
                <a:gd name="connsiteY417" fmla="*/ 471268 h 1160647"/>
                <a:gd name="connsiteX418" fmla="*/ 3248034 w 12191999"/>
                <a:gd name="connsiteY418" fmla="*/ 471268 h 1160647"/>
                <a:gd name="connsiteX419" fmla="*/ 3263995 w 12191999"/>
                <a:gd name="connsiteY419" fmla="*/ 471268 h 1160647"/>
                <a:gd name="connsiteX420" fmla="*/ 3263995 w 12191999"/>
                <a:gd name="connsiteY420" fmla="*/ 611783 h 1160647"/>
                <a:gd name="connsiteX421" fmla="*/ 3265514 w 12191999"/>
                <a:gd name="connsiteY421" fmla="*/ 611513 h 1160647"/>
                <a:gd name="connsiteX422" fmla="*/ 3276155 w 12191999"/>
                <a:gd name="connsiteY422" fmla="*/ 609622 h 1160647"/>
                <a:gd name="connsiteX423" fmla="*/ 3274128 w 12191999"/>
                <a:gd name="connsiteY423" fmla="*/ 698254 h 1160647"/>
                <a:gd name="connsiteX424" fmla="*/ 3275648 w 12191999"/>
                <a:gd name="connsiteY424" fmla="*/ 698525 h 1160647"/>
                <a:gd name="connsiteX425" fmla="*/ 3286288 w 12191999"/>
                <a:gd name="connsiteY425" fmla="*/ 700416 h 1160647"/>
                <a:gd name="connsiteX426" fmla="*/ 3286541 w 12191999"/>
                <a:gd name="connsiteY426" fmla="*/ 701227 h 1160647"/>
                <a:gd name="connsiteX427" fmla="*/ 3288315 w 12191999"/>
                <a:gd name="connsiteY427" fmla="*/ 706902 h 1160647"/>
                <a:gd name="connsiteX428" fmla="*/ 3289074 w 12191999"/>
                <a:gd name="connsiteY428" fmla="*/ 704470 h 1160647"/>
                <a:gd name="connsiteX429" fmla="*/ 3294394 w 12191999"/>
                <a:gd name="connsiteY429" fmla="*/ 687446 h 1160647"/>
                <a:gd name="connsiteX430" fmla="*/ 3296167 w 12191999"/>
                <a:gd name="connsiteY430" fmla="*/ 687446 h 1160647"/>
                <a:gd name="connsiteX431" fmla="*/ 3308581 w 12191999"/>
                <a:gd name="connsiteY431" fmla="*/ 687446 h 1160647"/>
                <a:gd name="connsiteX432" fmla="*/ 3308581 w 12191999"/>
                <a:gd name="connsiteY432" fmla="*/ 719872 h 1160647"/>
                <a:gd name="connsiteX433" fmla="*/ 3309594 w 12191999"/>
                <a:gd name="connsiteY433" fmla="*/ 720413 h 1160647"/>
                <a:gd name="connsiteX434" fmla="*/ 3316689 w 12191999"/>
                <a:gd name="connsiteY434" fmla="*/ 724196 h 1160647"/>
                <a:gd name="connsiteX435" fmla="*/ 3316689 w 12191999"/>
                <a:gd name="connsiteY435" fmla="*/ 725547 h 1160647"/>
                <a:gd name="connsiteX436" fmla="*/ 3316689 w 12191999"/>
                <a:gd name="connsiteY436" fmla="*/ 735005 h 1160647"/>
                <a:gd name="connsiteX437" fmla="*/ 3361276 w 12191999"/>
                <a:gd name="connsiteY437" fmla="*/ 735005 h 1160647"/>
                <a:gd name="connsiteX438" fmla="*/ 3361276 w 12191999"/>
                <a:gd name="connsiteY438" fmla="*/ 736086 h 1160647"/>
                <a:gd name="connsiteX439" fmla="*/ 3361276 w 12191999"/>
                <a:gd name="connsiteY439" fmla="*/ 743652 h 1160647"/>
                <a:gd name="connsiteX440" fmla="*/ 3363302 w 12191999"/>
                <a:gd name="connsiteY440" fmla="*/ 743652 h 1160647"/>
                <a:gd name="connsiteX441" fmla="*/ 3377488 w 12191999"/>
                <a:gd name="connsiteY441" fmla="*/ 743652 h 1160647"/>
                <a:gd name="connsiteX442" fmla="*/ 3377488 w 12191999"/>
                <a:gd name="connsiteY442" fmla="*/ 713387 h 1160647"/>
                <a:gd name="connsiteX443" fmla="*/ 3422076 w 12191999"/>
                <a:gd name="connsiteY443" fmla="*/ 713387 h 1160647"/>
                <a:gd name="connsiteX444" fmla="*/ 3422076 w 12191999"/>
                <a:gd name="connsiteY444" fmla="*/ 712036 h 1160647"/>
                <a:gd name="connsiteX445" fmla="*/ 3422076 w 12191999"/>
                <a:gd name="connsiteY445" fmla="*/ 702578 h 1160647"/>
                <a:gd name="connsiteX446" fmla="*/ 3423089 w 12191999"/>
                <a:gd name="connsiteY446" fmla="*/ 702578 h 1160647"/>
                <a:gd name="connsiteX447" fmla="*/ 3430182 w 12191999"/>
                <a:gd name="connsiteY447" fmla="*/ 702578 h 1160647"/>
                <a:gd name="connsiteX448" fmla="*/ 3430182 w 12191999"/>
                <a:gd name="connsiteY448" fmla="*/ 700687 h 1160647"/>
                <a:gd name="connsiteX449" fmla="*/ 3430182 w 12191999"/>
                <a:gd name="connsiteY449" fmla="*/ 687446 h 1160647"/>
                <a:gd name="connsiteX450" fmla="*/ 3430943 w 12191999"/>
                <a:gd name="connsiteY450" fmla="*/ 687446 h 1160647"/>
                <a:gd name="connsiteX451" fmla="*/ 3436263 w 12191999"/>
                <a:gd name="connsiteY451" fmla="*/ 687446 h 1160647"/>
                <a:gd name="connsiteX452" fmla="*/ 3436263 w 12191999"/>
                <a:gd name="connsiteY452" fmla="*/ 686365 h 1160647"/>
                <a:gd name="connsiteX453" fmla="*/ 3436263 w 12191999"/>
                <a:gd name="connsiteY453" fmla="*/ 678798 h 1160647"/>
                <a:gd name="connsiteX454" fmla="*/ 3438290 w 12191999"/>
                <a:gd name="connsiteY454" fmla="*/ 678798 h 1160647"/>
                <a:gd name="connsiteX455" fmla="*/ 3452477 w 12191999"/>
                <a:gd name="connsiteY455" fmla="*/ 678798 h 1160647"/>
                <a:gd name="connsiteX456" fmla="*/ 3452477 w 12191999"/>
                <a:gd name="connsiteY456" fmla="*/ 679879 h 1160647"/>
                <a:gd name="connsiteX457" fmla="*/ 3452477 w 12191999"/>
                <a:gd name="connsiteY457" fmla="*/ 687446 h 1160647"/>
                <a:gd name="connsiteX458" fmla="*/ 3474769 w 12191999"/>
                <a:gd name="connsiteY458" fmla="*/ 687446 h 1160647"/>
                <a:gd name="connsiteX459" fmla="*/ 3474769 w 12191999"/>
                <a:gd name="connsiteY459" fmla="*/ 685554 h 1160647"/>
                <a:gd name="connsiteX460" fmla="*/ 3474769 w 12191999"/>
                <a:gd name="connsiteY460" fmla="*/ 672313 h 1160647"/>
                <a:gd name="connsiteX461" fmla="*/ 3476544 w 12191999"/>
                <a:gd name="connsiteY461" fmla="*/ 672313 h 1160647"/>
                <a:gd name="connsiteX462" fmla="*/ 3488956 w 12191999"/>
                <a:gd name="connsiteY462" fmla="*/ 672313 h 1160647"/>
                <a:gd name="connsiteX463" fmla="*/ 3488956 w 12191999"/>
                <a:gd name="connsiteY463" fmla="*/ 696093 h 1160647"/>
                <a:gd name="connsiteX464" fmla="*/ 3489970 w 12191999"/>
                <a:gd name="connsiteY464" fmla="*/ 696093 h 1160647"/>
                <a:gd name="connsiteX465" fmla="*/ 3497064 w 12191999"/>
                <a:gd name="connsiteY465" fmla="*/ 696093 h 1160647"/>
                <a:gd name="connsiteX466" fmla="*/ 3497064 w 12191999"/>
                <a:gd name="connsiteY466" fmla="*/ 695012 h 1160647"/>
                <a:gd name="connsiteX467" fmla="*/ 3497064 w 12191999"/>
                <a:gd name="connsiteY467" fmla="*/ 687446 h 1160647"/>
                <a:gd name="connsiteX468" fmla="*/ 3498837 w 12191999"/>
                <a:gd name="connsiteY468" fmla="*/ 687446 h 1160647"/>
                <a:gd name="connsiteX469" fmla="*/ 3511251 w 12191999"/>
                <a:gd name="connsiteY469" fmla="*/ 687446 h 1160647"/>
                <a:gd name="connsiteX470" fmla="*/ 3511251 w 12191999"/>
                <a:gd name="connsiteY470" fmla="*/ 713387 h 1160647"/>
                <a:gd name="connsiteX471" fmla="*/ 3513278 w 12191999"/>
                <a:gd name="connsiteY471" fmla="*/ 713387 h 1160647"/>
                <a:gd name="connsiteX472" fmla="*/ 3527463 w 12191999"/>
                <a:gd name="connsiteY472" fmla="*/ 713387 h 1160647"/>
                <a:gd name="connsiteX473" fmla="*/ 3527463 w 12191999"/>
                <a:gd name="connsiteY473" fmla="*/ 715008 h 1160647"/>
                <a:gd name="connsiteX474" fmla="*/ 3527463 w 12191999"/>
                <a:gd name="connsiteY474" fmla="*/ 726358 h 1160647"/>
                <a:gd name="connsiteX475" fmla="*/ 3528224 w 12191999"/>
                <a:gd name="connsiteY475" fmla="*/ 726358 h 1160647"/>
                <a:gd name="connsiteX476" fmla="*/ 3533544 w 12191999"/>
                <a:gd name="connsiteY476" fmla="*/ 726358 h 1160647"/>
                <a:gd name="connsiteX477" fmla="*/ 3533544 w 12191999"/>
                <a:gd name="connsiteY477" fmla="*/ 725547 h 1160647"/>
                <a:gd name="connsiteX478" fmla="*/ 3533544 w 12191999"/>
                <a:gd name="connsiteY478" fmla="*/ 719872 h 1160647"/>
                <a:gd name="connsiteX479" fmla="*/ 3563945 w 12191999"/>
                <a:gd name="connsiteY479" fmla="*/ 719872 h 1160647"/>
                <a:gd name="connsiteX480" fmla="*/ 3563945 w 12191999"/>
                <a:gd name="connsiteY480" fmla="*/ 743652 h 1160647"/>
                <a:gd name="connsiteX481" fmla="*/ 3564957 w 12191999"/>
                <a:gd name="connsiteY481" fmla="*/ 743652 h 1160647"/>
                <a:gd name="connsiteX482" fmla="*/ 3572052 w 12191999"/>
                <a:gd name="connsiteY482" fmla="*/ 743652 h 1160647"/>
                <a:gd name="connsiteX483" fmla="*/ 3572052 w 12191999"/>
                <a:gd name="connsiteY483" fmla="*/ 744733 h 1160647"/>
                <a:gd name="connsiteX484" fmla="*/ 3572052 w 12191999"/>
                <a:gd name="connsiteY484" fmla="*/ 752299 h 1160647"/>
                <a:gd name="connsiteX485" fmla="*/ 3572811 w 12191999"/>
                <a:gd name="connsiteY485" fmla="*/ 752299 h 1160647"/>
                <a:gd name="connsiteX486" fmla="*/ 3578132 w 12191999"/>
                <a:gd name="connsiteY486" fmla="*/ 752299 h 1160647"/>
                <a:gd name="connsiteX487" fmla="*/ 3578132 w 12191999"/>
                <a:gd name="connsiteY487" fmla="*/ 750137 h 1160647"/>
                <a:gd name="connsiteX488" fmla="*/ 3578132 w 12191999"/>
                <a:gd name="connsiteY488" fmla="*/ 735005 h 1160647"/>
                <a:gd name="connsiteX489" fmla="*/ 3579144 w 12191999"/>
                <a:gd name="connsiteY489" fmla="*/ 735005 h 1160647"/>
                <a:gd name="connsiteX490" fmla="*/ 3586239 w 12191999"/>
                <a:gd name="connsiteY490" fmla="*/ 735005 h 1160647"/>
                <a:gd name="connsiteX491" fmla="*/ 3586239 w 12191999"/>
                <a:gd name="connsiteY491" fmla="*/ 736086 h 1160647"/>
                <a:gd name="connsiteX492" fmla="*/ 3586239 w 12191999"/>
                <a:gd name="connsiteY492" fmla="*/ 743652 h 1160647"/>
                <a:gd name="connsiteX493" fmla="*/ 3591559 w 12191999"/>
                <a:gd name="connsiteY493" fmla="*/ 741659 h 1160647"/>
                <a:gd name="connsiteX494" fmla="*/ 3592318 w 12191999"/>
                <a:gd name="connsiteY494" fmla="*/ 740679 h 1160647"/>
                <a:gd name="connsiteX495" fmla="*/ 3592318 w 12191999"/>
                <a:gd name="connsiteY495" fmla="*/ 735005 h 1160647"/>
                <a:gd name="connsiteX496" fmla="*/ 3630825 w 12191999"/>
                <a:gd name="connsiteY496" fmla="*/ 735005 h 1160647"/>
                <a:gd name="connsiteX497" fmla="*/ 3630825 w 12191999"/>
                <a:gd name="connsiteY497" fmla="*/ 758784 h 1160647"/>
                <a:gd name="connsiteX498" fmla="*/ 3632852 w 12191999"/>
                <a:gd name="connsiteY498" fmla="*/ 758784 h 1160647"/>
                <a:gd name="connsiteX499" fmla="*/ 3647039 w 12191999"/>
                <a:gd name="connsiteY499" fmla="*/ 758784 h 1160647"/>
                <a:gd name="connsiteX500" fmla="*/ 3647039 w 12191999"/>
                <a:gd name="connsiteY500" fmla="*/ 759865 h 1160647"/>
                <a:gd name="connsiteX501" fmla="*/ 3647039 w 12191999"/>
                <a:gd name="connsiteY501" fmla="*/ 767431 h 1160647"/>
                <a:gd name="connsiteX502" fmla="*/ 3648813 w 12191999"/>
                <a:gd name="connsiteY502" fmla="*/ 767431 h 1160647"/>
                <a:gd name="connsiteX503" fmla="*/ 3661226 w 12191999"/>
                <a:gd name="connsiteY503" fmla="*/ 767431 h 1160647"/>
                <a:gd name="connsiteX504" fmla="*/ 3661226 w 12191999"/>
                <a:gd name="connsiteY504" fmla="*/ 743652 h 1160647"/>
                <a:gd name="connsiteX505" fmla="*/ 3662239 w 12191999"/>
                <a:gd name="connsiteY505" fmla="*/ 743652 h 1160647"/>
                <a:gd name="connsiteX506" fmla="*/ 3669332 w 12191999"/>
                <a:gd name="connsiteY506" fmla="*/ 743652 h 1160647"/>
                <a:gd name="connsiteX507" fmla="*/ 3669332 w 12191999"/>
                <a:gd name="connsiteY507" fmla="*/ 711225 h 1160647"/>
                <a:gd name="connsiteX508" fmla="*/ 3670345 w 12191999"/>
                <a:gd name="connsiteY508" fmla="*/ 711225 h 1160647"/>
                <a:gd name="connsiteX509" fmla="*/ 3677440 w 12191999"/>
                <a:gd name="connsiteY509" fmla="*/ 711225 h 1160647"/>
                <a:gd name="connsiteX510" fmla="*/ 3677440 w 12191999"/>
                <a:gd name="connsiteY510" fmla="*/ 709334 h 1160647"/>
                <a:gd name="connsiteX511" fmla="*/ 3677440 w 12191999"/>
                <a:gd name="connsiteY511" fmla="*/ 696093 h 1160647"/>
                <a:gd name="connsiteX512" fmla="*/ 3676172 w 12191999"/>
                <a:gd name="connsiteY512" fmla="*/ 694471 h 1160647"/>
                <a:gd name="connsiteX513" fmla="*/ 3681492 w 12191999"/>
                <a:gd name="connsiteY513" fmla="*/ 683122 h 1160647"/>
                <a:gd name="connsiteX514" fmla="*/ 3689600 w 12191999"/>
                <a:gd name="connsiteY514" fmla="*/ 711225 h 1160647"/>
                <a:gd name="connsiteX515" fmla="*/ 3690359 w 12191999"/>
                <a:gd name="connsiteY515" fmla="*/ 711225 h 1160647"/>
                <a:gd name="connsiteX516" fmla="*/ 3695680 w 12191999"/>
                <a:gd name="connsiteY516" fmla="*/ 711225 h 1160647"/>
                <a:gd name="connsiteX517" fmla="*/ 3695680 w 12191999"/>
                <a:gd name="connsiteY517" fmla="*/ 605298 h 1160647"/>
                <a:gd name="connsiteX518" fmla="*/ 3697199 w 12191999"/>
                <a:gd name="connsiteY518" fmla="*/ 605298 h 1160647"/>
                <a:gd name="connsiteX519" fmla="*/ 3707840 w 12191999"/>
                <a:gd name="connsiteY519" fmla="*/ 605298 h 1160647"/>
                <a:gd name="connsiteX520" fmla="*/ 3707840 w 12191999"/>
                <a:gd name="connsiteY520" fmla="*/ 557739 h 1160647"/>
                <a:gd name="connsiteX521" fmla="*/ 3734187 w 12191999"/>
                <a:gd name="connsiteY521" fmla="*/ 557739 h 1160647"/>
                <a:gd name="connsiteX522" fmla="*/ 3734187 w 12191999"/>
                <a:gd name="connsiteY522" fmla="*/ 536121 h 1160647"/>
                <a:gd name="connsiteX523" fmla="*/ 3768640 w 12191999"/>
                <a:gd name="connsiteY523" fmla="*/ 536121 h 1160647"/>
                <a:gd name="connsiteX524" fmla="*/ 3768640 w 12191999"/>
                <a:gd name="connsiteY524" fmla="*/ 538553 h 1160647"/>
                <a:gd name="connsiteX525" fmla="*/ 3768640 w 12191999"/>
                <a:gd name="connsiteY525" fmla="*/ 555577 h 1160647"/>
                <a:gd name="connsiteX526" fmla="*/ 3770921 w 12191999"/>
                <a:gd name="connsiteY526" fmla="*/ 555577 h 1160647"/>
                <a:gd name="connsiteX527" fmla="*/ 3786881 w 12191999"/>
                <a:gd name="connsiteY527" fmla="*/ 555577 h 1160647"/>
                <a:gd name="connsiteX528" fmla="*/ 3786881 w 12191999"/>
                <a:gd name="connsiteY528" fmla="*/ 603136 h 1160647"/>
                <a:gd name="connsiteX529" fmla="*/ 3787894 w 12191999"/>
                <a:gd name="connsiteY529" fmla="*/ 603136 h 1160647"/>
                <a:gd name="connsiteX530" fmla="*/ 3794988 w 12191999"/>
                <a:gd name="connsiteY530" fmla="*/ 603136 h 1160647"/>
                <a:gd name="connsiteX531" fmla="*/ 3809175 w 12191999"/>
                <a:gd name="connsiteY531" fmla="*/ 607460 h 1160647"/>
                <a:gd name="connsiteX532" fmla="*/ 3809175 w 12191999"/>
                <a:gd name="connsiteY532" fmla="*/ 646372 h 1160647"/>
                <a:gd name="connsiteX533" fmla="*/ 3810187 w 12191999"/>
                <a:gd name="connsiteY533" fmla="*/ 646372 h 1160647"/>
                <a:gd name="connsiteX534" fmla="*/ 3817281 w 12191999"/>
                <a:gd name="connsiteY534" fmla="*/ 646372 h 1160647"/>
                <a:gd name="connsiteX535" fmla="*/ 3817281 w 12191999"/>
                <a:gd name="connsiteY535" fmla="*/ 647993 h 1160647"/>
                <a:gd name="connsiteX536" fmla="*/ 3817281 w 12191999"/>
                <a:gd name="connsiteY536" fmla="*/ 659342 h 1160647"/>
                <a:gd name="connsiteX537" fmla="*/ 3819307 w 12191999"/>
                <a:gd name="connsiteY537" fmla="*/ 659342 h 1160647"/>
                <a:gd name="connsiteX538" fmla="*/ 3833494 w 12191999"/>
                <a:gd name="connsiteY538" fmla="*/ 659342 h 1160647"/>
                <a:gd name="connsiteX539" fmla="*/ 3839574 w 12191999"/>
                <a:gd name="connsiteY539" fmla="*/ 665828 h 1160647"/>
                <a:gd name="connsiteX540" fmla="*/ 3839574 w 12191999"/>
                <a:gd name="connsiteY540" fmla="*/ 687446 h 1160647"/>
                <a:gd name="connsiteX541" fmla="*/ 3841855 w 12191999"/>
                <a:gd name="connsiteY541" fmla="*/ 687446 h 1160647"/>
                <a:gd name="connsiteX542" fmla="*/ 3857815 w 12191999"/>
                <a:gd name="connsiteY542" fmla="*/ 687446 h 1160647"/>
                <a:gd name="connsiteX543" fmla="*/ 3857815 w 12191999"/>
                <a:gd name="connsiteY543" fmla="*/ 688526 h 1160647"/>
                <a:gd name="connsiteX544" fmla="*/ 3857815 w 12191999"/>
                <a:gd name="connsiteY544" fmla="*/ 696093 h 1160647"/>
                <a:gd name="connsiteX545" fmla="*/ 3859081 w 12191999"/>
                <a:gd name="connsiteY545" fmla="*/ 696093 h 1160647"/>
                <a:gd name="connsiteX546" fmla="*/ 3867948 w 12191999"/>
                <a:gd name="connsiteY546" fmla="*/ 696093 h 1160647"/>
                <a:gd name="connsiteX547" fmla="*/ 3867948 w 12191999"/>
                <a:gd name="connsiteY547" fmla="*/ 698254 h 1160647"/>
                <a:gd name="connsiteX548" fmla="*/ 3867948 w 12191999"/>
                <a:gd name="connsiteY548" fmla="*/ 713387 h 1160647"/>
                <a:gd name="connsiteX549" fmla="*/ 3872002 w 12191999"/>
                <a:gd name="connsiteY549" fmla="*/ 711495 h 1160647"/>
                <a:gd name="connsiteX550" fmla="*/ 3872002 w 12191999"/>
                <a:gd name="connsiteY550" fmla="*/ 698254 h 1160647"/>
                <a:gd name="connsiteX551" fmla="*/ 3873015 w 12191999"/>
                <a:gd name="connsiteY551" fmla="*/ 698254 h 1160647"/>
                <a:gd name="connsiteX552" fmla="*/ 3880108 w 12191999"/>
                <a:gd name="connsiteY552" fmla="*/ 698254 h 1160647"/>
                <a:gd name="connsiteX553" fmla="*/ 3880108 w 12191999"/>
                <a:gd name="connsiteY553" fmla="*/ 699876 h 1160647"/>
                <a:gd name="connsiteX554" fmla="*/ 3880108 w 12191999"/>
                <a:gd name="connsiteY554" fmla="*/ 711225 h 1160647"/>
                <a:gd name="connsiteX555" fmla="*/ 3880869 w 12191999"/>
                <a:gd name="connsiteY555" fmla="*/ 711225 h 1160647"/>
                <a:gd name="connsiteX556" fmla="*/ 3886189 w 12191999"/>
                <a:gd name="connsiteY556" fmla="*/ 711225 h 1160647"/>
                <a:gd name="connsiteX557" fmla="*/ 3934828 w 12191999"/>
                <a:gd name="connsiteY557" fmla="*/ 706902 h 1160647"/>
                <a:gd name="connsiteX558" fmla="*/ 3934828 w 12191999"/>
                <a:gd name="connsiteY558" fmla="*/ 708253 h 1160647"/>
                <a:gd name="connsiteX559" fmla="*/ 3934828 w 12191999"/>
                <a:gd name="connsiteY559" fmla="*/ 717710 h 1160647"/>
                <a:gd name="connsiteX560" fmla="*/ 3935589 w 12191999"/>
                <a:gd name="connsiteY560" fmla="*/ 717710 h 1160647"/>
                <a:gd name="connsiteX561" fmla="*/ 3940909 w 12191999"/>
                <a:gd name="connsiteY561" fmla="*/ 717710 h 1160647"/>
                <a:gd name="connsiteX562" fmla="*/ 3940909 w 12191999"/>
                <a:gd name="connsiteY562" fmla="*/ 719872 h 1160647"/>
                <a:gd name="connsiteX563" fmla="*/ 3940909 w 12191999"/>
                <a:gd name="connsiteY563" fmla="*/ 735005 h 1160647"/>
                <a:gd name="connsiteX564" fmla="*/ 3942936 w 12191999"/>
                <a:gd name="connsiteY564" fmla="*/ 733654 h 1160647"/>
                <a:gd name="connsiteX565" fmla="*/ 3957123 w 12191999"/>
                <a:gd name="connsiteY565" fmla="*/ 724196 h 1160647"/>
                <a:gd name="connsiteX566" fmla="*/ 3963202 w 12191999"/>
                <a:gd name="connsiteY566" fmla="*/ 683122 h 1160647"/>
                <a:gd name="connsiteX567" fmla="*/ 3963963 w 12191999"/>
                <a:gd name="connsiteY567" fmla="*/ 682852 h 1160647"/>
                <a:gd name="connsiteX568" fmla="*/ 3969283 w 12191999"/>
                <a:gd name="connsiteY568" fmla="*/ 680960 h 1160647"/>
                <a:gd name="connsiteX569" fmla="*/ 3971310 w 12191999"/>
                <a:gd name="connsiteY569" fmla="*/ 611783 h 1160647"/>
                <a:gd name="connsiteX570" fmla="*/ 3973337 w 12191999"/>
                <a:gd name="connsiteY570" fmla="*/ 680960 h 1160647"/>
                <a:gd name="connsiteX571" fmla="*/ 3974096 w 12191999"/>
                <a:gd name="connsiteY571" fmla="*/ 681230 h 1160647"/>
                <a:gd name="connsiteX572" fmla="*/ 3979416 w 12191999"/>
                <a:gd name="connsiteY572" fmla="*/ 683122 h 1160647"/>
                <a:gd name="connsiteX573" fmla="*/ 3979416 w 12191999"/>
                <a:gd name="connsiteY573" fmla="*/ 596651 h 1160647"/>
                <a:gd name="connsiteX574" fmla="*/ 3983470 w 12191999"/>
                <a:gd name="connsiteY574" fmla="*/ 564224 h 1160647"/>
                <a:gd name="connsiteX575" fmla="*/ 4021977 w 12191999"/>
                <a:gd name="connsiteY575" fmla="*/ 564224 h 1160647"/>
                <a:gd name="connsiteX576" fmla="*/ 4021977 w 12191999"/>
                <a:gd name="connsiteY576" fmla="*/ 596651 h 1160647"/>
                <a:gd name="connsiteX577" fmla="*/ 4022736 w 12191999"/>
                <a:gd name="connsiteY577" fmla="*/ 596651 h 1160647"/>
                <a:gd name="connsiteX578" fmla="*/ 4028057 w 12191999"/>
                <a:gd name="connsiteY578" fmla="*/ 596651 h 1160647"/>
                <a:gd name="connsiteX579" fmla="*/ 4028057 w 12191999"/>
                <a:gd name="connsiteY579" fmla="*/ 514503 h 1160647"/>
                <a:gd name="connsiteX580" fmla="*/ 4029830 w 12191999"/>
                <a:gd name="connsiteY580" fmla="*/ 514503 h 1160647"/>
                <a:gd name="connsiteX581" fmla="*/ 4042244 w 12191999"/>
                <a:gd name="connsiteY581" fmla="*/ 514503 h 1160647"/>
                <a:gd name="connsiteX582" fmla="*/ 4042244 w 12191999"/>
                <a:gd name="connsiteY582" fmla="*/ 512612 h 1160647"/>
                <a:gd name="connsiteX583" fmla="*/ 4042244 w 12191999"/>
                <a:gd name="connsiteY583" fmla="*/ 499371 h 1160647"/>
                <a:gd name="connsiteX584" fmla="*/ 4064537 w 12191999"/>
                <a:gd name="connsiteY584" fmla="*/ 499371 h 1160647"/>
                <a:gd name="connsiteX585" fmla="*/ 4064537 w 12191999"/>
                <a:gd name="connsiteY585" fmla="*/ 498290 h 1160647"/>
                <a:gd name="connsiteX586" fmla="*/ 4064537 w 12191999"/>
                <a:gd name="connsiteY586" fmla="*/ 490724 h 1160647"/>
                <a:gd name="connsiteX587" fmla="*/ 4066310 w 12191999"/>
                <a:gd name="connsiteY587" fmla="*/ 490724 h 1160647"/>
                <a:gd name="connsiteX588" fmla="*/ 4078724 w 12191999"/>
                <a:gd name="connsiteY588" fmla="*/ 490724 h 1160647"/>
                <a:gd name="connsiteX589" fmla="*/ 4078724 w 12191999"/>
                <a:gd name="connsiteY589" fmla="*/ 491805 h 1160647"/>
                <a:gd name="connsiteX590" fmla="*/ 4078724 w 12191999"/>
                <a:gd name="connsiteY590" fmla="*/ 499371 h 1160647"/>
                <a:gd name="connsiteX591" fmla="*/ 4079485 w 12191999"/>
                <a:gd name="connsiteY591" fmla="*/ 499371 h 1160647"/>
                <a:gd name="connsiteX592" fmla="*/ 4084805 w 12191999"/>
                <a:gd name="connsiteY592" fmla="*/ 499371 h 1160647"/>
                <a:gd name="connsiteX593" fmla="*/ 4094938 w 12191999"/>
                <a:gd name="connsiteY593" fmla="*/ 495047 h 1160647"/>
                <a:gd name="connsiteX594" fmla="*/ 4098990 w 12191999"/>
                <a:gd name="connsiteY594" fmla="*/ 498290 h 1160647"/>
                <a:gd name="connsiteX595" fmla="*/ 4098990 w 12191999"/>
                <a:gd name="connsiteY595" fmla="*/ 490724 h 1160647"/>
                <a:gd name="connsiteX596" fmla="*/ 4101271 w 12191999"/>
                <a:gd name="connsiteY596" fmla="*/ 490724 h 1160647"/>
                <a:gd name="connsiteX597" fmla="*/ 4117231 w 12191999"/>
                <a:gd name="connsiteY597" fmla="*/ 490724 h 1160647"/>
                <a:gd name="connsiteX598" fmla="*/ 4117231 w 12191999"/>
                <a:gd name="connsiteY598" fmla="*/ 491805 h 1160647"/>
                <a:gd name="connsiteX599" fmla="*/ 4117231 w 12191999"/>
                <a:gd name="connsiteY599" fmla="*/ 499371 h 1160647"/>
                <a:gd name="connsiteX600" fmla="*/ 4147632 w 12191999"/>
                <a:gd name="connsiteY600" fmla="*/ 499371 h 1160647"/>
                <a:gd name="connsiteX601" fmla="*/ 4147632 w 12191999"/>
                <a:gd name="connsiteY601" fmla="*/ 500992 h 1160647"/>
                <a:gd name="connsiteX602" fmla="*/ 4147632 w 12191999"/>
                <a:gd name="connsiteY602" fmla="*/ 512342 h 1160647"/>
                <a:gd name="connsiteX603" fmla="*/ 4173978 w 12191999"/>
                <a:gd name="connsiteY603" fmla="*/ 512342 h 1160647"/>
                <a:gd name="connsiteX604" fmla="*/ 4173978 w 12191999"/>
                <a:gd name="connsiteY604" fmla="*/ 542606 h 1160647"/>
                <a:gd name="connsiteX605" fmla="*/ 4174739 w 12191999"/>
                <a:gd name="connsiteY605" fmla="*/ 542606 h 1160647"/>
                <a:gd name="connsiteX606" fmla="*/ 4180058 w 12191999"/>
                <a:gd name="connsiteY606" fmla="*/ 542606 h 1160647"/>
                <a:gd name="connsiteX607" fmla="*/ 4180058 w 12191999"/>
                <a:gd name="connsiteY607" fmla="*/ 543687 h 1160647"/>
                <a:gd name="connsiteX608" fmla="*/ 4180058 w 12191999"/>
                <a:gd name="connsiteY608" fmla="*/ 551254 h 1160647"/>
                <a:gd name="connsiteX609" fmla="*/ 4184113 w 12191999"/>
                <a:gd name="connsiteY609" fmla="*/ 581518 h 1160647"/>
                <a:gd name="connsiteX610" fmla="*/ 4184872 w 12191999"/>
                <a:gd name="connsiteY610" fmla="*/ 581518 h 1160647"/>
                <a:gd name="connsiteX611" fmla="*/ 4190192 w 12191999"/>
                <a:gd name="connsiteY611" fmla="*/ 581518 h 1160647"/>
                <a:gd name="connsiteX612" fmla="*/ 4190192 w 12191999"/>
                <a:gd name="connsiteY612" fmla="*/ 582329 h 1160647"/>
                <a:gd name="connsiteX613" fmla="*/ 4190192 w 12191999"/>
                <a:gd name="connsiteY613" fmla="*/ 588004 h 1160647"/>
                <a:gd name="connsiteX614" fmla="*/ 4191206 w 12191999"/>
                <a:gd name="connsiteY614" fmla="*/ 588004 h 1160647"/>
                <a:gd name="connsiteX615" fmla="*/ 4198298 w 12191999"/>
                <a:gd name="connsiteY615" fmla="*/ 588004 h 1160647"/>
                <a:gd name="connsiteX616" fmla="*/ 4198298 w 12191999"/>
                <a:gd name="connsiteY616" fmla="*/ 618269 h 1160647"/>
                <a:gd name="connsiteX617" fmla="*/ 4200325 w 12191999"/>
                <a:gd name="connsiteY617" fmla="*/ 618269 h 1160647"/>
                <a:gd name="connsiteX618" fmla="*/ 4214512 w 12191999"/>
                <a:gd name="connsiteY618" fmla="*/ 618269 h 1160647"/>
                <a:gd name="connsiteX619" fmla="*/ 4214512 w 12191999"/>
                <a:gd name="connsiteY619" fmla="*/ 642048 h 1160647"/>
                <a:gd name="connsiteX620" fmla="*/ 4216539 w 12191999"/>
                <a:gd name="connsiteY620" fmla="*/ 643669 h 1160647"/>
                <a:gd name="connsiteX621" fmla="*/ 4216539 w 12191999"/>
                <a:gd name="connsiteY621" fmla="*/ 655019 h 1160647"/>
                <a:gd name="connsiteX622" fmla="*/ 4217299 w 12191999"/>
                <a:gd name="connsiteY622" fmla="*/ 655019 h 1160647"/>
                <a:gd name="connsiteX623" fmla="*/ 4222619 w 12191999"/>
                <a:gd name="connsiteY623" fmla="*/ 655019 h 1160647"/>
                <a:gd name="connsiteX624" fmla="*/ 4222619 w 12191999"/>
                <a:gd name="connsiteY624" fmla="*/ 678798 h 1160647"/>
                <a:gd name="connsiteX625" fmla="*/ 4223886 w 12191999"/>
                <a:gd name="connsiteY625" fmla="*/ 678798 h 1160647"/>
                <a:gd name="connsiteX626" fmla="*/ 4232752 w 12191999"/>
                <a:gd name="connsiteY626" fmla="*/ 678798 h 1160647"/>
                <a:gd name="connsiteX627" fmla="*/ 4234779 w 12191999"/>
                <a:gd name="connsiteY627" fmla="*/ 682852 h 1160647"/>
                <a:gd name="connsiteX628" fmla="*/ 4234779 w 12191999"/>
                <a:gd name="connsiteY628" fmla="*/ 696093 h 1160647"/>
                <a:gd name="connsiteX629" fmla="*/ 4236299 w 12191999"/>
                <a:gd name="connsiteY629" fmla="*/ 694201 h 1160647"/>
                <a:gd name="connsiteX630" fmla="*/ 4246939 w 12191999"/>
                <a:gd name="connsiteY630" fmla="*/ 680960 h 1160647"/>
                <a:gd name="connsiteX631" fmla="*/ 4275314 w 12191999"/>
                <a:gd name="connsiteY631" fmla="*/ 680960 h 1160647"/>
                <a:gd name="connsiteX632" fmla="*/ 4275314 w 12191999"/>
                <a:gd name="connsiteY632" fmla="*/ 767431 h 1160647"/>
                <a:gd name="connsiteX633" fmla="*/ 4276073 w 12191999"/>
                <a:gd name="connsiteY633" fmla="*/ 767431 h 1160647"/>
                <a:gd name="connsiteX634" fmla="*/ 4281393 w 12191999"/>
                <a:gd name="connsiteY634" fmla="*/ 767431 h 1160647"/>
                <a:gd name="connsiteX635" fmla="*/ 4282153 w 12191999"/>
                <a:gd name="connsiteY635" fmla="*/ 766080 h 1160647"/>
                <a:gd name="connsiteX636" fmla="*/ 4287473 w 12191999"/>
                <a:gd name="connsiteY636" fmla="*/ 756622 h 1160647"/>
                <a:gd name="connsiteX637" fmla="*/ 4287473 w 12191999"/>
                <a:gd name="connsiteY637" fmla="*/ 758514 h 1160647"/>
                <a:gd name="connsiteX638" fmla="*/ 4287473 w 12191999"/>
                <a:gd name="connsiteY638" fmla="*/ 771755 h 1160647"/>
                <a:gd name="connsiteX639" fmla="*/ 4291526 w 12191999"/>
                <a:gd name="connsiteY639" fmla="*/ 726358 h 1160647"/>
                <a:gd name="connsiteX640" fmla="*/ 4292286 w 12191999"/>
                <a:gd name="connsiteY640" fmla="*/ 726358 h 1160647"/>
                <a:gd name="connsiteX641" fmla="*/ 4297606 w 12191999"/>
                <a:gd name="connsiteY641" fmla="*/ 726358 h 1160647"/>
                <a:gd name="connsiteX642" fmla="*/ 4297606 w 12191999"/>
                <a:gd name="connsiteY642" fmla="*/ 661504 h 1160647"/>
                <a:gd name="connsiteX643" fmla="*/ 4298620 w 12191999"/>
                <a:gd name="connsiteY643" fmla="*/ 661504 h 1160647"/>
                <a:gd name="connsiteX644" fmla="*/ 4305713 w 12191999"/>
                <a:gd name="connsiteY644" fmla="*/ 661504 h 1160647"/>
                <a:gd name="connsiteX645" fmla="*/ 4317873 w 12191999"/>
                <a:gd name="connsiteY645" fmla="*/ 618269 h 1160647"/>
                <a:gd name="connsiteX646" fmla="*/ 4319140 w 12191999"/>
                <a:gd name="connsiteY646" fmla="*/ 618269 h 1160647"/>
                <a:gd name="connsiteX647" fmla="*/ 4328007 w 12191999"/>
                <a:gd name="connsiteY647" fmla="*/ 618269 h 1160647"/>
                <a:gd name="connsiteX648" fmla="*/ 4338140 w 12191999"/>
                <a:gd name="connsiteY648" fmla="*/ 661504 h 1160647"/>
                <a:gd name="connsiteX649" fmla="*/ 4339153 w 12191999"/>
                <a:gd name="connsiteY649" fmla="*/ 661504 h 1160647"/>
                <a:gd name="connsiteX650" fmla="*/ 4346247 w 12191999"/>
                <a:gd name="connsiteY650" fmla="*/ 661504 h 1160647"/>
                <a:gd name="connsiteX651" fmla="*/ 4346247 w 12191999"/>
                <a:gd name="connsiteY651" fmla="*/ 700416 h 1160647"/>
                <a:gd name="connsiteX652" fmla="*/ 4348020 w 12191999"/>
                <a:gd name="connsiteY652" fmla="*/ 700416 h 1160647"/>
                <a:gd name="connsiteX653" fmla="*/ 4360434 w 12191999"/>
                <a:gd name="connsiteY653" fmla="*/ 700416 h 1160647"/>
                <a:gd name="connsiteX654" fmla="*/ 4360434 w 12191999"/>
                <a:gd name="connsiteY654" fmla="*/ 702578 h 1160647"/>
                <a:gd name="connsiteX655" fmla="*/ 4360434 w 12191999"/>
                <a:gd name="connsiteY655" fmla="*/ 717710 h 1160647"/>
                <a:gd name="connsiteX656" fmla="*/ 4364487 w 12191999"/>
                <a:gd name="connsiteY656" fmla="*/ 715549 h 1160647"/>
                <a:gd name="connsiteX657" fmla="*/ 4364487 w 12191999"/>
                <a:gd name="connsiteY657" fmla="*/ 700416 h 1160647"/>
                <a:gd name="connsiteX658" fmla="*/ 4366007 w 12191999"/>
                <a:gd name="connsiteY658" fmla="*/ 700416 h 1160647"/>
                <a:gd name="connsiteX659" fmla="*/ 4376647 w 12191999"/>
                <a:gd name="connsiteY659" fmla="*/ 700416 h 1160647"/>
                <a:gd name="connsiteX660" fmla="*/ 4376647 w 12191999"/>
                <a:gd name="connsiteY660" fmla="*/ 702037 h 1160647"/>
                <a:gd name="connsiteX661" fmla="*/ 4376647 w 12191999"/>
                <a:gd name="connsiteY661" fmla="*/ 713387 h 1160647"/>
                <a:gd name="connsiteX662" fmla="*/ 4407048 w 12191999"/>
                <a:gd name="connsiteY662" fmla="*/ 713387 h 1160647"/>
                <a:gd name="connsiteX663" fmla="*/ 4407048 w 12191999"/>
                <a:gd name="connsiteY663" fmla="*/ 676637 h 1160647"/>
                <a:gd name="connsiteX664" fmla="*/ 4408314 w 12191999"/>
                <a:gd name="connsiteY664" fmla="*/ 676637 h 1160647"/>
                <a:gd name="connsiteX665" fmla="*/ 4417181 w 12191999"/>
                <a:gd name="connsiteY665" fmla="*/ 676637 h 1160647"/>
                <a:gd name="connsiteX666" fmla="*/ 4417181 w 12191999"/>
                <a:gd name="connsiteY666" fmla="*/ 698254 h 1160647"/>
                <a:gd name="connsiteX667" fmla="*/ 4419208 w 12191999"/>
                <a:gd name="connsiteY667" fmla="*/ 665828 h 1160647"/>
                <a:gd name="connsiteX668" fmla="*/ 4441501 w 12191999"/>
                <a:gd name="connsiteY668" fmla="*/ 665828 h 1160647"/>
                <a:gd name="connsiteX669" fmla="*/ 4441501 w 12191999"/>
                <a:gd name="connsiteY669" fmla="*/ 664206 h 1160647"/>
                <a:gd name="connsiteX670" fmla="*/ 4441501 w 12191999"/>
                <a:gd name="connsiteY670" fmla="*/ 652857 h 1160647"/>
                <a:gd name="connsiteX671" fmla="*/ 4442262 w 12191999"/>
                <a:gd name="connsiteY671" fmla="*/ 652857 h 1160647"/>
                <a:gd name="connsiteX672" fmla="*/ 4447582 w 12191999"/>
                <a:gd name="connsiteY672" fmla="*/ 652857 h 1160647"/>
                <a:gd name="connsiteX673" fmla="*/ 4447582 w 12191999"/>
                <a:gd name="connsiteY673" fmla="*/ 650966 h 1160647"/>
                <a:gd name="connsiteX674" fmla="*/ 4447582 w 12191999"/>
                <a:gd name="connsiteY674" fmla="*/ 637725 h 1160647"/>
                <a:gd name="connsiteX675" fmla="*/ 4451635 w 12191999"/>
                <a:gd name="connsiteY675" fmla="*/ 644210 h 1160647"/>
                <a:gd name="connsiteX676" fmla="*/ 4453915 w 12191999"/>
                <a:gd name="connsiteY676" fmla="*/ 644210 h 1160647"/>
                <a:gd name="connsiteX677" fmla="*/ 4469875 w 12191999"/>
                <a:gd name="connsiteY677" fmla="*/ 644210 h 1160647"/>
                <a:gd name="connsiteX678" fmla="*/ 4469875 w 12191999"/>
                <a:gd name="connsiteY678" fmla="*/ 643399 h 1160647"/>
                <a:gd name="connsiteX679" fmla="*/ 4469875 w 12191999"/>
                <a:gd name="connsiteY679" fmla="*/ 637725 h 1160647"/>
                <a:gd name="connsiteX680" fmla="*/ 4470636 w 12191999"/>
                <a:gd name="connsiteY680" fmla="*/ 637725 h 1160647"/>
                <a:gd name="connsiteX681" fmla="*/ 4475956 w 12191999"/>
                <a:gd name="connsiteY681" fmla="*/ 637725 h 1160647"/>
                <a:gd name="connsiteX682" fmla="*/ 4475956 w 12191999"/>
                <a:gd name="connsiteY682" fmla="*/ 639076 h 1160647"/>
                <a:gd name="connsiteX683" fmla="*/ 4475956 w 12191999"/>
                <a:gd name="connsiteY683" fmla="*/ 648534 h 1160647"/>
                <a:gd name="connsiteX684" fmla="*/ 4514462 w 12191999"/>
                <a:gd name="connsiteY684" fmla="*/ 648534 h 1160647"/>
                <a:gd name="connsiteX685" fmla="*/ 4514462 w 12191999"/>
                <a:gd name="connsiteY685" fmla="*/ 786887 h 1160647"/>
                <a:gd name="connsiteX686" fmla="*/ 4515982 w 12191999"/>
                <a:gd name="connsiteY686" fmla="*/ 786887 h 1160647"/>
                <a:gd name="connsiteX687" fmla="*/ 4526622 w 12191999"/>
                <a:gd name="connsiteY687" fmla="*/ 786887 h 1160647"/>
                <a:gd name="connsiteX688" fmla="*/ 4526622 w 12191999"/>
                <a:gd name="connsiteY688" fmla="*/ 773917 h 1160647"/>
                <a:gd name="connsiteX689" fmla="*/ 4530676 w 12191999"/>
                <a:gd name="connsiteY689" fmla="*/ 773917 h 1160647"/>
                <a:gd name="connsiteX690" fmla="*/ 4530676 w 12191999"/>
                <a:gd name="connsiteY690" fmla="*/ 786887 h 1160647"/>
                <a:gd name="connsiteX691" fmla="*/ 4561076 w 12191999"/>
                <a:gd name="connsiteY691" fmla="*/ 786887 h 1160647"/>
                <a:gd name="connsiteX692" fmla="*/ 4561076 w 12191999"/>
                <a:gd name="connsiteY692" fmla="*/ 756622 h 1160647"/>
                <a:gd name="connsiteX693" fmla="*/ 4573236 w 12191999"/>
                <a:gd name="connsiteY693" fmla="*/ 756622 h 1160647"/>
                <a:gd name="connsiteX694" fmla="*/ 4585396 w 12191999"/>
                <a:gd name="connsiteY694" fmla="*/ 754461 h 1160647"/>
                <a:gd name="connsiteX695" fmla="*/ 4589450 w 12191999"/>
                <a:gd name="connsiteY695" fmla="*/ 756622 h 1160647"/>
                <a:gd name="connsiteX696" fmla="*/ 4599583 w 12191999"/>
                <a:gd name="connsiteY696" fmla="*/ 756622 h 1160647"/>
                <a:gd name="connsiteX697" fmla="*/ 4599583 w 12191999"/>
                <a:gd name="connsiteY697" fmla="*/ 786887 h 1160647"/>
                <a:gd name="connsiteX698" fmla="*/ 4607690 w 12191999"/>
                <a:gd name="connsiteY698" fmla="*/ 786887 h 1160647"/>
                <a:gd name="connsiteX699" fmla="*/ 4607690 w 12191999"/>
                <a:gd name="connsiteY699" fmla="*/ 804182 h 1160647"/>
                <a:gd name="connsiteX700" fmla="*/ 4617026 w 12191999"/>
                <a:gd name="connsiteY700" fmla="*/ 805087 h 1160647"/>
                <a:gd name="connsiteX701" fmla="*/ 4629984 w 12191999"/>
                <a:gd name="connsiteY701" fmla="*/ 805087 h 1160647"/>
                <a:gd name="connsiteX702" fmla="*/ 4629984 w 12191999"/>
                <a:gd name="connsiteY702" fmla="*/ 789049 h 1160647"/>
                <a:gd name="connsiteX703" fmla="*/ 4697940 w 12191999"/>
                <a:gd name="connsiteY703" fmla="*/ 789049 h 1160647"/>
                <a:gd name="connsiteX704" fmla="*/ 4697940 w 12191999"/>
                <a:gd name="connsiteY704" fmla="*/ 703796 h 1160647"/>
                <a:gd name="connsiteX705" fmla="*/ 4769948 w 12191999"/>
                <a:gd name="connsiteY705" fmla="*/ 703796 h 1160647"/>
                <a:gd name="connsiteX706" fmla="*/ 4769948 w 12191999"/>
                <a:gd name="connsiteY706" fmla="*/ 782564 h 1160647"/>
                <a:gd name="connsiteX707" fmla="*/ 4771852 w 12191999"/>
                <a:gd name="connsiteY707" fmla="*/ 782564 h 1160647"/>
                <a:gd name="connsiteX708" fmla="*/ 4773094 w 12191999"/>
                <a:gd name="connsiteY708" fmla="*/ 805087 h 1160647"/>
                <a:gd name="connsiteX709" fmla="*/ 4782770 w 12191999"/>
                <a:gd name="connsiteY709" fmla="*/ 805087 h 1160647"/>
                <a:gd name="connsiteX710" fmla="*/ 4784012 w 12191999"/>
                <a:gd name="connsiteY710" fmla="*/ 782564 h 1160647"/>
                <a:gd name="connsiteX711" fmla="*/ 4790092 w 12191999"/>
                <a:gd name="connsiteY711" fmla="*/ 782564 h 1160647"/>
                <a:gd name="connsiteX712" fmla="*/ 4791334 w 12191999"/>
                <a:gd name="connsiteY712" fmla="*/ 805087 h 1160647"/>
                <a:gd name="connsiteX713" fmla="*/ 4841956 w 12191999"/>
                <a:gd name="connsiteY713" fmla="*/ 805087 h 1160647"/>
                <a:gd name="connsiteX714" fmla="*/ 4841956 w 12191999"/>
                <a:gd name="connsiteY714" fmla="*/ 642059 h 1160647"/>
                <a:gd name="connsiteX715" fmla="*/ 5039284 w 12191999"/>
                <a:gd name="connsiteY715" fmla="*/ 642059 h 1160647"/>
                <a:gd name="connsiteX716" fmla="*/ 5039284 w 12191999"/>
                <a:gd name="connsiteY716" fmla="*/ 805087 h 1160647"/>
                <a:gd name="connsiteX717" fmla="*/ 5057980 w 12191999"/>
                <a:gd name="connsiteY717" fmla="*/ 805087 h 1160647"/>
                <a:gd name="connsiteX718" fmla="*/ 5057980 w 12191999"/>
                <a:gd name="connsiteY718" fmla="*/ 722394 h 1160647"/>
                <a:gd name="connsiteX719" fmla="*/ 5153101 w 12191999"/>
                <a:gd name="connsiteY719" fmla="*/ 722394 h 1160647"/>
                <a:gd name="connsiteX720" fmla="*/ 5205564 w 12191999"/>
                <a:gd name="connsiteY720" fmla="*/ 657181 h 1160647"/>
                <a:gd name="connsiteX721" fmla="*/ 5270418 w 12191999"/>
                <a:gd name="connsiteY721" fmla="*/ 657181 h 1160647"/>
                <a:gd name="connsiteX722" fmla="*/ 5270418 w 12191999"/>
                <a:gd name="connsiteY722" fmla="*/ 732843 h 1160647"/>
                <a:gd name="connsiteX723" fmla="*/ 5278525 w 12191999"/>
                <a:gd name="connsiteY723" fmla="*/ 732843 h 1160647"/>
                <a:gd name="connsiteX724" fmla="*/ 5280552 w 12191999"/>
                <a:gd name="connsiteY724" fmla="*/ 726358 h 1160647"/>
                <a:gd name="connsiteX725" fmla="*/ 5286632 w 12191999"/>
                <a:gd name="connsiteY725" fmla="*/ 726358 h 1160647"/>
                <a:gd name="connsiteX726" fmla="*/ 5288659 w 12191999"/>
                <a:gd name="connsiteY726" fmla="*/ 735005 h 1160647"/>
                <a:gd name="connsiteX727" fmla="*/ 5300819 w 12191999"/>
                <a:gd name="connsiteY727" fmla="*/ 735005 h 1160647"/>
                <a:gd name="connsiteX728" fmla="*/ 5300819 w 12191999"/>
                <a:gd name="connsiteY728" fmla="*/ 728519 h 1160647"/>
                <a:gd name="connsiteX729" fmla="*/ 5323112 w 12191999"/>
                <a:gd name="connsiteY729" fmla="*/ 728519 h 1160647"/>
                <a:gd name="connsiteX730" fmla="*/ 5323112 w 12191999"/>
                <a:gd name="connsiteY730" fmla="*/ 735005 h 1160647"/>
                <a:gd name="connsiteX731" fmla="*/ 5343379 w 12191999"/>
                <a:gd name="connsiteY731" fmla="*/ 735005 h 1160647"/>
                <a:gd name="connsiteX732" fmla="*/ 5343379 w 12191999"/>
                <a:gd name="connsiteY732" fmla="*/ 780402 h 1160647"/>
                <a:gd name="connsiteX733" fmla="*/ 5357566 w 12191999"/>
                <a:gd name="connsiteY733" fmla="*/ 780402 h 1160647"/>
                <a:gd name="connsiteX734" fmla="*/ 5357566 w 12191999"/>
                <a:gd name="connsiteY734" fmla="*/ 767431 h 1160647"/>
                <a:gd name="connsiteX735" fmla="*/ 5373781 w 12191999"/>
                <a:gd name="connsiteY735" fmla="*/ 767431 h 1160647"/>
                <a:gd name="connsiteX736" fmla="*/ 5373781 w 12191999"/>
                <a:gd name="connsiteY736" fmla="*/ 588004 h 1160647"/>
                <a:gd name="connsiteX737" fmla="*/ 5379860 w 12191999"/>
                <a:gd name="connsiteY737" fmla="*/ 581518 h 1160647"/>
                <a:gd name="connsiteX738" fmla="*/ 5452821 w 12191999"/>
                <a:gd name="connsiteY738" fmla="*/ 581518 h 1160647"/>
                <a:gd name="connsiteX739" fmla="*/ 5452821 w 12191999"/>
                <a:gd name="connsiteY739" fmla="*/ 590166 h 1160647"/>
                <a:gd name="connsiteX740" fmla="*/ 5462954 w 12191999"/>
                <a:gd name="connsiteY740" fmla="*/ 590166 h 1160647"/>
                <a:gd name="connsiteX741" fmla="*/ 5462954 w 12191999"/>
                <a:gd name="connsiteY741" fmla="*/ 704740 h 1160647"/>
                <a:gd name="connsiteX742" fmla="*/ 5485248 w 12191999"/>
                <a:gd name="connsiteY742" fmla="*/ 704740 h 1160647"/>
                <a:gd name="connsiteX743" fmla="*/ 5485248 w 12191999"/>
                <a:gd name="connsiteY743" fmla="*/ 637725 h 1160647"/>
                <a:gd name="connsiteX744" fmla="*/ 5511595 w 12191999"/>
                <a:gd name="connsiteY744" fmla="*/ 637725 h 1160647"/>
                <a:gd name="connsiteX745" fmla="*/ 5515648 w 12191999"/>
                <a:gd name="connsiteY745" fmla="*/ 633401 h 1160647"/>
                <a:gd name="connsiteX746" fmla="*/ 5523755 w 12191999"/>
                <a:gd name="connsiteY746" fmla="*/ 633401 h 1160647"/>
                <a:gd name="connsiteX747" fmla="*/ 5527809 w 12191999"/>
                <a:gd name="connsiteY747" fmla="*/ 637725 h 1160647"/>
                <a:gd name="connsiteX748" fmla="*/ 5550102 w 12191999"/>
                <a:gd name="connsiteY748" fmla="*/ 637725 h 1160647"/>
                <a:gd name="connsiteX749" fmla="*/ 5550102 w 12191999"/>
                <a:gd name="connsiteY749" fmla="*/ 520989 h 1160647"/>
                <a:gd name="connsiteX750" fmla="*/ 5606849 w 12191999"/>
                <a:gd name="connsiteY750" fmla="*/ 510180 h 1160647"/>
                <a:gd name="connsiteX751" fmla="*/ 5606849 w 12191999"/>
                <a:gd name="connsiteY751" fmla="*/ 511261 h 1160647"/>
                <a:gd name="connsiteX752" fmla="*/ 5606849 w 12191999"/>
                <a:gd name="connsiteY752" fmla="*/ 518827 h 1160647"/>
                <a:gd name="connsiteX753" fmla="*/ 5633197 w 12191999"/>
                <a:gd name="connsiteY753" fmla="*/ 518827 h 1160647"/>
                <a:gd name="connsiteX754" fmla="*/ 5633197 w 12191999"/>
                <a:gd name="connsiteY754" fmla="*/ 773917 h 1160647"/>
                <a:gd name="connsiteX755" fmla="*/ 5655490 w 12191999"/>
                <a:gd name="connsiteY755" fmla="*/ 773917 h 1160647"/>
                <a:gd name="connsiteX756" fmla="*/ 5655490 w 12191999"/>
                <a:gd name="connsiteY756" fmla="*/ 769593 h 1160647"/>
                <a:gd name="connsiteX757" fmla="*/ 5667650 w 12191999"/>
                <a:gd name="connsiteY757" fmla="*/ 769593 h 1160647"/>
                <a:gd name="connsiteX758" fmla="*/ 5667650 w 12191999"/>
                <a:gd name="connsiteY758" fmla="*/ 773917 h 1160647"/>
                <a:gd name="connsiteX759" fmla="*/ 5691970 w 12191999"/>
                <a:gd name="connsiteY759" fmla="*/ 773917 h 1160647"/>
                <a:gd name="connsiteX760" fmla="*/ 5691970 w 12191999"/>
                <a:gd name="connsiteY760" fmla="*/ 760946 h 1160647"/>
                <a:gd name="connsiteX761" fmla="*/ 5720344 w 12191999"/>
                <a:gd name="connsiteY761" fmla="*/ 760946 h 1160647"/>
                <a:gd name="connsiteX762" fmla="*/ 5732504 w 12191999"/>
                <a:gd name="connsiteY762" fmla="*/ 756622 h 1160647"/>
                <a:gd name="connsiteX763" fmla="*/ 5752772 w 12191999"/>
                <a:gd name="connsiteY763" fmla="*/ 760946 h 1160647"/>
                <a:gd name="connsiteX764" fmla="*/ 5752772 w 12191999"/>
                <a:gd name="connsiteY764" fmla="*/ 743652 h 1160647"/>
                <a:gd name="connsiteX765" fmla="*/ 5760878 w 12191999"/>
                <a:gd name="connsiteY765" fmla="*/ 743652 h 1160647"/>
                <a:gd name="connsiteX766" fmla="*/ 5760878 w 12191999"/>
                <a:gd name="connsiteY766" fmla="*/ 730681 h 1160647"/>
                <a:gd name="connsiteX767" fmla="*/ 5817625 w 12191999"/>
                <a:gd name="connsiteY767" fmla="*/ 730681 h 1160647"/>
                <a:gd name="connsiteX768" fmla="*/ 5817625 w 12191999"/>
                <a:gd name="connsiteY768" fmla="*/ 700416 h 1160647"/>
                <a:gd name="connsiteX769" fmla="*/ 5835865 w 12191999"/>
                <a:gd name="connsiteY769" fmla="*/ 700416 h 1160647"/>
                <a:gd name="connsiteX770" fmla="*/ 5835865 w 12191999"/>
                <a:gd name="connsiteY770" fmla="*/ 693931 h 1160647"/>
                <a:gd name="connsiteX771" fmla="*/ 5848025 w 12191999"/>
                <a:gd name="connsiteY771" fmla="*/ 693931 h 1160647"/>
                <a:gd name="connsiteX772" fmla="*/ 5848025 w 12191999"/>
                <a:gd name="connsiteY772" fmla="*/ 700416 h 1160647"/>
                <a:gd name="connsiteX773" fmla="*/ 5864239 w 12191999"/>
                <a:gd name="connsiteY773" fmla="*/ 700416 h 1160647"/>
                <a:gd name="connsiteX774" fmla="*/ 5864239 w 12191999"/>
                <a:gd name="connsiteY774" fmla="*/ 750137 h 1160647"/>
                <a:gd name="connsiteX775" fmla="*/ 5896666 w 12191999"/>
                <a:gd name="connsiteY775" fmla="*/ 750137 h 1160647"/>
                <a:gd name="connsiteX776" fmla="*/ 5896666 w 12191999"/>
                <a:gd name="connsiteY776" fmla="*/ 724196 h 1160647"/>
                <a:gd name="connsiteX777" fmla="*/ 5935174 w 12191999"/>
                <a:gd name="connsiteY777" fmla="*/ 724196 h 1160647"/>
                <a:gd name="connsiteX778" fmla="*/ 5935174 w 12191999"/>
                <a:gd name="connsiteY778" fmla="*/ 693931 h 1160647"/>
                <a:gd name="connsiteX779" fmla="*/ 5983814 w 12191999"/>
                <a:gd name="connsiteY779" fmla="*/ 693931 h 1160647"/>
                <a:gd name="connsiteX780" fmla="*/ 5983814 w 12191999"/>
                <a:gd name="connsiteY780" fmla="*/ 805087 h 1160647"/>
                <a:gd name="connsiteX781" fmla="*/ 5983814 w 12191999"/>
                <a:gd name="connsiteY781" fmla="*/ 818866 h 1160647"/>
                <a:gd name="connsiteX782" fmla="*/ 6047612 w 12191999"/>
                <a:gd name="connsiteY782" fmla="*/ 818866 h 1160647"/>
                <a:gd name="connsiteX783" fmla="*/ 6047164 w 12191999"/>
                <a:gd name="connsiteY783" fmla="*/ 724196 h 1160647"/>
                <a:gd name="connsiteX784" fmla="*/ 6067431 w 12191999"/>
                <a:gd name="connsiteY784" fmla="*/ 724196 h 1160647"/>
                <a:gd name="connsiteX785" fmla="*/ 6067938 w 12191999"/>
                <a:gd name="connsiteY785" fmla="*/ 723115 h 1160647"/>
                <a:gd name="connsiteX786" fmla="*/ 6071484 w 12191999"/>
                <a:gd name="connsiteY786" fmla="*/ 715549 h 1160647"/>
                <a:gd name="connsiteX787" fmla="*/ 6073258 w 12191999"/>
                <a:gd name="connsiteY787" fmla="*/ 715819 h 1160647"/>
                <a:gd name="connsiteX788" fmla="*/ 6085671 w 12191999"/>
                <a:gd name="connsiteY788" fmla="*/ 717710 h 1160647"/>
                <a:gd name="connsiteX789" fmla="*/ 6086178 w 12191999"/>
                <a:gd name="connsiteY789" fmla="*/ 719062 h 1160647"/>
                <a:gd name="connsiteX790" fmla="*/ 6089724 w 12191999"/>
                <a:gd name="connsiteY790" fmla="*/ 728519 h 1160647"/>
                <a:gd name="connsiteX791" fmla="*/ 6116071 w 12191999"/>
                <a:gd name="connsiteY791" fmla="*/ 730681 h 1160647"/>
                <a:gd name="connsiteX792" fmla="*/ 6116071 w 12191999"/>
                <a:gd name="connsiteY792" fmla="*/ 607460 h 1160647"/>
                <a:gd name="connsiteX793" fmla="*/ 6118098 w 12191999"/>
                <a:gd name="connsiteY793" fmla="*/ 607460 h 1160647"/>
                <a:gd name="connsiteX794" fmla="*/ 6132285 w 12191999"/>
                <a:gd name="connsiteY794" fmla="*/ 607460 h 1160647"/>
                <a:gd name="connsiteX795" fmla="*/ 6132285 w 12191999"/>
                <a:gd name="connsiteY795" fmla="*/ 471268 h 1160647"/>
                <a:gd name="connsiteX796" fmla="*/ 6134058 w 12191999"/>
                <a:gd name="connsiteY796" fmla="*/ 471268 h 1160647"/>
                <a:gd name="connsiteX797" fmla="*/ 6146472 w 12191999"/>
                <a:gd name="connsiteY797" fmla="*/ 471268 h 1160647"/>
                <a:gd name="connsiteX798" fmla="*/ 6268073 w 12191999"/>
                <a:gd name="connsiteY798" fmla="*/ 471268 h 1160647"/>
                <a:gd name="connsiteX799" fmla="*/ 6270353 w 12191999"/>
                <a:gd name="connsiteY799" fmla="*/ 471268 h 1160647"/>
                <a:gd name="connsiteX800" fmla="*/ 6286314 w 12191999"/>
                <a:gd name="connsiteY800" fmla="*/ 471268 h 1160647"/>
                <a:gd name="connsiteX801" fmla="*/ 6286314 w 12191999"/>
                <a:gd name="connsiteY801" fmla="*/ 611783 h 1160647"/>
                <a:gd name="connsiteX802" fmla="*/ 6287834 w 12191999"/>
                <a:gd name="connsiteY802" fmla="*/ 611513 h 1160647"/>
                <a:gd name="connsiteX803" fmla="*/ 6298474 w 12191999"/>
                <a:gd name="connsiteY803" fmla="*/ 609622 h 1160647"/>
                <a:gd name="connsiteX804" fmla="*/ 6296447 w 12191999"/>
                <a:gd name="connsiteY804" fmla="*/ 698254 h 1160647"/>
                <a:gd name="connsiteX805" fmla="*/ 6297967 w 12191999"/>
                <a:gd name="connsiteY805" fmla="*/ 698525 h 1160647"/>
                <a:gd name="connsiteX806" fmla="*/ 6308607 w 12191999"/>
                <a:gd name="connsiteY806" fmla="*/ 700416 h 1160647"/>
                <a:gd name="connsiteX807" fmla="*/ 6308860 w 12191999"/>
                <a:gd name="connsiteY807" fmla="*/ 701227 h 1160647"/>
                <a:gd name="connsiteX808" fmla="*/ 6310634 w 12191999"/>
                <a:gd name="connsiteY808" fmla="*/ 706902 h 1160647"/>
                <a:gd name="connsiteX809" fmla="*/ 6311394 w 12191999"/>
                <a:gd name="connsiteY809" fmla="*/ 704470 h 1160647"/>
                <a:gd name="connsiteX810" fmla="*/ 6316714 w 12191999"/>
                <a:gd name="connsiteY810" fmla="*/ 687446 h 1160647"/>
                <a:gd name="connsiteX811" fmla="*/ 6318487 w 12191999"/>
                <a:gd name="connsiteY811" fmla="*/ 687446 h 1160647"/>
                <a:gd name="connsiteX812" fmla="*/ 6330901 w 12191999"/>
                <a:gd name="connsiteY812" fmla="*/ 687446 h 1160647"/>
                <a:gd name="connsiteX813" fmla="*/ 6330901 w 12191999"/>
                <a:gd name="connsiteY813" fmla="*/ 719872 h 1160647"/>
                <a:gd name="connsiteX814" fmla="*/ 6331914 w 12191999"/>
                <a:gd name="connsiteY814" fmla="*/ 720413 h 1160647"/>
                <a:gd name="connsiteX815" fmla="*/ 6339008 w 12191999"/>
                <a:gd name="connsiteY815" fmla="*/ 724196 h 1160647"/>
                <a:gd name="connsiteX816" fmla="*/ 6339008 w 12191999"/>
                <a:gd name="connsiteY816" fmla="*/ 725547 h 1160647"/>
                <a:gd name="connsiteX817" fmla="*/ 6339008 w 12191999"/>
                <a:gd name="connsiteY817" fmla="*/ 735005 h 1160647"/>
                <a:gd name="connsiteX818" fmla="*/ 6383595 w 12191999"/>
                <a:gd name="connsiteY818" fmla="*/ 735005 h 1160647"/>
                <a:gd name="connsiteX819" fmla="*/ 6383595 w 12191999"/>
                <a:gd name="connsiteY819" fmla="*/ 736086 h 1160647"/>
                <a:gd name="connsiteX820" fmla="*/ 6383595 w 12191999"/>
                <a:gd name="connsiteY820" fmla="*/ 743652 h 1160647"/>
                <a:gd name="connsiteX821" fmla="*/ 6385621 w 12191999"/>
                <a:gd name="connsiteY821" fmla="*/ 743652 h 1160647"/>
                <a:gd name="connsiteX822" fmla="*/ 6399808 w 12191999"/>
                <a:gd name="connsiteY822" fmla="*/ 743652 h 1160647"/>
                <a:gd name="connsiteX823" fmla="*/ 6399808 w 12191999"/>
                <a:gd name="connsiteY823" fmla="*/ 713387 h 1160647"/>
                <a:gd name="connsiteX824" fmla="*/ 6444395 w 12191999"/>
                <a:gd name="connsiteY824" fmla="*/ 713387 h 1160647"/>
                <a:gd name="connsiteX825" fmla="*/ 6444395 w 12191999"/>
                <a:gd name="connsiteY825" fmla="*/ 712036 h 1160647"/>
                <a:gd name="connsiteX826" fmla="*/ 6444395 w 12191999"/>
                <a:gd name="connsiteY826" fmla="*/ 702578 h 1160647"/>
                <a:gd name="connsiteX827" fmla="*/ 6445409 w 12191999"/>
                <a:gd name="connsiteY827" fmla="*/ 702578 h 1160647"/>
                <a:gd name="connsiteX828" fmla="*/ 6452502 w 12191999"/>
                <a:gd name="connsiteY828" fmla="*/ 702578 h 1160647"/>
                <a:gd name="connsiteX829" fmla="*/ 6452502 w 12191999"/>
                <a:gd name="connsiteY829" fmla="*/ 700687 h 1160647"/>
                <a:gd name="connsiteX830" fmla="*/ 6452502 w 12191999"/>
                <a:gd name="connsiteY830" fmla="*/ 687446 h 1160647"/>
                <a:gd name="connsiteX831" fmla="*/ 6453262 w 12191999"/>
                <a:gd name="connsiteY831" fmla="*/ 687446 h 1160647"/>
                <a:gd name="connsiteX832" fmla="*/ 6458582 w 12191999"/>
                <a:gd name="connsiteY832" fmla="*/ 687446 h 1160647"/>
                <a:gd name="connsiteX833" fmla="*/ 6458582 w 12191999"/>
                <a:gd name="connsiteY833" fmla="*/ 686365 h 1160647"/>
                <a:gd name="connsiteX834" fmla="*/ 6458582 w 12191999"/>
                <a:gd name="connsiteY834" fmla="*/ 678798 h 1160647"/>
                <a:gd name="connsiteX835" fmla="*/ 6460609 w 12191999"/>
                <a:gd name="connsiteY835" fmla="*/ 678798 h 1160647"/>
                <a:gd name="connsiteX836" fmla="*/ 6474796 w 12191999"/>
                <a:gd name="connsiteY836" fmla="*/ 678798 h 1160647"/>
                <a:gd name="connsiteX837" fmla="*/ 6474796 w 12191999"/>
                <a:gd name="connsiteY837" fmla="*/ 679879 h 1160647"/>
                <a:gd name="connsiteX838" fmla="*/ 6474796 w 12191999"/>
                <a:gd name="connsiteY838" fmla="*/ 687446 h 1160647"/>
                <a:gd name="connsiteX839" fmla="*/ 6497089 w 12191999"/>
                <a:gd name="connsiteY839" fmla="*/ 687446 h 1160647"/>
                <a:gd name="connsiteX840" fmla="*/ 6497089 w 12191999"/>
                <a:gd name="connsiteY840" fmla="*/ 685554 h 1160647"/>
                <a:gd name="connsiteX841" fmla="*/ 6497089 w 12191999"/>
                <a:gd name="connsiteY841" fmla="*/ 672313 h 1160647"/>
                <a:gd name="connsiteX842" fmla="*/ 6498863 w 12191999"/>
                <a:gd name="connsiteY842" fmla="*/ 672313 h 1160647"/>
                <a:gd name="connsiteX843" fmla="*/ 6511276 w 12191999"/>
                <a:gd name="connsiteY843" fmla="*/ 672313 h 1160647"/>
                <a:gd name="connsiteX844" fmla="*/ 6511276 w 12191999"/>
                <a:gd name="connsiteY844" fmla="*/ 696093 h 1160647"/>
                <a:gd name="connsiteX845" fmla="*/ 6512290 w 12191999"/>
                <a:gd name="connsiteY845" fmla="*/ 696093 h 1160647"/>
                <a:gd name="connsiteX846" fmla="*/ 6519383 w 12191999"/>
                <a:gd name="connsiteY846" fmla="*/ 696093 h 1160647"/>
                <a:gd name="connsiteX847" fmla="*/ 6519383 w 12191999"/>
                <a:gd name="connsiteY847" fmla="*/ 695012 h 1160647"/>
                <a:gd name="connsiteX848" fmla="*/ 6519383 w 12191999"/>
                <a:gd name="connsiteY848" fmla="*/ 687446 h 1160647"/>
                <a:gd name="connsiteX849" fmla="*/ 6521156 w 12191999"/>
                <a:gd name="connsiteY849" fmla="*/ 687446 h 1160647"/>
                <a:gd name="connsiteX850" fmla="*/ 6533570 w 12191999"/>
                <a:gd name="connsiteY850" fmla="*/ 687446 h 1160647"/>
                <a:gd name="connsiteX851" fmla="*/ 6533570 w 12191999"/>
                <a:gd name="connsiteY851" fmla="*/ 713387 h 1160647"/>
                <a:gd name="connsiteX852" fmla="*/ 6535597 w 12191999"/>
                <a:gd name="connsiteY852" fmla="*/ 713387 h 1160647"/>
                <a:gd name="connsiteX853" fmla="*/ 6549783 w 12191999"/>
                <a:gd name="connsiteY853" fmla="*/ 713387 h 1160647"/>
                <a:gd name="connsiteX854" fmla="*/ 6549783 w 12191999"/>
                <a:gd name="connsiteY854" fmla="*/ 715008 h 1160647"/>
                <a:gd name="connsiteX855" fmla="*/ 6549783 w 12191999"/>
                <a:gd name="connsiteY855" fmla="*/ 726358 h 1160647"/>
                <a:gd name="connsiteX856" fmla="*/ 6550543 w 12191999"/>
                <a:gd name="connsiteY856" fmla="*/ 726358 h 1160647"/>
                <a:gd name="connsiteX857" fmla="*/ 6555864 w 12191999"/>
                <a:gd name="connsiteY857" fmla="*/ 726358 h 1160647"/>
                <a:gd name="connsiteX858" fmla="*/ 6555864 w 12191999"/>
                <a:gd name="connsiteY858" fmla="*/ 725547 h 1160647"/>
                <a:gd name="connsiteX859" fmla="*/ 6555864 w 12191999"/>
                <a:gd name="connsiteY859" fmla="*/ 719872 h 1160647"/>
                <a:gd name="connsiteX860" fmla="*/ 6586264 w 12191999"/>
                <a:gd name="connsiteY860" fmla="*/ 719872 h 1160647"/>
                <a:gd name="connsiteX861" fmla="*/ 6586264 w 12191999"/>
                <a:gd name="connsiteY861" fmla="*/ 743652 h 1160647"/>
                <a:gd name="connsiteX862" fmla="*/ 6587277 w 12191999"/>
                <a:gd name="connsiteY862" fmla="*/ 743652 h 1160647"/>
                <a:gd name="connsiteX863" fmla="*/ 6594371 w 12191999"/>
                <a:gd name="connsiteY863" fmla="*/ 743652 h 1160647"/>
                <a:gd name="connsiteX864" fmla="*/ 6594371 w 12191999"/>
                <a:gd name="connsiteY864" fmla="*/ 744733 h 1160647"/>
                <a:gd name="connsiteX865" fmla="*/ 6594371 w 12191999"/>
                <a:gd name="connsiteY865" fmla="*/ 752299 h 1160647"/>
                <a:gd name="connsiteX866" fmla="*/ 6595131 w 12191999"/>
                <a:gd name="connsiteY866" fmla="*/ 752299 h 1160647"/>
                <a:gd name="connsiteX867" fmla="*/ 6600451 w 12191999"/>
                <a:gd name="connsiteY867" fmla="*/ 752299 h 1160647"/>
                <a:gd name="connsiteX868" fmla="*/ 6600451 w 12191999"/>
                <a:gd name="connsiteY868" fmla="*/ 750137 h 1160647"/>
                <a:gd name="connsiteX869" fmla="*/ 6600451 w 12191999"/>
                <a:gd name="connsiteY869" fmla="*/ 735005 h 1160647"/>
                <a:gd name="connsiteX870" fmla="*/ 6601464 w 12191999"/>
                <a:gd name="connsiteY870" fmla="*/ 735005 h 1160647"/>
                <a:gd name="connsiteX871" fmla="*/ 6608558 w 12191999"/>
                <a:gd name="connsiteY871" fmla="*/ 735005 h 1160647"/>
                <a:gd name="connsiteX872" fmla="*/ 6608558 w 12191999"/>
                <a:gd name="connsiteY872" fmla="*/ 736086 h 1160647"/>
                <a:gd name="connsiteX873" fmla="*/ 6608558 w 12191999"/>
                <a:gd name="connsiteY873" fmla="*/ 743652 h 1160647"/>
                <a:gd name="connsiteX874" fmla="*/ 6613878 w 12191999"/>
                <a:gd name="connsiteY874" fmla="*/ 741659 h 1160647"/>
                <a:gd name="connsiteX875" fmla="*/ 6614638 w 12191999"/>
                <a:gd name="connsiteY875" fmla="*/ 740679 h 1160647"/>
                <a:gd name="connsiteX876" fmla="*/ 6614638 w 12191999"/>
                <a:gd name="connsiteY876" fmla="*/ 735005 h 1160647"/>
                <a:gd name="connsiteX877" fmla="*/ 6653145 w 12191999"/>
                <a:gd name="connsiteY877" fmla="*/ 735005 h 1160647"/>
                <a:gd name="connsiteX878" fmla="*/ 6653145 w 12191999"/>
                <a:gd name="connsiteY878" fmla="*/ 758784 h 1160647"/>
                <a:gd name="connsiteX879" fmla="*/ 6655171 w 12191999"/>
                <a:gd name="connsiteY879" fmla="*/ 758784 h 1160647"/>
                <a:gd name="connsiteX880" fmla="*/ 6669358 w 12191999"/>
                <a:gd name="connsiteY880" fmla="*/ 758784 h 1160647"/>
                <a:gd name="connsiteX881" fmla="*/ 6669358 w 12191999"/>
                <a:gd name="connsiteY881" fmla="*/ 759865 h 1160647"/>
                <a:gd name="connsiteX882" fmla="*/ 6669358 w 12191999"/>
                <a:gd name="connsiteY882" fmla="*/ 767431 h 1160647"/>
                <a:gd name="connsiteX883" fmla="*/ 6671132 w 12191999"/>
                <a:gd name="connsiteY883" fmla="*/ 767431 h 1160647"/>
                <a:gd name="connsiteX884" fmla="*/ 6683545 w 12191999"/>
                <a:gd name="connsiteY884" fmla="*/ 767431 h 1160647"/>
                <a:gd name="connsiteX885" fmla="*/ 6683545 w 12191999"/>
                <a:gd name="connsiteY885" fmla="*/ 743652 h 1160647"/>
                <a:gd name="connsiteX886" fmla="*/ 6684558 w 12191999"/>
                <a:gd name="connsiteY886" fmla="*/ 743652 h 1160647"/>
                <a:gd name="connsiteX887" fmla="*/ 6691652 w 12191999"/>
                <a:gd name="connsiteY887" fmla="*/ 743652 h 1160647"/>
                <a:gd name="connsiteX888" fmla="*/ 6691652 w 12191999"/>
                <a:gd name="connsiteY888" fmla="*/ 711225 h 1160647"/>
                <a:gd name="connsiteX889" fmla="*/ 6692665 w 12191999"/>
                <a:gd name="connsiteY889" fmla="*/ 711225 h 1160647"/>
                <a:gd name="connsiteX890" fmla="*/ 6699759 w 12191999"/>
                <a:gd name="connsiteY890" fmla="*/ 711225 h 1160647"/>
                <a:gd name="connsiteX891" fmla="*/ 6699759 w 12191999"/>
                <a:gd name="connsiteY891" fmla="*/ 709334 h 1160647"/>
                <a:gd name="connsiteX892" fmla="*/ 6699759 w 12191999"/>
                <a:gd name="connsiteY892" fmla="*/ 696093 h 1160647"/>
                <a:gd name="connsiteX893" fmla="*/ 6698492 w 12191999"/>
                <a:gd name="connsiteY893" fmla="*/ 694471 h 1160647"/>
                <a:gd name="connsiteX894" fmla="*/ 6703812 w 12191999"/>
                <a:gd name="connsiteY894" fmla="*/ 683122 h 1160647"/>
                <a:gd name="connsiteX895" fmla="*/ 6711919 w 12191999"/>
                <a:gd name="connsiteY895" fmla="*/ 711225 h 1160647"/>
                <a:gd name="connsiteX896" fmla="*/ 6712679 w 12191999"/>
                <a:gd name="connsiteY896" fmla="*/ 711225 h 1160647"/>
                <a:gd name="connsiteX897" fmla="*/ 6717999 w 12191999"/>
                <a:gd name="connsiteY897" fmla="*/ 711225 h 1160647"/>
                <a:gd name="connsiteX898" fmla="*/ 6717999 w 12191999"/>
                <a:gd name="connsiteY898" fmla="*/ 605298 h 1160647"/>
                <a:gd name="connsiteX899" fmla="*/ 6719519 w 12191999"/>
                <a:gd name="connsiteY899" fmla="*/ 605298 h 1160647"/>
                <a:gd name="connsiteX900" fmla="*/ 6730159 w 12191999"/>
                <a:gd name="connsiteY900" fmla="*/ 605298 h 1160647"/>
                <a:gd name="connsiteX901" fmla="*/ 6730159 w 12191999"/>
                <a:gd name="connsiteY901" fmla="*/ 557739 h 1160647"/>
                <a:gd name="connsiteX902" fmla="*/ 6756506 w 12191999"/>
                <a:gd name="connsiteY902" fmla="*/ 557739 h 1160647"/>
                <a:gd name="connsiteX903" fmla="*/ 6756506 w 12191999"/>
                <a:gd name="connsiteY903" fmla="*/ 536121 h 1160647"/>
                <a:gd name="connsiteX904" fmla="*/ 6790960 w 12191999"/>
                <a:gd name="connsiteY904" fmla="*/ 536121 h 1160647"/>
                <a:gd name="connsiteX905" fmla="*/ 6790960 w 12191999"/>
                <a:gd name="connsiteY905" fmla="*/ 538553 h 1160647"/>
                <a:gd name="connsiteX906" fmla="*/ 6790960 w 12191999"/>
                <a:gd name="connsiteY906" fmla="*/ 555577 h 1160647"/>
                <a:gd name="connsiteX907" fmla="*/ 6793240 w 12191999"/>
                <a:gd name="connsiteY907" fmla="*/ 555577 h 1160647"/>
                <a:gd name="connsiteX908" fmla="*/ 6809200 w 12191999"/>
                <a:gd name="connsiteY908" fmla="*/ 555577 h 1160647"/>
                <a:gd name="connsiteX909" fmla="*/ 6809200 w 12191999"/>
                <a:gd name="connsiteY909" fmla="*/ 603136 h 1160647"/>
                <a:gd name="connsiteX910" fmla="*/ 6810213 w 12191999"/>
                <a:gd name="connsiteY910" fmla="*/ 603136 h 1160647"/>
                <a:gd name="connsiteX911" fmla="*/ 6817307 w 12191999"/>
                <a:gd name="connsiteY911" fmla="*/ 603136 h 1160647"/>
                <a:gd name="connsiteX912" fmla="*/ 6831494 w 12191999"/>
                <a:gd name="connsiteY912" fmla="*/ 607460 h 1160647"/>
                <a:gd name="connsiteX913" fmla="*/ 6831494 w 12191999"/>
                <a:gd name="connsiteY913" fmla="*/ 646372 h 1160647"/>
                <a:gd name="connsiteX914" fmla="*/ 6832507 w 12191999"/>
                <a:gd name="connsiteY914" fmla="*/ 646372 h 1160647"/>
                <a:gd name="connsiteX915" fmla="*/ 6839600 w 12191999"/>
                <a:gd name="connsiteY915" fmla="*/ 646372 h 1160647"/>
                <a:gd name="connsiteX916" fmla="*/ 6839600 w 12191999"/>
                <a:gd name="connsiteY916" fmla="*/ 647993 h 1160647"/>
                <a:gd name="connsiteX917" fmla="*/ 6839600 w 12191999"/>
                <a:gd name="connsiteY917" fmla="*/ 659342 h 1160647"/>
                <a:gd name="connsiteX918" fmla="*/ 6841627 w 12191999"/>
                <a:gd name="connsiteY918" fmla="*/ 659342 h 1160647"/>
                <a:gd name="connsiteX919" fmla="*/ 6855814 w 12191999"/>
                <a:gd name="connsiteY919" fmla="*/ 659342 h 1160647"/>
                <a:gd name="connsiteX920" fmla="*/ 6861894 w 12191999"/>
                <a:gd name="connsiteY920" fmla="*/ 665828 h 1160647"/>
                <a:gd name="connsiteX921" fmla="*/ 6861894 w 12191999"/>
                <a:gd name="connsiteY921" fmla="*/ 687446 h 1160647"/>
                <a:gd name="connsiteX922" fmla="*/ 6864174 w 12191999"/>
                <a:gd name="connsiteY922" fmla="*/ 687446 h 1160647"/>
                <a:gd name="connsiteX923" fmla="*/ 6880134 w 12191999"/>
                <a:gd name="connsiteY923" fmla="*/ 687446 h 1160647"/>
                <a:gd name="connsiteX924" fmla="*/ 6880134 w 12191999"/>
                <a:gd name="connsiteY924" fmla="*/ 688526 h 1160647"/>
                <a:gd name="connsiteX925" fmla="*/ 6880134 w 12191999"/>
                <a:gd name="connsiteY925" fmla="*/ 696093 h 1160647"/>
                <a:gd name="connsiteX926" fmla="*/ 6881401 w 12191999"/>
                <a:gd name="connsiteY926" fmla="*/ 696093 h 1160647"/>
                <a:gd name="connsiteX927" fmla="*/ 6890268 w 12191999"/>
                <a:gd name="connsiteY927" fmla="*/ 696093 h 1160647"/>
                <a:gd name="connsiteX928" fmla="*/ 6890268 w 12191999"/>
                <a:gd name="connsiteY928" fmla="*/ 698254 h 1160647"/>
                <a:gd name="connsiteX929" fmla="*/ 6890268 w 12191999"/>
                <a:gd name="connsiteY929" fmla="*/ 713387 h 1160647"/>
                <a:gd name="connsiteX930" fmla="*/ 6894321 w 12191999"/>
                <a:gd name="connsiteY930" fmla="*/ 711495 h 1160647"/>
                <a:gd name="connsiteX931" fmla="*/ 6894321 w 12191999"/>
                <a:gd name="connsiteY931" fmla="*/ 698254 h 1160647"/>
                <a:gd name="connsiteX932" fmla="*/ 6895334 w 12191999"/>
                <a:gd name="connsiteY932" fmla="*/ 698254 h 1160647"/>
                <a:gd name="connsiteX933" fmla="*/ 6902428 w 12191999"/>
                <a:gd name="connsiteY933" fmla="*/ 698254 h 1160647"/>
                <a:gd name="connsiteX934" fmla="*/ 6902428 w 12191999"/>
                <a:gd name="connsiteY934" fmla="*/ 699876 h 1160647"/>
                <a:gd name="connsiteX935" fmla="*/ 6902428 w 12191999"/>
                <a:gd name="connsiteY935" fmla="*/ 711225 h 1160647"/>
                <a:gd name="connsiteX936" fmla="*/ 6903188 w 12191999"/>
                <a:gd name="connsiteY936" fmla="*/ 711225 h 1160647"/>
                <a:gd name="connsiteX937" fmla="*/ 6908508 w 12191999"/>
                <a:gd name="connsiteY937" fmla="*/ 711225 h 1160647"/>
                <a:gd name="connsiteX938" fmla="*/ 6957148 w 12191999"/>
                <a:gd name="connsiteY938" fmla="*/ 706902 h 1160647"/>
                <a:gd name="connsiteX939" fmla="*/ 6957148 w 12191999"/>
                <a:gd name="connsiteY939" fmla="*/ 708253 h 1160647"/>
                <a:gd name="connsiteX940" fmla="*/ 6957148 w 12191999"/>
                <a:gd name="connsiteY940" fmla="*/ 717710 h 1160647"/>
                <a:gd name="connsiteX941" fmla="*/ 6957908 w 12191999"/>
                <a:gd name="connsiteY941" fmla="*/ 717710 h 1160647"/>
                <a:gd name="connsiteX942" fmla="*/ 6963229 w 12191999"/>
                <a:gd name="connsiteY942" fmla="*/ 717710 h 1160647"/>
                <a:gd name="connsiteX943" fmla="*/ 6963229 w 12191999"/>
                <a:gd name="connsiteY943" fmla="*/ 719872 h 1160647"/>
                <a:gd name="connsiteX944" fmla="*/ 6963229 w 12191999"/>
                <a:gd name="connsiteY944" fmla="*/ 735005 h 1160647"/>
                <a:gd name="connsiteX945" fmla="*/ 6965255 w 12191999"/>
                <a:gd name="connsiteY945" fmla="*/ 733654 h 1160647"/>
                <a:gd name="connsiteX946" fmla="*/ 6979442 w 12191999"/>
                <a:gd name="connsiteY946" fmla="*/ 724196 h 1160647"/>
                <a:gd name="connsiteX947" fmla="*/ 6985522 w 12191999"/>
                <a:gd name="connsiteY947" fmla="*/ 683122 h 1160647"/>
                <a:gd name="connsiteX948" fmla="*/ 6986282 w 12191999"/>
                <a:gd name="connsiteY948" fmla="*/ 682852 h 1160647"/>
                <a:gd name="connsiteX949" fmla="*/ 6991602 w 12191999"/>
                <a:gd name="connsiteY949" fmla="*/ 680960 h 1160647"/>
                <a:gd name="connsiteX950" fmla="*/ 6993629 w 12191999"/>
                <a:gd name="connsiteY950" fmla="*/ 611783 h 1160647"/>
                <a:gd name="connsiteX951" fmla="*/ 6995656 w 12191999"/>
                <a:gd name="connsiteY951" fmla="*/ 680960 h 1160647"/>
                <a:gd name="connsiteX952" fmla="*/ 6996416 w 12191999"/>
                <a:gd name="connsiteY952" fmla="*/ 681230 h 1160647"/>
                <a:gd name="connsiteX953" fmla="*/ 7001736 w 12191999"/>
                <a:gd name="connsiteY953" fmla="*/ 683122 h 1160647"/>
                <a:gd name="connsiteX954" fmla="*/ 7001736 w 12191999"/>
                <a:gd name="connsiteY954" fmla="*/ 596651 h 1160647"/>
                <a:gd name="connsiteX955" fmla="*/ 7005789 w 12191999"/>
                <a:gd name="connsiteY955" fmla="*/ 564224 h 1160647"/>
                <a:gd name="connsiteX956" fmla="*/ 7044296 w 12191999"/>
                <a:gd name="connsiteY956" fmla="*/ 564224 h 1160647"/>
                <a:gd name="connsiteX957" fmla="*/ 7044296 w 12191999"/>
                <a:gd name="connsiteY957" fmla="*/ 596651 h 1160647"/>
                <a:gd name="connsiteX958" fmla="*/ 7045056 w 12191999"/>
                <a:gd name="connsiteY958" fmla="*/ 596651 h 1160647"/>
                <a:gd name="connsiteX959" fmla="*/ 7050376 w 12191999"/>
                <a:gd name="connsiteY959" fmla="*/ 596651 h 1160647"/>
                <a:gd name="connsiteX960" fmla="*/ 7050376 w 12191999"/>
                <a:gd name="connsiteY960" fmla="*/ 514503 h 1160647"/>
                <a:gd name="connsiteX961" fmla="*/ 7052150 w 12191999"/>
                <a:gd name="connsiteY961" fmla="*/ 514503 h 1160647"/>
                <a:gd name="connsiteX962" fmla="*/ 7064563 w 12191999"/>
                <a:gd name="connsiteY962" fmla="*/ 514503 h 1160647"/>
                <a:gd name="connsiteX963" fmla="*/ 7064563 w 12191999"/>
                <a:gd name="connsiteY963" fmla="*/ 512612 h 1160647"/>
                <a:gd name="connsiteX964" fmla="*/ 7064563 w 12191999"/>
                <a:gd name="connsiteY964" fmla="*/ 499371 h 1160647"/>
                <a:gd name="connsiteX965" fmla="*/ 7086857 w 12191999"/>
                <a:gd name="connsiteY965" fmla="*/ 499371 h 1160647"/>
                <a:gd name="connsiteX966" fmla="*/ 7086857 w 12191999"/>
                <a:gd name="connsiteY966" fmla="*/ 498290 h 1160647"/>
                <a:gd name="connsiteX967" fmla="*/ 7086857 w 12191999"/>
                <a:gd name="connsiteY967" fmla="*/ 490724 h 1160647"/>
                <a:gd name="connsiteX968" fmla="*/ 7088630 w 12191999"/>
                <a:gd name="connsiteY968" fmla="*/ 490724 h 1160647"/>
                <a:gd name="connsiteX969" fmla="*/ 7101044 w 12191999"/>
                <a:gd name="connsiteY969" fmla="*/ 490724 h 1160647"/>
                <a:gd name="connsiteX970" fmla="*/ 7101044 w 12191999"/>
                <a:gd name="connsiteY970" fmla="*/ 491805 h 1160647"/>
                <a:gd name="connsiteX971" fmla="*/ 7101044 w 12191999"/>
                <a:gd name="connsiteY971" fmla="*/ 499371 h 1160647"/>
                <a:gd name="connsiteX972" fmla="*/ 7101804 w 12191999"/>
                <a:gd name="connsiteY972" fmla="*/ 499371 h 1160647"/>
                <a:gd name="connsiteX973" fmla="*/ 7107124 w 12191999"/>
                <a:gd name="connsiteY973" fmla="*/ 499371 h 1160647"/>
                <a:gd name="connsiteX974" fmla="*/ 7117257 w 12191999"/>
                <a:gd name="connsiteY974" fmla="*/ 495047 h 1160647"/>
                <a:gd name="connsiteX975" fmla="*/ 7121310 w 12191999"/>
                <a:gd name="connsiteY975" fmla="*/ 498290 h 1160647"/>
                <a:gd name="connsiteX976" fmla="*/ 7121310 w 12191999"/>
                <a:gd name="connsiteY976" fmla="*/ 490724 h 1160647"/>
                <a:gd name="connsiteX977" fmla="*/ 7123590 w 12191999"/>
                <a:gd name="connsiteY977" fmla="*/ 490724 h 1160647"/>
                <a:gd name="connsiteX978" fmla="*/ 7139551 w 12191999"/>
                <a:gd name="connsiteY978" fmla="*/ 490724 h 1160647"/>
                <a:gd name="connsiteX979" fmla="*/ 7139551 w 12191999"/>
                <a:gd name="connsiteY979" fmla="*/ 491805 h 1160647"/>
                <a:gd name="connsiteX980" fmla="*/ 7139551 w 12191999"/>
                <a:gd name="connsiteY980" fmla="*/ 499371 h 1160647"/>
                <a:gd name="connsiteX981" fmla="*/ 7169951 w 12191999"/>
                <a:gd name="connsiteY981" fmla="*/ 499371 h 1160647"/>
                <a:gd name="connsiteX982" fmla="*/ 7169951 w 12191999"/>
                <a:gd name="connsiteY982" fmla="*/ 500992 h 1160647"/>
                <a:gd name="connsiteX983" fmla="*/ 7169951 w 12191999"/>
                <a:gd name="connsiteY983" fmla="*/ 512342 h 1160647"/>
                <a:gd name="connsiteX984" fmla="*/ 7196298 w 12191999"/>
                <a:gd name="connsiteY984" fmla="*/ 512342 h 1160647"/>
                <a:gd name="connsiteX985" fmla="*/ 7196298 w 12191999"/>
                <a:gd name="connsiteY985" fmla="*/ 542606 h 1160647"/>
                <a:gd name="connsiteX986" fmla="*/ 7197058 w 12191999"/>
                <a:gd name="connsiteY986" fmla="*/ 542606 h 1160647"/>
                <a:gd name="connsiteX987" fmla="*/ 7202378 w 12191999"/>
                <a:gd name="connsiteY987" fmla="*/ 542606 h 1160647"/>
                <a:gd name="connsiteX988" fmla="*/ 7202378 w 12191999"/>
                <a:gd name="connsiteY988" fmla="*/ 543687 h 1160647"/>
                <a:gd name="connsiteX989" fmla="*/ 7202378 w 12191999"/>
                <a:gd name="connsiteY989" fmla="*/ 551254 h 1160647"/>
                <a:gd name="connsiteX990" fmla="*/ 7206432 w 12191999"/>
                <a:gd name="connsiteY990" fmla="*/ 581518 h 1160647"/>
                <a:gd name="connsiteX991" fmla="*/ 7207192 w 12191999"/>
                <a:gd name="connsiteY991" fmla="*/ 581518 h 1160647"/>
                <a:gd name="connsiteX992" fmla="*/ 7212512 w 12191999"/>
                <a:gd name="connsiteY992" fmla="*/ 581518 h 1160647"/>
                <a:gd name="connsiteX993" fmla="*/ 7212512 w 12191999"/>
                <a:gd name="connsiteY993" fmla="*/ 582329 h 1160647"/>
                <a:gd name="connsiteX994" fmla="*/ 7212512 w 12191999"/>
                <a:gd name="connsiteY994" fmla="*/ 588004 h 1160647"/>
                <a:gd name="connsiteX995" fmla="*/ 7213525 w 12191999"/>
                <a:gd name="connsiteY995" fmla="*/ 588004 h 1160647"/>
                <a:gd name="connsiteX996" fmla="*/ 7220618 w 12191999"/>
                <a:gd name="connsiteY996" fmla="*/ 588004 h 1160647"/>
                <a:gd name="connsiteX997" fmla="*/ 7220618 w 12191999"/>
                <a:gd name="connsiteY997" fmla="*/ 618269 h 1160647"/>
                <a:gd name="connsiteX998" fmla="*/ 7222645 w 12191999"/>
                <a:gd name="connsiteY998" fmla="*/ 618269 h 1160647"/>
                <a:gd name="connsiteX999" fmla="*/ 7236832 w 12191999"/>
                <a:gd name="connsiteY999" fmla="*/ 618269 h 1160647"/>
                <a:gd name="connsiteX1000" fmla="*/ 7236832 w 12191999"/>
                <a:gd name="connsiteY1000" fmla="*/ 642048 h 1160647"/>
                <a:gd name="connsiteX1001" fmla="*/ 7238859 w 12191999"/>
                <a:gd name="connsiteY1001" fmla="*/ 643669 h 1160647"/>
                <a:gd name="connsiteX1002" fmla="*/ 7238859 w 12191999"/>
                <a:gd name="connsiteY1002" fmla="*/ 655019 h 1160647"/>
                <a:gd name="connsiteX1003" fmla="*/ 7239619 w 12191999"/>
                <a:gd name="connsiteY1003" fmla="*/ 655019 h 1160647"/>
                <a:gd name="connsiteX1004" fmla="*/ 7244939 w 12191999"/>
                <a:gd name="connsiteY1004" fmla="*/ 655019 h 1160647"/>
                <a:gd name="connsiteX1005" fmla="*/ 7244939 w 12191999"/>
                <a:gd name="connsiteY1005" fmla="*/ 678798 h 1160647"/>
                <a:gd name="connsiteX1006" fmla="*/ 7246205 w 12191999"/>
                <a:gd name="connsiteY1006" fmla="*/ 678798 h 1160647"/>
                <a:gd name="connsiteX1007" fmla="*/ 7255072 w 12191999"/>
                <a:gd name="connsiteY1007" fmla="*/ 678798 h 1160647"/>
                <a:gd name="connsiteX1008" fmla="*/ 7257099 w 12191999"/>
                <a:gd name="connsiteY1008" fmla="*/ 682852 h 1160647"/>
                <a:gd name="connsiteX1009" fmla="*/ 7257099 w 12191999"/>
                <a:gd name="connsiteY1009" fmla="*/ 696093 h 1160647"/>
                <a:gd name="connsiteX1010" fmla="*/ 7258619 w 12191999"/>
                <a:gd name="connsiteY1010" fmla="*/ 694201 h 1160647"/>
                <a:gd name="connsiteX1011" fmla="*/ 7269259 w 12191999"/>
                <a:gd name="connsiteY1011" fmla="*/ 680960 h 1160647"/>
                <a:gd name="connsiteX1012" fmla="*/ 7297633 w 12191999"/>
                <a:gd name="connsiteY1012" fmla="*/ 680960 h 1160647"/>
                <a:gd name="connsiteX1013" fmla="*/ 7297633 w 12191999"/>
                <a:gd name="connsiteY1013" fmla="*/ 767431 h 1160647"/>
                <a:gd name="connsiteX1014" fmla="*/ 7298393 w 12191999"/>
                <a:gd name="connsiteY1014" fmla="*/ 767431 h 1160647"/>
                <a:gd name="connsiteX1015" fmla="*/ 7303713 w 12191999"/>
                <a:gd name="connsiteY1015" fmla="*/ 767431 h 1160647"/>
                <a:gd name="connsiteX1016" fmla="*/ 7304473 w 12191999"/>
                <a:gd name="connsiteY1016" fmla="*/ 766080 h 1160647"/>
                <a:gd name="connsiteX1017" fmla="*/ 7309793 w 12191999"/>
                <a:gd name="connsiteY1017" fmla="*/ 756622 h 1160647"/>
                <a:gd name="connsiteX1018" fmla="*/ 7309793 w 12191999"/>
                <a:gd name="connsiteY1018" fmla="*/ 758514 h 1160647"/>
                <a:gd name="connsiteX1019" fmla="*/ 7309793 w 12191999"/>
                <a:gd name="connsiteY1019" fmla="*/ 771755 h 1160647"/>
                <a:gd name="connsiteX1020" fmla="*/ 7313846 w 12191999"/>
                <a:gd name="connsiteY1020" fmla="*/ 726358 h 1160647"/>
                <a:gd name="connsiteX1021" fmla="*/ 7314606 w 12191999"/>
                <a:gd name="connsiteY1021" fmla="*/ 726358 h 1160647"/>
                <a:gd name="connsiteX1022" fmla="*/ 7319926 w 12191999"/>
                <a:gd name="connsiteY1022" fmla="*/ 726358 h 1160647"/>
                <a:gd name="connsiteX1023" fmla="*/ 7319926 w 12191999"/>
                <a:gd name="connsiteY1023" fmla="*/ 661504 h 1160647"/>
                <a:gd name="connsiteX1024" fmla="*/ 7320940 w 12191999"/>
                <a:gd name="connsiteY1024" fmla="*/ 661504 h 1160647"/>
                <a:gd name="connsiteX1025" fmla="*/ 7328033 w 12191999"/>
                <a:gd name="connsiteY1025" fmla="*/ 661504 h 1160647"/>
                <a:gd name="connsiteX1026" fmla="*/ 7340193 w 12191999"/>
                <a:gd name="connsiteY1026" fmla="*/ 618269 h 1160647"/>
                <a:gd name="connsiteX1027" fmla="*/ 7341460 w 12191999"/>
                <a:gd name="connsiteY1027" fmla="*/ 618269 h 1160647"/>
                <a:gd name="connsiteX1028" fmla="*/ 7350327 w 12191999"/>
                <a:gd name="connsiteY1028" fmla="*/ 618269 h 1160647"/>
                <a:gd name="connsiteX1029" fmla="*/ 7360460 w 12191999"/>
                <a:gd name="connsiteY1029" fmla="*/ 661504 h 1160647"/>
                <a:gd name="connsiteX1030" fmla="*/ 7361473 w 12191999"/>
                <a:gd name="connsiteY1030" fmla="*/ 661504 h 1160647"/>
                <a:gd name="connsiteX1031" fmla="*/ 7368567 w 12191999"/>
                <a:gd name="connsiteY1031" fmla="*/ 661504 h 1160647"/>
                <a:gd name="connsiteX1032" fmla="*/ 7368567 w 12191999"/>
                <a:gd name="connsiteY1032" fmla="*/ 700416 h 1160647"/>
                <a:gd name="connsiteX1033" fmla="*/ 7370340 w 12191999"/>
                <a:gd name="connsiteY1033" fmla="*/ 700416 h 1160647"/>
                <a:gd name="connsiteX1034" fmla="*/ 7382754 w 12191999"/>
                <a:gd name="connsiteY1034" fmla="*/ 700416 h 1160647"/>
                <a:gd name="connsiteX1035" fmla="*/ 7382754 w 12191999"/>
                <a:gd name="connsiteY1035" fmla="*/ 702578 h 1160647"/>
                <a:gd name="connsiteX1036" fmla="*/ 7382754 w 12191999"/>
                <a:gd name="connsiteY1036" fmla="*/ 717710 h 1160647"/>
                <a:gd name="connsiteX1037" fmla="*/ 7386807 w 12191999"/>
                <a:gd name="connsiteY1037" fmla="*/ 715549 h 1160647"/>
                <a:gd name="connsiteX1038" fmla="*/ 7386807 w 12191999"/>
                <a:gd name="connsiteY1038" fmla="*/ 700416 h 1160647"/>
                <a:gd name="connsiteX1039" fmla="*/ 7388327 w 12191999"/>
                <a:gd name="connsiteY1039" fmla="*/ 700416 h 1160647"/>
                <a:gd name="connsiteX1040" fmla="*/ 7398967 w 12191999"/>
                <a:gd name="connsiteY1040" fmla="*/ 700416 h 1160647"/>
                <a:gd name="connsiteX1041" fmla="*/ 7398967 w 12191999"/>
                <a:gd name="connsiteY1041" fmla="*/ 702037 h 1160647"/>
                <a:gd name="connsiteX1042" fmla="*/ 7398967 w 12191999"/>
                <a:gd name="connsiteY1042" fmla="*/ 713387 h 1160647"/>
                <a:gd name="connsiteX1043" fmla="*/ 7429368 w 12191999"/>
                <a:gd name="connsiteY1043" fmla="*/ 713387 h 1160647"/>
                <a:gd name="connsiteX1044" fmla="*/ 7429368 w 12191999"/>
                <a:gd name="connsiteY1044" fmla="*/ 676637 h 1160647"/>
                <a:gd name="connsiteX1045" fmla="*/ 7430634 w 12191999"/>
                <a:gd name="connsiteY1045" fmla="*/ 676637 h 1160647"/>
                <a:gd name="connsiteX1046" fmla="*/ 7439501 w 12191999"/>
                <a:gd name="connsiteY1046" fmla="*/ 676637 h 1160647"/>
                <a:gd name="connsiteX1047" fmla="*/ 7439501 w 12191999"/>
                <a:gd name="connsiteY1047" fmla="*/ 698254 h 1160647"/>
                <a:gd name="connsiteX1048" fmla="*/ 7441528 w 12191999"/>
                <a:gd name="connsiteY1048" fmla="*/ 665828 h 1160647"/>
                <a:gd name="connsiteX1049" fmla="*/ 7463821 w 12191999"/>
                <a:gd name="connsiteY1049" fmla="*/ 665828 h 1160647"/>
                <a:gd name="connsiteX1050" fmla="*/ 7463821 w 12191999"/>
                <a:gd name="connsiteY1050" fmla="*/ 664206 h 1160647"/>
                <a:gd name="connsiteX1051" fmla="*/ 7463821 w 12191999"/>
                <a:gd name="connsiteY1051" fmla="*/ 652857 h 1160647"/>
                <a:gd name="connsiteX1052" fmla="*/ 7464581 w 12191999"/>
                <a:gd name="connsiteY1052" fmla="*/ 652857 h 1160647"/>
                <a:gd name="connsiteX1053" fmla="*/ 7469901 w 12191999"/>
                <a:gd name="connsiteY1053" fmla="*/ 652857 h 1160647"/>
                <a:gd name="connsiteX1054" fmla="*/ 7469901 w 12191999"/>
                <a:gd name="connsiteY1054" fmla="*/ 650966 h 1160647"/>
                <a:gd name="connsiteX1055" fmla="*/ 7469901 w 12191999"/>
                <a:gd name="connsiteY1055" fmla="*/ 637725 h 1160647"/>
                <a:gd name="connsiteX1056" fmla="*/ 7473955 w 12191999"/>
                <a:gd name="connsiteY1056" fmla="*/ 644210 h 1160647"/>
                <a:gd name="connsiteX1057" fmla="*/ 7476235 w 12191999"/>
                <a:gd name="connsiteY1057" fmla="*/ 644210 h 1160647"/>
                <a:gd name="connsiteX1058" fmla="*/ 7492195 w 12191999"/>
                <a:gd name="connsiteY1058" fmla="*/ 644210 h 1160647"/>
                <a:gd name="connsiteX1059" fmla="*/ 7492195 w 12191999"/>
                <a:gd name="connsiteY1059" fmla="*/ 643399 h 1160647"/>
                <a:gd name="connsiteX1060" fmla="*/ 7492195 w 12191999"/>
                <a:gd name="connsiteY1060" fmla="*/ 637725 h 1160647"/>
                <a:gd name="connsiteX1061" fmla="*/ 7492955 w 12191999"/>
                <a:gd name="connsiteY1061" fmla="*/ 637725 h 1160647"/>
                <a:gd name="connsiteX1062" fmla="*/ 7498275 w 12191999"/>
                <a:gd name="connsiteY1062" fmla="*/ 637725 h 1160647"/>
                <a:gd name="connsiteX1063" fmla="*/ 7498275 w 12191999"/>
                <a:gd name="connsiteY1063" fmla="*/ 639076 h 1160647"/>
                <a:gd name="connsiteX1064" fmla="*/ 7498275 w 12191999"/>
                <a:gd name="connsiteY1064" fmla="*/ 648534 h 1160647"/>
                <a:gd name="connsiteX1065" fmla="*/ 7536782 w 12191999"/>
                <a:gd name="connsiteY1065" fmla="*/ 648534 h 1160647"/>
                <a:gd name="connsiteX1066" fmla="*/ 7536782 w 12191999"/>
                <a:gd name="connsiteY1066" fmla="*/ 786887 h 1160647"/>
                <a:gd name="connsiteX1067" fmla="*/ 7538302 w 12191999"/>
                <a:gd name="connsiteY1067" fmla="*/ 786887 h 1160647"/>
                <a:gd name="connsiteX1068" fmla="*/ 7548942 w 12191999"/>
                <a:gd name="connsiteY1068" fmla="*/ 786887 h 1160647"/>
                <a:gd name="connsiteX1069" fmla="*/ 7548942 w 12191999"/>
                <a:gd name="connsiteY1069" fmla="*/ 773917 h 1160647"/>
                <a:gd name="connsiteX1070" fmla="*/ 7552996 w 12191999"/>
                <a:gd name="connsiteY1070" fmla="*/ 773917 h 1160647"/>
                <a:gd name="connsiteX1071" fmla="*/ 7552996 w 12191999"/>
                <a:gd name="connsiteY1071" fmla="*/ 786887 h 1160647"/>
                <a:gd name="connsiteX1072" fmla="*/ 7583396 w 12191999"/>
                <a:gd name="connsiteY1072" fmla="*/ 786887 h 1160647"/>
                <a:gd name="connsiteX1073" fmla="*/ 7583396 w 12191999"/>
                <a:gd name="connsiteY1073" fmla="*/ 756622 h 1160647"/>
                <a:gd name="connsiteX1074" fmla="*/ 7595556 w 12191999"/>
                <a:gd name="connsiteY1074" fmla="*/ 756622 h 1160647"/>
                <a:gd name="connsiteX1075" fmla="*/ 7607716 w 12191999"/>
                <a:gd name="connsiteY1075" fmla="*/ 754461 h 1160647"/>
                <a:gd name="connsiteX1076" fmla="*/ 7611770 w 12191999"/>
                <a:gd name="connsiteY1076" fmla="*/ 756622 h 1160647"/>
                <a:gd name="connsiteX1077" fmla="*/ 7621903 w 12191999"/>
                <a:gd name="connsiteY1077" fmla="*/ 756622 h 1160647"/>
                <a:gd name="connsiteX1078" fmla="*/ 7621903 w 12191999"/>
                <a:gd name="connsiteY1078" fmla="*/ 786887 h 1160647"/>
                <a:gd name="connsiteX1079" fmla="*/ 7630010 w 12191999"/>
                <a:gd name="connsiteY1079" fmla="*/ 786887 h 1160647"/>
                <a:gd name="connsiteX1080" fmla="*/ 7630010 w 12191999"/>
                <a:gd name="connsiteY1080" fmla="*/ 804182 h 1160647"/>
                <a:gd name="connsiteX1081" fmla="*/ 7639346 w 12191999"/>
                <a:gd name="connsiteY1081" fmla="*/ 805087 h 1160647"/>
                <a:gd name="connsiteX1082" fmla="*/ 7652304 w 12191999"/>
                <a:gd name="connsiteY1082" fmla="*/ 805087 h 1160647"/>
                <a:gd name="connsiteX1083" fmla="*/ 7652304 w 12191999"/>
                <a:gd name="connsiteY1083" fmla="*/ 789049 h 1160647"/>
                <a:gd name="connsiteX1084" fmla="*/ 7720260 w 12191999"/>
                <a:gd name="connsiteY1084" fmla="*/ 789049 h 1160647"/>
                <a:gd name="connsiteX1085" fmla="*/ 7720260 w 12191999"/>
                <a:gd name="connsiteY1085" fmla="*/ 703796 h 1160647"/>
                <a:gd name="connsiteX1086" fmla="*/ 7792268 w 12191999"/>
                <a:gd name="connsiteY1086" fmla="*/ 703796 h 1160647"/>
                <a:gd name="connsiteX1087" fmla="*/ 7792268 w 12191999"/>
                <a:gd name="connsiteY1087" fmla="*/ 782564 h 1160647"/>
                <a:gd name="connsiteX1088" fmla="*/ 7794172 w 12191999"/>
                <a:gd name="connsiteY1088" fmla="*/ 782564 h 1160647"/>
                <a:gd name="connsiteX1089" fmla="*/ 7795414 w 12191999"/>
                <a:gd name="connsiteY1089" fmla="*/ 805087 h 1160647"/>
                <a:gd name="connsiteX1090" fmla="*/ 7805090 w 12191999"/>
                <a:gd name="connsiteY1090" fmla="*/ 805087 h 1160647"/>
                <a:gd name="connsiteX1091" fmla="*/ 7806332 w 12191999"/>
                <a:gd name="connsiteY1091" fmla="*/ 782564 h 1160647"/>
                <a:gd name="connsiteX1092" fmla="*/ 7812412 w 12191999"/>
                <a:gd name="connsiteY1092" fmla="*/ 782564 h 1160647"/>
                <a:gd name="connsiteX1093" fmla="*/ 7813654 w 12191999"/>
                <a:gd name="connsiteY1093" fmla="*/ 805087 h 1160647"/>
                <a:gd name="connsiteX1094" fmla="*/ 7864276 w 12191999"/>
                <a:gd name="connsiteY1094" fmla="*/ 805087 h 1160647"/>
                <a:gd name="connsiteX1095" fmla="*/ 7864276 w 12191999"/>
                <a:gd name="connsiteY1095" fmla="*/ 642059 h 1160647"/>
                <a:gd name="connsiteX1096" fmla="*/ 8061603 w 12191999"/>
                <a:gd name="connsiteY1096" fmla="*/ 642059 h 1160647"/>
                <a:gd name="connsiteX1097" fmla="*/ 8061603 w 12191999"/>
                <a:gd name="connsiteY1097" fmla="*/ 805087 h 1160647"/>
                <a:gd name="connsiteX1098" fmla="*/ 8080300 w 12191999"/>
                <a:gd name="connsiteY1098" fmla="*/ 805087 h 1160647"/>
                <a:gd name="connsiteX1099" fmla="*/ 8080300 w 12191999"/>
                <a:gd name="connsiteY1099" fmla="*/ 722394 h 1160647"/>
                <a:gd name="connsiteX1100" fmla="*/ 8175420 w 12191999"/>
                <a:gd name="connsiteY1100" fmla="*/ 722394 h 1160647"/>
                <a:gd name="connsiteX1101" fmla="*/ 8227884 w 12191999"/>
                <a:gd name="connsiteY1101" fmla="*/ 657181 h 1160647"/>
                <a:gd name="connsiteX1102" fmla="*/ 8292738 w 12191999"/>
                <a:gd name="connsiteY1102" fmla="*/ 657181 h 1160647"/>
                <a:gd name="connsiteX1103" fmla="*/ 8292738 w 12191999"/>
                <a:gd name="connsiteY1103" fmla="*/ 732843 h 1160647"/>
                <a:gd name="connsiteX1104" fmla="*/ 8300845 w 12191999"/>
                <a:gd name="connsiteY1104" fmla="*/ 732843 h 1160647"/>
                <a:gd name="connsiteX1105" fmla="*/ 8302872 w 12191999"/>
                <a:gd name="connsiteY1105" fmla="*/ 726358 h 1160647"/>
                <a:gd name="connsiteX1106" fmla="*/ 8308952 w 12191999"/>
                <a:gd name="connsiteY1106" fmla="*/ 726358 h 1160647"/>
                <a:gd name="connsiteX1107" fmla="*/ 8310979 w 12191999"/>
                <a:gd name="connsiteY1107" fmla="*/ 735005 h 1160647"/>
                <a:gd name="connsiteX1108" fmla="*/ 8323139 w 12191999"/>
                <a:gd name="connsiteY1108" fmla="*/ 735005 h 1160647"/>
                <a:gd name="connsiteX1109" fmla="*/ 8323139 w 12191999"/>
                <a:gd name="connsiteY1109" fmla="*/ 728519 h 1160647"/>
                <a:gd name="connsiteX1110" fmla="*/ 8345432 w 12191999"/>
                <a:gd name="connsiteY1110" fmla="*/ 728519 h 1160647"/>
                <a:gd name="connsiteX1111" fmla="*/ 8345432 w 12191999"/>
                <a:gd name="connsiteY1111" fmla="*/ 735005 h 1160647"/>
                <a:gd name="connsiteX1112" fmla="*/ 8365699 w 12191999"/>
                <a:gd name="connsiteY1112" fmla="*/ 735005 h 1160647"/>
                <a:gd name="connsiteX1113" fmla="*/ 8365699 w 12191999"/>
                <a:gd name="connsiteY1113" fmla="*/ 780402 h 1160647"/>
                <a:gd name="connsiteX1114" fmla="*/ 8379886 w 12191999"/>
                <a:gd name="connsiteY1114" fmla="*/ 780402 h 1160647"/>
                <a:gd name="connsiteX1115" fmla="*/ 8379886 w 12191999"/>
                <a:gd name="connsiteY1115" fmla="*/ 767431 h 1160647"/>
                <a:gd name="connsiteX1116" fmla="*/ 8396100 w 12191999"/>
                <a:gd name="connsiteY1116" fmla="*/ 767431 h 1160647"/>
                <a:gd name="connsiteX1117" fmla="*/ 8396100 w 12191999"/>
                <a:gd name="connsiteY1117" fmla="*/ 588004 h 1160647"/>
                <a:gd name="connsiteX1118" fmla="*/ 8402180 w 12191999"/>
                <a:gd name="connsiteY1118" fmla="*/ 581518 h 1160647"/>
                <a:gd name="connsiteX1119" fmla="*/ 8475141 w 12191999"/>
                <a:gd name="connsiteY1119" fmla="*/ 581518 h 1160647"/>
                <a:gd name="connsiteX1120" fmla="*/ 8475141 w 12191999"/>
                <a:gd name="connsiteY1120" fmla="*/ 590166 h 1160647"/>
                <a:gd name="connsiteX1121" fmla="*/ 8485274 w 12191999"/>
                <a:gd name="connsiteY1121" fmla="*/ 590166 h 1160647"/>
                <a:gd name="connsiteX1122" fmla="*/ 8485274 w 12191999"/>
                <a:gd name="connsiteY1122" fmla="*/ 704740 h 1160647"/>
                <a:gd name="connsiteX1123" fmla="*/ 8507568 w 12191999"/>
                <a:gd name="connsiteY1123" fmla="*/ 704740 h 1160647"/>
                <a:gd name="connsiteX1124" fmla="*/ 8507568 w 12191999"/>
                <a:gd name="connsiteY1124" fmla="*/ 637725 h 1160647"/>
                <a:gd name="connsiteX1125" fmla="*/ 8533915 w 12191999"/>
                <a:gd name="connsiteY1125" fmla="*/ 637725 h 1160647"/>
                <a:gd name="connsiteX1126" fmla="*/ 8537968 w 12191999"/>
                <a:gd name="connsiteY1126" fmla="*/ 633401 h 1160647"/>
                <a:gd name="connsiteX1127" fmla="*/ 8546075 w 12191999"/>
                <a:gd name="connsiteY1127" fmla="*/ 633401 h 1160647"/>
                <a:gd name="connsiteX1128" fmla="*/ 8550128 w 12191999"/>
                <a:gd name="connsiteY1128" fmla="*/ 637725 h 1160647"/>
                <a:gd name="connsiteX1129" fmla="*/ 8572422 w 12191999"/>
                <a:gd name="connsiteY1129" fmla="*/ 637725 h 1160647"/>
                <a:gd name="connsiteX1130" fmla="*/ 8572422 w 12191999"/>
                <a:gd name="connsiteY1130" fmla="*/ 520989 h 1160647"/>
                <a:gd name="connsiteX1131" fmla="*/ 8629169 w 12191999"/>
                <a:gd name="connsiteY1131" fmla="*/ 510180 h 1160647"/>
                <a:gd name="connsiteX1132" fmla="*/ 8629169 w 12191999"/>
                <a:gd name="connsiteY1132" fmla="*/ 511261 h 1160647"/>
                <a:gd name="connsiteX1133" fmla="*/ 8629169 w 12191999"/>
                <a:gd name="connsiteY1133" fmla="*/ 518827 h 1160647"/>
                <a:gd name="connsiteX1134" fmla="*/ 8655516 w 12191999"/>
                <a:gd name="connsiteY1134" fmla="*/ 518827 h 1160647"/>
                <a:gd name="connsiteX1135" fmla="*/ 8655516 w 12191999"/>
                <a:gd name="connsiteY1135" fmla="*/ 773917 h 1160647"/>
                <a:gd name="connsiteX1136" fmla="*/ 8677810 w 12191999"/>
                <a:gd name="connsiteY1136" fmla="*/ 773917 h 1160647"/>
                <a:gd name="connsiteX1137" fmla="*/ 8677810 w 12191999"/>
                <a:gd name="connsiteY1137" fmla="*/ 769593 h 1160647"/>
                <a:gd name="connsiteX1138" fmla="*/ 8689970 w 12191999"/>
                <a:gd name="connsiteY1138" fmla="*/ 769593 h 1160647"/>
                <a:gd name="connsiteX1139" fmla="*/ 8689970 w 12191999"/>
                <a:gd name="connsiteY1139" fmla="*/ 773917 h 1160647"/>
                <a:gd name="connsiteX1140" fmla="*/ 8714290 w 12191999"/>
                <a:gd name="connsiteY1140" fmla="*/ 773917 h 1160647"/>
                <a:gd name="connsiteX1141" fmla="*/ 8714290 w 12191999"/>
                <a:gd name="connsiteY1141" fmla="*/ 760946 h 1160647"/>
                <a:gd name="connsiteX1142" fmla="*/ 8742664 w 12191999"/>
                <a:gd name="connsiteY1142" fmla="*/ 760946 h 1160647"/>
                <a:gd name="connsiteX1143" fmla="*/ 8754824 w 12191999"/>
                <a:gd name="connsiteY1143" fmla="*/ 756622 h 1160647"/>
                <a:gd name="connsiteX1144" fmla="*/ 8775091 w 12191999"/>
                <a:gd name="connsiteY1144" fmla="*/ 760946 h 1160647"/>
                <a:gd name="connsiteX1145" fmla="*/ 8775091 w 12191999"/>
                <a:gd name="connsiteY1145" fmla="*/ 743652 h 1160647"/>
                <a:gd name="connsiteX1146" fmla="*/ 8783198 w 12191999"/>
                <a:gd name="connsiteY1146" fmla="*/ 743652 h 1160647"/>
                <a:gd name="connsiteX1147" fmla="*/ 8783198 w 12191999"/>
                <a:gd name="connsiteY1147" fmla="*/ 730681 h 1160647"/>
                <a:gd name="connsiteX1148" fmla="*/ 8839945 w 12191999"/>
                <a:gd name="connsiteY1148" fmla="*/ 730681 h 1160647"/>
                <a:gd name="connsiteX1149" fmla="*/ 8839945 w 12191999"/>
                <a:gd name="connsiteY1149" fmla="*/ 700416 h 1160647"/>
                <a:gd name="connsiteX1150" fmla="*/ 8858185 w 12191999"/>
                <a:gd name="connsiteY1150" fmla="*/ 700416 h 1160647"/>
                <a:gd name="connsiteX1151" fmla="*/ 8858185 w 12191999"/>
                <a:gd name="connsiteY1151" fmla="*/ 693931 h 1160647"/>
                <a:gd name="connsiteX1152" fmla="*/ 8870345 w 12191999"/>
                <a:gd name="connsiteY1152" fmla="*/ 693931 h 1160647"/>
                <a:gd name="connsiteX1153" fmla="*/ 8870345 w 12191999"/>
                <a:gd name="connsiteY1153" fmla="*/ 700416 h 1160647"/>
                <a:gd name="connsiteX1154" fmla="*/ 8886559 w 12191999"/>
                <a:gd name="connsiteY1154" fmla="*/ 700416 h 1160647"/>
                <a:gd name="connsiteX1155" fmla="*/ 8886559 w 12191999"/>
                <a:gd name="connsiteY1155" fmla="*/ 750137 h 1160647"/>
                <a:gd name="connsiteX1156" fmla="*/ 8918986 w 12191999"/>
                <a:gd name="connsiteY1156" fmla="*/ 750137 h 1160647"/>
                <a:gd name="connsiteX1157" fmla="*/ 8918986 w 12191999"/>
                <a:gd name="connsiteY1157" fmla="*/ 724196 h 1160647"/>
                <a:gd name="connsiteX1158" fmla="*/ 8957493 w 12191999"/>
                <a:gd name="connsiteY1158" fmla="*/ 724196 h 1160647"/>
                <a:gd name="connsiteX1159" fmla="*/ 8957493 w 12191999"/>
                <a:gd name="connsiteY1159" fmla="*/ 693931 h 1160647"/>
                <a:gd name="connsiteX1160" fmla="*/ 9006134 w 12191999"/>
                <a:gd name="connsiteY1160" fmla="*/ 693931 h 1160647"/>
                <a:gd name="connsiteX1161" fmla="*/ 9006294 w 12191999"/>
                <a:gd name="connsiteY1161" fmla="*/ 724196 h 1160647"/>
                <a:gd name="connsiteX1162" fmla="*/ 9016478 w 12191999"/>
                <a:gd name="connsiteY1162" fmla="*/ 724196 h 1160647"/>
                <a:gd name="connsiteX1163" fmla="*/ 9016985 w 12191999"/>
                <a:gd name="connsiteY1163" fmla="*/ 723115 h 1160647"/>
                <a:gd name="connsiteX1164" fmla="*/ 9020531 w 12191999"/>
                <a:gd name="connsiteY1164" fmla="*/ 715549 h 1160647"/>
                <a:gd name="connsiteX1165" fmla="*/ 9022305 w 12191999"/>
                <a:gd name="connsiteY1165" fmla="*/ 715819 h 1160647"/>
                <a:gd name="connsiteX1166" fmla="*/ 9034718 w 12191999"/>
                <a:gd name="connsiteY1166" fmla="*/ 717710 h 1160647"/>
                <a:gd name="connsiteX1167" fmla="*/ 9035225 w 12191999"/>
                <a:gd name="connsiteY1167" fmla="*/ 719062 h 1160647"/>
                <a:gd name="connsiteX1168" fmla="*/ 9038771 w 12191999"/>
                <a:gd name="connsiteY1168" fmla="*/ 728519 h 1160647"/>
                <a:gd name="connsiteX1169" fmla="*/ 9065118 w 12191999"/>
                <a:gd name="connsiteY1169" fmla="*/ 730681 h 1160647"/>
                <a:gd name="connsiteX1170" fmla="*/ 9065118 w 12191999"/>
                <a:gd name="connsiteY1170" fmla="*/ 607460 h 1160647"/>
                <a:gd name="connsiteX1171" fmla="*/ 9067145 w 12191999"/>
                <a:gd name="connsiteY1171" fmla="*/ 607460 h 1160647"/>
                <a:gd name="connsiteX1172" fmla="*/ 9081332 w 12191999"/>
                <a:gd name="connsiteY1172" fmla="*/ 607460 h 1160647"/>
                <a:gd name="connsiteX1173" fmla="*/ 9081332 w 12191999"/>
                <a:gd name="connsiteY1173" fmla="*/ 471268 h 1160647"/>
                <a:gd name="connsiteX1174" fmla="*/ 9083105 w 12191999"/>
                <a:gd name="connsiteY1174" fmla="*/ 471268 h 1160647"/>
                <a:gd name="connsiteX1175" fmla="*/ 9095519 w 12191999"/>
                <a:gd name="connsiteY1175" fmla="*/ 471268 h 1160647"/>
                <a:gd name="connsiteX1176" fmla="*/ 9095519 w 12191999"/>
                <a:gd name="connsiteY1176" fmla="*/ 356694 h 1160647"/>
                <a:gd name="connsiteX1177" fmla="*/ 9099572 w 12191999"/>
                <a:gd name="connsiteY1177" fmla="*/ 328590 h 1160647"/>
                <a:gd name="connsiteX1178" fmla="*/ 9101599 w 12191999"/>
                <a:gd name="connsiteY1178" fmla="*/ 328590 h 1160647"/>
                <a:gd name="connsiteX1179" fmla="*/ 9115786 w 12191999"/>
                <a:gd name="connsiteY1179" fmla="*/ 328590 h 1160647"/>
                <a:gd name="connsiteX1180" fmla="*/ 9152266 w 12191999"/>
                <a:gd name="connsiteY1180" fmla="*/ 246443 h 1160647"/>
                <a:gd name="connsiteX1181" fmla="*/ 9156320 w 12191999"/>
                <a:gd name="connsiteY1181" fmla="*/ 0 h 1160647"/>
                <a:gd name="connsiteX1182" fmla="*/ 9158346 w 12191999"/>
                <a:gd name="connsiteY1182" fmla="*/ 246443 h 1160647"/>
                <a:gd name="connsiteX1183" fmla="*/ 9196853 w 12191999"/>
                <a:gd name="connsiteY1183" fmla="*/ 326429 h 1160647"/>
                <a:gd name="connsiteX1184" fmla="*/ 9198880 w 12191999"/>
                <a:gd name="connsiteY1184" fmla="*/ 326429 h 1160647"/>
                <a:gd name="connsiteX1185" fmla="*/ 9213067 w 12191999"/>
                <a:gd name="connsiteY1185" fmla="*/ 326429 h 1160647"/>
                <a:gd name="connsiteX1186" fmla="*/ 9213067 w 12191999"/>
                <a:gd name="connsiteY1186" fmla="*/ 350208 h 1160647"/>
                <a:gd name="connsiteX1187" fmla="*/ 9213574 w 12191999"/>
                <a:gd name="connsiteY1187" fmla="*/ 351019 h 1160647"/>
                <a:gd name="connsiteX1188" fmla="*/ 9217120 w 12191999"/>
                <a:gd name="connsiteY1188" fmla="*/ 356694 h 1160647"/>
                <a:gd name="connsiteX1189" fmla="*/ 9217120 w 12191999"/>
                <a:gd name="connsiteY1189" fmla="*/ 471268 h 1160647"/>
                <a:gd name="connsiteX1190" fmla="*/ 9219400 w 12191999"/>
                <a:gd name="connsiteY1190" fmla="*/ 471268 h 1160647"/>
                <a:gd name="connsiteX1191" fmla="*/ 9235361 w 12191999"/>
                <a:gd name="connsiteY1191" fmla="*/ 471268 h 1160647"/>
                <a:gd name="connsiteX1192" fmla="*/ 9235361 w 12191999"/>
                <a:gd name="connsiteY1192" fmla="*/ 611783 h 1160647"/>
                <a:gd name="connsiteX1193" fmla="*/ 9236881 w 12191999"/>
                <a:gd name="connsiteY1193" fmla="*/ 611513 h 1160647"/>
                <a:gd name="connsiteX1194" fmla="*/ 9247521 w 12191999"/>
                <a:gd name="connsiteY1194" fmla="*/ 609622 h 1160647"/>
                <a:gd name="connsiteX1195" fmla="*/ 9245494 w 12191999"/>
                <a:gd name="connsiteY1195" fmla="*/ 698254 h 1160647"/>
                <a:gd name="connsiteX1196" fmla="*/ 9247014 w 12191999"/>
                <a:gd name="connsiteY1196" fmla="*/ 698525 h 1160647"/>
                <a:gd name="connsiteX1197" fmla="*/ 9257654 w 12191999"/>
                <a:gd name="connsiteY1197" fmla="*/ 700416 h 1160647"/>
                <a:gd name="connsiteX1198" fmla="*/ 9257907 w 12191999"/>
                <a:gd name="connsiteY1198" fmla="*/ 701227 h 1160647"/>
                <a:gd name="connsiteX1199" fmla="*/ 9259681 w 12191999"/>
                <a:gd name="connsiteY1199" fmla="*/ 706902 h 1160647"/>
                <a:gd name="connsiteX1200" fmla="*/ 9260441 w 12191999"/>
                <a:gd name="connsiteY1200" fmla="*/ 704470 h 1160647"/>
                <a:gd name="connsiteX1201" fmla="*/ 9265761 w 12191999"/>
                <a:gd name="connsiteY1201" fmla="*/ 687446 h 1160647"/>
                <a:gd name="connsiteX1202" fmla="*/ 9267534 w 12191999"/>
                <a:gd name="connsiteY1202" fmla="*/ 687446 h 1160647"/>
                <a:gd name="connsiteX1203" fmla="*/ 9279948 w 12191999"/>
                <a:gd name="connsiteY1203" fmla="*/ 687446 h 1160647"/>
                <a:gd name="connsiteX1204" fmla="*/ 9279948 w 12191999"/>
                <a:gd name="connsiteY1204" fmla="*/ 719872 h 1160647"/>
                <a:gd name="connsiteX1205" fmla="*/ 9280961 w 12191999"/>
                <a:gd name="connsiteY1205" fmla="*/ 720413 h 1160647"/>
                <a:gd name="connsiteX1206" fmla="*/ 9288055 w 12191999"/>
                <a:gd name="connsiteY1206" fmla="*/ 724196 h 1160647"/>
                <a:gd name="connsiteX1207" fmla="*/ 9288055 w 12191999"/>
                <a:gd name="connsiteY1207" fmla="*/ 725547 h 1160647"/>
                <a:gd name="connsiteX1208" fmla="*/ 9288055 w 12191999"/>
                <a:gd name="connsiteY1208" fmla="*/ 735005 h 1160647"/>
                <a:gd name="connsiteX1209" fmla="*/ 9332642 w 12191999"/>
                <a:gd name="connsiteY1209" fmla="*/ 735005 h 1160647"/>
                <a:gd name="connsiteX1210" fmla="*/ 9332642 w 12191999"/>
                <a:gd name="connsiteY1210" fmla="*/ 736086 h 1160647"/>
                <a:gd name="connsiteX1211" fmla="*/ 9332642 w 12191999"/>
                <a:gd name="connsiteY1211" fmla="*/ 743652 h 1160647"/>
                <a:gd name="connsiteX1212" fmla="*/ 9334668 w 12191999"/>
                <a:gd name="connsiteY1212" fmla="*/ 743652 h 1160647"/>
                <a:gd name="connsiteX1213" fmla="*/ 9348855 w 12191999"/>
                <a:gd name="connsiteY1213" fmla="*/ 743652 h 1160647"/>
                <a:gd name="connsiteX1214" fmla="*/ 9348855 w 12191999"/>
                <a:gd name="connsiteY1214" fmla="*/ 713387 h 1160647"/>
                <a:gd name="connsiteX1215" fmla="*/ 9393442 w 12191999"/>
                <a:gd name="connsiteY1215" fmla="*/ 713387 h 1160647"/>
                <a:gd name="connsiteX1216" fmla="*/ 9393442 w 12191999"/>
                <a:gd name="connsiteY1216" fmla="*/ 712036 h 1160647"/>
                <a:gd name="connsiteX1217" fmla="*/ 9393442 w 12191999"/>
                <a:gd name="connsiteY1217" fmla="*/ 702578 h 1160647"/>
                <a:gd name="connsiteX1218" fmla="*/ 9394456 w 12191999"/>
                <a:gd name="connsiteY1218" fmla="*/ 702578 h 1160647"/>
                <a:gd name="connsiteX1219" fmla="*/ 9401549 w 12191999"/>
                <a:gd name="connsiteY1219" fmla="*/ 702578 h 1160647"/>
                <a:gd name="connsiteX1220" fmla="*/ 9401549 w 12191999"/>
                <a:gd name="connsiteY1220" fmla="*/ 700687 h 1160647"/>
                <a:gd name="connsiteX1221" fmla="*/ 9401549 w 12191999"/>
                <a:gd name="connsiteY1221" fmla="*/ 687446 h 1160647"/>
                <a:gd name="connsiteX1222" fmla="*/ 9402309 w 12191999"/>
                <a:gd name="connsiteY1222" fmla="*/ 687446 h 1160647"/>
                <a:gd name="connsiteX1223" fmla="*/ 9407629 w 12191999"/>
                <a:gd name="connsiteY1223" fmla="*/ 687446 h 1160647"/>
                <a:gd name="connsiteX1224" fmla="*/ 9407629 w 12191999"/>
                <a:gd name="connsiteY1224" fmla="*/ 686365 h 1160647"/>
                <a:gd name="connsiteX1225" fmla="*/ 9407629 w 12191999"/>
                <a:gd name="connsiteY1225" fmla="*/ 678798 h 1160647"/>
                <a:gd name="connsiteX1226" fmla="*/ 9409656 w 12191999"/>
                <a:gd name="connsiteY1226" fmla="*/ 678798 h 1160647"/>
                <a:gd name="connsiteX1227" fmla="*/ 9423843 w 12191999"/>
                <a:gd name="connsiteY1227" fmla="*/ 678798 h 1160647"/>
                <a:gd name="connsiteX1228" fmla="*/ 9423843 w 12191999"/>
                <a:gd name="connsiteY1228" fmla="*/ 679879 h 1160647"/>
                <a:gd name="connsiteX1229" fmla="*/ 9423843 w 12191999"/>
                <a:gd name="connsiteY1229" fmla="*/ 687446 h 1160647"/>
                <a:gd name="connsiteX1230" fmla="*/ 9446136 w 12191999"/>
                <a:gd name="connsiteY1230" fmla="*/ 687446 h 1160647"/>
                <a:gd name="connsiteX1231" fmla="*/ 9446136 w 12191999"/>
                <a:gd name="connsiteY1231" fmla="*/ 685554 h 1160647"/>
                <a:gd name="connsiteX1232" fmla="*/ 9446136 w 12191999"/>
                <a:gd name="connsiteY1232" fmla="*/ 672313 h 1160647"/>
                <a:gd name="connsiteX1233" fmla="*/ 9447910 w 12191999"/>
                <a:gd name="connsiteY1233" fmla="*/ 672313 h 1160647"/>
                <a:gd name="connsiteX1234" fmla="*/ 9460323 w 12191999"/>
                <a:gd name="connsiteY1234" fmla="*/ 672313 h 1160647"/>
                <a:gd name="connsiteX1235" fmla="*/ 9460323 w 12191999"/>
                <a:gd name="connsiteY1235" fmla="*/ 696093 h 1160647"/>
                <a:gd name="connsiteX1236" fmla="*/ 9461337 w 12191999"/>
                <a:gd name="connsiteY1236" fmla="*/ 696093 h 1160647"/>
                <a:gd name="connsiteX1237" fmla="*/ 9468430 w 12191999"/>
                <a:gd name="connsiteY1237" fmla="*/ 696093 h 1160647"/>
                <a:gd name="connsiteX1238" fmla="*/ 9468430 w 12191999"/>
                <a:gd name="connsiteY1238" fmla="*/ 695012 h 1160647"/>
                <a:gd name="connsiteX1239" fmla="*/ 9468430 w 12191999"/>
                <a:gd name="connsiteY1239" fmla="*/ 687446 h 1160647"/>
                <a:gd name="connsiteX1240" fmla="*/ 9470203 w 12191999"/>
                <a:gd name="connsiteY1240" fmla="*/ 687446 h 1160647"/>
                <a:gd name="connsiteX1241" fmla="*/ 9482617 w 12191999"/>
                <a:gd name="connsiteY1241" fmla="*/ 687446 h 1160647"/>
                <a:gd name="connsiteX1242" fmla="*/ 9482617 w 12191999"/>
                <a:gd name="connsiteY1242" fmla="*/ 713387 h 1160647"/>
                <a:gd name="connsiteX1243" fmla="*/ 9484644 w 12191999"/>
                <a:gd name="connsiteY1243" fmla="*/ 713387 h 1160647"/>
                <a:gd name="connsiteX1244" fmla="*/ 9498830 w 12191999"/>
                <a:gd name="connsiteY1244" fmla="*/ 713387 h 1160647"/>
                <a:gd name="connsiteX1245" fmla="*/ 9498830 w 12191999"/>
                <a:gd name="connsiteY1245" fmla="*/ 715008 h 1160647"/>
                <a:gd name="connsiteX1246" fmla="*/ 9498830 w 12191999"/>
                <a:gd name="connsiteY1246" fmla="*/ 726358 h 1160647"/>
                <a:gd name="connsiteX1247" fmla="*/ 9499590 w 12191999"/>
                <a:gd name="connsiteY1247" fmla="*/ 726358 h 1160647"/>
                <a:gd name="connsiteX1248" fmla="*/ 9504911 w 12191999"/>
                <a:gd name="connsiteY1248" fmla="*/ 726358 h 1160647"/>
                <a:gd name="connsiteX1249" fmla="*/ 9504911 w 12191999"/>
                <a:gd name="connsiteY1249" fmla="*/ 725547 h 1160647"/>
                <a:gd name="connsiteX1250" fmla="*/ 9504911 w 12191999"/>
                <a:gd name="connsiteY1250" fmla="*/ 719872 h 1160647"/>
                <a:gd name="connsiteX1251" fmla="*/ 9535311 w 12191999"/>
                <a:gd name="connsiteY1251" fmla="*/ 719872 h 1160647"/>
                <a:gd name="connsiteX1252" fmla="*/ 9535311 w 12191999"/>
                <a:gd name="connsiteY1252" fmla="*/ 743652 h 1160647"/>
                <a:gd name="connsiteX1253" fmla="*/ 9536324 w 12191999"/>
                <a:gd name="connsiteY1253" fmla="*/ 743652 h 1160647"/>
                <a:gd name="connsiteX1254" fmla="*/ 9543418 w 12191999"/>
                <a:gd name="connsiteY1254" fmla="*/ 743652 h 1160647"/>
                <a:gd name="connsiteX1255" fmla="*/ 9543418 w 12191999"/>
                <a:gd name="connsiteY1255" fmla="*/ 744733 h 1160647"/>
                <a:gd name="connsiteX1256" fmla="*/ 9543418 w 12191999"/>
                <a:gd name="connsiteY1256" fmla="*/ 752299 h 1160647"/>
                <a:gd name="connsiteX1257" fmla="*/ 9544178 w 12191999"/>
                <a:gd name="connsiteY1257" fmla="*/ 752299 h 1160647"/>
                <a:gd name="connsiteX1258" fmla="*/ 9549498 w 12191999"/>
                <a:gd name="connsiteY1258" fmla="*/ 752299 h 1160647"/>
                <a:gd name="connsiteX1259" fmla="*/ 9549498 w 12191999"/>
                <a:gd name="connsiteY1259" fmla="*/ 750137 h 1160647"/>
                <a:gd name="connsiteX1260" fmla="*/ 9549498 w 12191999"/>
                <a:gd name="connsiteY1260" fmla="*/ 735005 h 1160647"/>
                <a:gd name="connsiteX1261" fmla="*/ 9550511 w 12191999"/>
                <a:gd name="connsiteY1261" fmla="*/ 735005 h 1160647"/>
                <a:gd name="connsiteX1262" fmla="*/ 9557605 w 12191999"/>
                <a:gd name="connsiteY1262" fmla="*/ 735005 h 1160647"/>
                <a:gd name="connsiteX1263" fmla="*/ 9557605 w 12191999"/>
                <a:gd name="connsiteY1263" fmla="*/ 736086 h 1160647"/>
                <a:gd name="connsiteX1264" fmla="*/ 9557605 w 12191999"/>
                <a:gd name="connsiteY1264" fmla="*/ 743652 h 1160647"/>
                <a:gd name="connsiteX1265" fmla="*/ 9562925 w 12191999"/>
                <a:gd name="connsiteY1265" fmla="*/ 741659 h 1160647"/>
                <a:gd name="connsiteX1266" fmla="*/ 9563685 w 12191999"/>
                <a:gd name="connsiteY1266" fmla="*/ 740679 h 1160647"/>
                <a:gd name="connsiteX1267" fmla="*/ 9563685 w 12191999"/>
                <a:gd name="connsiteY1267" fmla="*/ 735005 h 1160647"/>
                <a:gd name="connsiteX1268" fmla="*/ 9602192 w 12191999"/>
                <a:gd name="connsiteY1268" fmla="*/ 735005 h 1160647"/>
                <a:gd name="connsiteX1269" fmla="*/ 9602192 w 12191999"/>
                <a:gd name="connsiteY1269" fmla="*/ 758784 h 1160647"/>
                <a:gd name="connsiteX1270" fmla="*/ 9604218 w 12191999"/>
                <a:gd name="connsiteY1270" fmla="*/ 758784 h 1160647"/>
                <a:gd name="connsiteX1271" fmla="*/ 9618405 w 12191999"/>
                <a:gd name="connsiteY1271" fmla="*/ 758784 h 1160647"/>
                <a:gd name="connsiteX1272" fmla="*/ 9618405 w 12191999"/>
                <a:gd name="connsiteY1272" fmla="*/ 759865 h 1160647"/>
                <a:gd name="connsiteX1273" fmla="*/ 9618405 w 12191999"/>
                <a:gd name="connsiteY1273" fmla="*/ 767431 h 1160647"/>
                <a:gd name="connsiteX1274" fmla="*/ 9620179 w 12191999"/>
                <a:gd name="connsiteY1274" fmla="*/ 767431 h 1160647"/>
                <a:gd name="connsiteX1275" fmla="*/ 9632592 w 12191999"/>
                <a:gd name="connsiteY1275" fmla="*/ 767431 h 1160647"/>
                <a:gd name="connsiteX1276" fmla="*/ 9632592 w 12191999"/>
                <a:gd name="connsiteY1276" fmla="*/ 743652 h 1160647"/>
                <a:gd name="connsiteX1277" fmla="*/ 9633605 w 12191999"/>
                <a:gd name="connsiteY1277" fmla="*/ 743652 h 1160647"/>
                <a:gd name="connsiteX1278" fmla="*/ 9640699 w 12191999"/>
                <a:gd name="connsiteY1278" fmla="*/ 743652 h 1160647"/>
                <a:gd name="connsiteX1279" fmla="*/ 9640699 w 12191999"/>
                <a:gd name="connsiteY1279" fmla="*/ 711225 h 1160647"/>
                <a:gd name="connsiteX1280" fmla="*/ 9641712 w 12191999"/>
                <a:gd name="connsiteY1280" fmla="*/ 711225 h 1160647"/>
                <a:gd name="connsiteX1281" fmla="*/ 9648806 w 12191999"/>
                <a:gd name="connsiteY1281" fmla="*/ 711225 h 1160647"/>
                <a:gd name="connsiteX1282" fmla="*/ 9648806 w 12191999"/>
                <a:gd name="connsiteY1282" fmla="*/ 709334 h 1160647"/>
                <a:gd name="connsiteX1283" fmla="*/ 9648806 w 12191999"/>
                <a:gd name="connsiteY1283" fmla="*/ 696093 h 1160647"/>
                <a:gd name="connsiteX1284" fmla="*/ 9647539 w 12191999"/>
                <a:gd name="connsiteY1284" fmla="*/ 694471 h 1160647"/>
                <a:gd name="connsiteX1285" fmla="*/ 9652859 w 12191999"/>
                <a:gd name="connsiteY1285" fmla="*/ 683122 h 1160647"/>
                <a:gd name="connsiteX1286" fmla="*/ 9660966 w 12191999"/>
                <a:gd name="connsiteY1286" fmla="*/ 711225 h 1160647"/>
                <a:gd name="connsiteX1287" fmla="*/ 9661726 w 12191999"/>
                <a:gd name="connsiteY1287" fmla="*/ 711225 h 1160647"/>
                <a:gd name="connsiteX1288" fmla="*/ 9667046 w 12191999"/>
                <a:gd name="connsiteY1288" fmla="*/ 711225 h 1160647"/>
                <a:gd name="connsiteX1289" fmla="*/ 9667046 w 12191999"/>
                <a:gd name="connsiteY1289" fmla="*/ 605298 h 1160647"/>
                <a:gd name="connsiteX1290" fmla="*/ 9668566 w 12191999"/>
                <a:gd name="connsiteY1290" fmla="*/ 605298 h 1160647"/>
                <a:gd name="connsiteX1291" fmla="*/ 9679206 w 12191999"/>
                <a:gd name="connsiteY1291" fmla="*/ 605298 h 1160647"/>
                <a:gd name="connsiteX1292" fmla="*/ 9679206 w 12191999"/>
                <a:gd name="connsiteY1292" fmla="*/ 557739 h 1160647"/>
                <a:gd name="connsiteX1293" fmla="*/ 9705553 w 12191999"/>
                <a:gd name="connsiteY1293" fmla="*/ 557739 h 1160647"/>
                <a:gd name="connsiteX1294" fmla="*/ 9705553 w 12191999"/>
                <a:gd name="connsiteY1294" fmla="*/ 536121 h 1160647"/>
                <a:gd name="connsiteX1295" fmla="*/ 9740007 w 12191999"/>
                <a:gd name="connsiteY1295" fmla="*/ 536121 h 1160647"/>
                <a:gd name="connsiteX1296" fmla="*/ 9740007 w 12191999"/>
                <a:gd name="connsiteY1296" fmla="*/ 538553 h 1160647"/>
                <a:gd name="connsiteX1297" fmla="*/ 9740007 w 12191999"/>
                <a:gd name="connsiteY1297" fmla="*/ 555577 h 1160647"/>
                <a:gd name="connsiteX1298" fmla="*/ 9742287 w 12191999"/>
                <a:gd name="connsiteY1298" fmla="*/ 555577 h 1160647"/>
                <a:gd name="connsiteX1299" fmla="*/ 9758247 w 12191999"/>
                <a:gd name="connsiteY1299" fmla="*/ 555577 h 1160647"/>
                <a:gd name="connsiteX1300" fmla="*/ 9758247 w 12191999"/>
                <a:gd name="connsiteY1300" fmla="*/ 603136 h 1160647"/>
                <a:gd name="connsiteX1301" fmla="*/ 9759260 w 12191999"/>
                <a:gd name="connsiteY1301" fmla="*/ 603136 h 1160647"/>
                <a:gd name="connsiteX1302" fmla="*/ 9766354 w 12191999"/>
                <a:gd name="connsiteY1302" fmla="*/ 603136 h 1160647"/>
                <a:gd name="connsiteX1303" fmla="*/ 9780541 w 12191999"/>
                <a:gd name="connsiteY1303" fmla="*/ 607460 h 1160647"/>
                <a:gd name="connsiteX1304" fmla="*/ 9780541 w 12191999"/>
                <a:gd name="connsiteY1304" fmla="*/ 646372 h 1160647"/>
                <a:gd name="connsiteX1305" fmla="*/ 9781554 w 12191999"/>
                <a:gd name="connsiteY1305" fmla="*/ 646372 h 1160647"/>
                <a:gd name="connsiteX1306" fmla="*/ 9788647 w 12191999"/>
                <a:gd name="connsiteY1306" fmla="*/ 646372 h 1160647"/>
                <a:gd name="connsiteX1307" fmla="*/ 9788647 w 12191999"/>
                <a:gd name="connsiteY1307" fmla="*/ 647993 h 1160647"/>
                <a:gd name="connsiteX1308" fmla="*/ 9788647 w 12191999"/>
                <a:gd name="connsiteY1308" fmla="*/ 659342 h 1160647"/>
                <a:gd name="connsiteX1309" fmla="*/ 9790674 w 12191999"/>
                <a:gd name="connsiteY1309" fmla="*/ 659342 h 1160647"/>
                <a:gd name="connsiteX1310" fmla="*/ 9804861 w 12191999"/>
                <a:gd name="connsiteY1310" fmla="*/ 659342 h 1160647"/>
                <a:gd name="connsiteX1311" fmla="*/ 9810941 w 12191999"/>
                <a:gd name="connsiteY1311" fmla="*/ 665828 h 1160647"/>
                <a:gd name="connsiteX1312" fmla="*/ 9810941 w 12191999"/>
                <a:gd name="connsiteY1312" fmla="*/ 687446 h 1160647"/>
                <a:gd name="connsiteX1313" fmla="*/ 9813221 w 12191999"/>
                <a:gd name="connsiteY1313" fmla="*/ 687446 h 1160647"/>
                <a:gd name="connsiteX1314" fmla="*/ 9829181 w 12191999"/>
                <a:gd name="connsiteY1314" fmla="*/ 687446 h 1160647"/>
                <a:gd name="connsiteX1315" fmla="*/ 9829181 w 12191999"/>
                <a:gd name="connsiteY1315" fmla="*/ 688526 h 1160647"/>
                <a:gd name="connsiteX1316" fmla="*/ 9829181 w 12191999"/>
                <a:gd name="connsiteY1316" fmla="*/ 696093 h 1160647"/>
                <a:gd name="connsiteX1317" fmla="*/ 9830448 w 12191999"/>
                <a:gd name="connsiteY1317" fmla="*/ 696093 h 1160647"/>
                <a:gd name="connsiteX1318" fmla="*/ 9839315 w 12191999"/>
                <a:gd name="connsiteY1318" fmla="*/ 696093 h 1160647"/>
                <a:gd name="connsiteX1319" fmla="*/ 9839315 w 12191999"/>
                <a:gd name="connsiteY1319" fmla="*/ 698254 h 1160647"/>
                <a:gd name="connsiteX1320" fmla="*/ 9839315 w 12191999"/>
                <a:gd name="connsiteY1320" fmla="*/ 713387 h 1160647"/>
                <a:gd name="connsiteX1321" fmla="*/ 9843368 w 12191999"/>
                <a:gd name="connsiteY1321" fmla="*/ 711495 h 1160647"/>
                <a:gd name="connsiteX1322" fmla="*/ 9843368 w 12191999"/>
                <a:gd name="connsiteY1322" fmla="*/ 698254 h 1160647"/>
                <a:gd name="connsiteX1323" fmla="*/ 9844381 w 12191999"/>
                <a:gd name="connsiteY1323" fmla="*/ 698254 h 1160647"/>
                <a:gd name="connsiteX1324" fmla="*/ 9851475 w 12191999"/>
                <a:gd name="connsiteY1324" fmla="*/ 698254 h 1160647"/>
                <a:gd name="connsiteX1325" fmla="*/ 9851475 w 12191999"/>
                <a:gd name="connsiteY1325" fmla="*/ 699876 h 1160647"/>
                <a:gd name="connsiteX1326" fmla="*/ 9851475 w 12191999"/>
                <a:gd name="connsiteY1326" fmla="*/ 711225 h 1160647"/>
                <a:gd name="connsiteX1327" fmla="*/ 9852235 w 12191999"/>
                <a:gd name="connsiteY1327" fmla="*/ 711225 h 1160647"/>
                <a:gd name="connsiteX1328" fmla="*/ 9857555 w 12191999"/>
                <a:gd name="connsiteY1328" fmla="*/ 711225 h 1160647"/>
                <a:gd name="connsiteX1329" fmla="*/ 9906195 w 12191999"/>
                <a:gd name="connsiteY1329" fmla="*/ 706902 h 1160647"/>
                <a:gd name="connsiteX1330" fmla="*/ 9906195 w 12191999"/>
                <a:gd name="connsiteY1330" fmla="*/ 708253 h 1160647"/>
                <a:gd name="connsiteX1331" fmla="*/ 9906195 w 12191999"/>
                <a:gd name="connsiteY1331" fmla="*/ 717710 h 1160647"/>
                <a:gd name="connsiteX1332" fmla="*/ 9906955 w 12191999"/>
                <a:gd name="connsiteY1332" fmla="*/ 717710 h 1160647"/>
                <a:gd name="connsiteX1333" fmla="*/ 9912276 w 12191999"/>
                <a:gd name="connsiteY1333" fmla="*/ 717710 h 1160647"/>
                <a:gd name="connsiteX1334" fmla="*/ 9912276 w 12191999"/>
                <a:gd name="connsiteY1334" fmla="*/ 719872 h 1160647"/>
                <a:gd name="connsiteX1335" fmla="*/ 9912276 w 12191999"/>
                <a:gd name="connsiteY1335" fmla="*/ 735005 h 1160647"/>
                <a:gd name="connsiteX1336" fmla="*/ 9914302 w 12191999"/>
                <a:gd name="connsiteY1336" fmla="*/ 733654 h 1160647"/>
                <a:gd name="connsiteX1337" fmla="*/ 9928489 w 12191999"/>
                <a:gd name="connsiteY1337" fmla="*/ 724196 h 1160647"/>
                <a:gd name="connsiteX1338" fmla="*/ 9934569 w 12191999"/>
                <a:gd name="connsiteY1338" fmla="*/ 683122 h 1160647"/>
                <a:gd name="connsiteX1339" fmla="*/ 9935329 w 12191999"/>
                <a:gd name="connsiteY1339" fmla="*/ 682852 h 1160647"/>
                <a:gd name="connsiteX1340" fmla="*/ 9940649 w 12191999"/>
                <a:gd name="connsiteY1340" fmla="*/ 680960 h 1160647"/>
                <a:gd name="connsiteX1341" fmla="*/ 9942676 w 12191999"/>
                <a:gd name="connsiteY1341" fmla="*/ 611783 h 1160647"/>
                <a:gd name="connsiteX1342" fmla="*/ 9944703 w 12191999"/>
                <a:gd name="connsiteY1342" fmla="*/ 680960 h 1160647"/>
                <a:gd name="connsiteX1343" fmla="*/ 9945463 w 12191999"/>
                <a:gd name="connsiteY1343" fmla="*/ 681230 h 1160647"/>
                <a:gd name="connsiteX1344" fmla="*/ 9950783 w 12191999"/>
                <a:gd name="connsiteY1344" fmla="*/ 683122 h 1160647"/>
                <a:gd name="connsiteX1345" fmla="*/ 9950783 w 12191999"/>
                <a:gd name="connsiteY1345" fmla="*/ 596651 h 1160647"/>
                <a:gd name="connsiteX1346" fmla="*/ 9954836 w 12191999"/>
                <a:gd name="connsiteY1346" fmla="*/ 564224 h 1160647"/>
                <a:gd name="connsiteX1347" fmla="*/ 9993343 w 12191999"/>
                <a:gd name="connsiteY1347" fmla="*/ 564224 h 1160647"/>
                <a:gd name="connsiteX1348" fmla="*/ 9993343 w 12191999"/>
                <a:gd name="connsiteY1348" fmla="*/ 596651 h 1160647"/>
                <a:gd name="connsiteX1349" fmla="*/ 9994103 w 12191999"/>
                <a:gd name="connsiteY1349" fmla="*/ 596651 h 1160647"/>
                <a:gd name="connsiteX1350" fmla="*/ 9999423 w 12191999"/>
                <a:gd name="connsiteY1350" fmla="*/ 596651 h 1160647"/>
                <a:gd name="connsiteX1351" fmla="*/ 9999423 w 12191999"/>
                <a:gd name="connsiteY1351" fmla="*/ 514503 h 1160647"/>
                <a:gd name="connsiteX1352" fmla="*/ 10001197 w 12191999"/>
                <a:gd name="connsiteY1352" fmla="*/ 514503 h 1160647"/>
                <a:gd name="connsiteX1353" fmla="*/ 10013610 w 12191999"/>
                <a:gd name="connsiteY1353" fmla="*/ 514503 h 1160647"/>
                <a:gd name="connsiteX1354" fmla="*/ 10013610 w 12191999"/>
                <a:gd name="connsiteY1354" fmla="*/ 512612 h 1160647"/>
                <a:gd name="connsiteX1355" fmla="*/ 10013610 w 12191999"/>
                <a:gd name="connsiteY1355" fmla="*/ 499371 h 1160647"/>
                <a:gd name="connsiteX1356" fmla="*/ 10035904 w 12191999"/>
                <a:gd name="connsiteY1356" fmla="*/ 499371 h 1160647"/>
                <a:gd name="connsiteX1357" fmla="*/ 10035904 w 12191999"/>
                <a:gd name="connsiteY1357" fmla="*/ 498290 h 1160647"/>
                <a:gd name="connsiteX1358" fmla="*/ 10035904 w 12191999"/>
                <a:gd name="connsiteY1358" fmla="*/ 490724 h 1160647"/>
                <a:gd name="connsiteX1359" fmla="*/ 10037677 w 12191999"/>
                <a:gd name="connsiteY1359" fmla="*/ 490724 h 1160647"/>
                <a:gd name="connsiteX1360" fmla="*/ 10050091 w 12191999"/>
                <a:gd name="connsiteY1360" fmla="*/ 490724 h 1160647"/>
                <a:gd name="connsiteX1361" fmla="*/ 10050091 w 12191999"/>
                <a:gd name="connsiteY1361" fmla="*/ 491805 h 1160647"/>
                <a:gd name="connsiteX1362" fmla="*/ 10050091 w 12191999"/>
                <a:gd name="connsiteY1362" fmla="*/ 499371 h 1160647"/>
                <a:gd name="connsiteX1363" fmla="*/ 10050851 w 12191999"/>
                <a:gd name="connsiteY1363" fmla="*/ 499371 h 1160647"/>
                <a:gd name="connsiteX1364" fmla="*/ 10056171 w 12191999"/>
                <a:gd name="connsiteY1364" fmla="*/ 499371 h 1160647"/>
                <a:gd name="connsiteX1365" fmla="*/ 10066304 w 12191999"/>
                <a:gd name="connsiteY1365" fmla="*/ 495047 h 1160647"/>
                <a:gd name="connsiteX1366" fmla="*/ 10070357 w 12191999"/>
                <a:gd name="connsiteY1366" fmla="*/ 498290 h 1160647"/>
                <a:gd name="connsiteX1367" fmla="*/ 10070357 w 12191999"/>
                <a:gd name="connsiteY1367" fmla="*/ 490724 h 1160647"/>
                <a:gd name="connsiteX1368" fmla="*/ 10072637 w 12191999"/>
                <a:gd name="connsiteY1368" fmla="*/ 490724 h 1160647"/>
                <a:gd name="connsiteX1369" fmla="*/ 10088598 w 12191999"/>
                <a:gd name="connsiteY1369" fmla="*/ 490724 h 1160647"/>
                <a:gd name="connsiteX1370" fmla="*/ 10088598 w 12191999"/>
                <a:gd name="connsiteY1370" fmla="*/ 491805 h 1160647"/>
                <a:gd name="connsiteX1371" fmla="*/ 10088598 w 12191999"/>
                <a:gd name="connsiteY1371" fmla="*/ 499371 h 1160647"/>
                <a:gd name="connsiteX1372" fmla="*/ 10118998 w 12191999"/>
                <a:gd name="connsiteY1372" fmla="*/ 499371 h 1160647"/>
                <a:gd name="connsiteX1373" fmla="*/ 10118998 w 12191999"/>
                <a:gd name="connsiteY1373" fmla="*/ 500992 h 1160647"/>
                <a:gd name="connsiteX1374" fmla="*/ 10118998 w 12191999"/>
                <a:gd name="connsiteY1374" fmla="*/ 512342 h 1160647"/>
                <a:gd name="connsiteX1375" fmla="*/ 10145345 w 12191999"/>
                <a:gd name="connsiteY1375" fmla="*/ 512342 h 1160647"/>
                <a:gd name="connsiteX1376" fmla="*/ 10145345 w 12191999"/>
                <a:gd name="connsiteY1376" fmla="*/ 542606 h 1160647"/>
                <a:gd name="connsiteX1377" fmla="*/ 10146105 w 12191999"/>
                <a:gd name="connsiteY1377" fmla="*/ 542606 h 1160647"/>
                <a:gd name="connsiteX1378" fmla="*/ 10151425 w 12191999"/>
                <a:gd name="connsiteY1378" fmla="*/ 542606 h 1160647"/>
                <a:gd name="connsiteX1379" fmla="*/ 10151425 w 12191999"/>
                <a:gd name="connsiteY1379" fmla="*/ 543687 h 1160647"/>
                <a:gd name="connsiteX1380" fmla="*/ 10151425 w 12191999"/>
                <a:gd name="connsiteY1380" fmla="*/ 551254 h 1160647"/>
                <a:gd name="connsiteX1381" fmla="*/ 10155479 w 12191999"/>
                <a:gd name="connsiteY1381" fmla="*/ 581518 h 1160647"/>
                <a:gd name="connsiteX1382" fmla="*/ 10156239 w 12191999"/>
                <a:gd name="connsiteY1382" fmla="*/ 581518 h 1160647"/>
                <a:gd name="connsiteX1383" fmla="*/ 10161559 w 12191999"/>
                <a:gd name="connsiteY1383" fmla="*/ 581518 h 1160647"/>
                <a:gd name="connsiteX1384" fmla="*/ 10161559 w 12191999"/>
                <a:gd name="connsiteY1384" fmla="*/ 582329 h 1160647"/>
                <a:gd name="connsiteX1385" fmla="*/ 10161559 w 12191999"/>
                <a:gd name="connsiteY1385" fmla="*/ 588004 h 1160647"/>
                <a:gd name="connsiteX1386" fmla="*/ 10162572 w 12191999"/>
                <a:gd name="connsiteY1386" fmla="*/ 588004 h 1160647"/>
                <a:gd name="connsiteX1387" fmla="*/ 10169665 w 12191999"/>
                <a:gd name="connsiteY1387" fmla="*/ 588004 h 1160647"/>
                <a:gd name="connsiteX1388" fmla="*/ 10169665 w 12191999"/>
                <a:gd name="connsiteY1388" fmla="*/ 618269 h 1160647"/>
                <a:gd name="connsiteX1389" fmla="*/ 10171692 w 12191999"/>
                <a:gd name="connsiteY1389" fmla="*/ 618269 h 1160647"/>
                <a:gd name="connsiteX1390" fmla="*/ 10185879 w 12191999"/>
                <a:gd name="connsiteY1390" fmla="*/ 618269 h 1160647"/>
                <a:gd name="connsiteX1391" fmla="*/ 10185879 w 12191999"/>
                <a:gd name="connsiteY1391" fmla="*/ 642048 h 1160647"/>
                <a:gd name="connsiteX1392" fmla="*/ 10187906 w 12191999"/>
                <a:gd name="connsiteY1392" fmla="*/ 643669 h 1160647"/>
                <a:gd name="connsiteX1393" fmla="*/ 10187906 w 12191999"/>
                <a:gd name="connsiteY1393" fmla="*/ 655019 h 1160647"/>
                <a:gd name="connsiteX1394" fmla="*/ 10188666 w 12191999"/>
                <a:gd name="connsiteY1394" fmla="*/ 655019 h 1160647"/>
                <a:gd name="connsiteX1395" fmla="*/ 10193986 w 12191999"/>
                <a:gd name="connsiteY1395" fmla="*/ 655019 h 1160647"/>
                <a:gd name="connsiteX1396" fmla="*/ 10193986 w 12191999"/>
                <a:gd name="connsiteY1396" fmla="*/ 678798 h 1160647"/>
                <a:gd name="connsiteX1397" fmla="*/ 10195252 w 12191999"/>
                <a:gd name="connsiteY1397" fmla="*/ 678798 h 1160647"/>
                <a:gd name="connsiteX1398" fmla="*/ 10204119 w 12191999"/>
                <a:gd name="connsiteY1398" fmla="*/ 678798 h 1160647"/>
                <a:gd name="connsiteX1399" fmla="*/ 10206146 w 12191999"/>
                <a:gd name="connsiteY1399" fmla="*/ 682852 h 1160647"/>
                <a:gd name="connsiteX1400" fmla="*/ 10206146 w 12191999"/>
                <a:gd name="connsiteY1400" fmla="*/ 696093 h 1160647"/>
                <a:gd name="connsiteX1401" fmla="*/ 10207666 w 12191999"/>
                <a:gd name="connsiteY1401" fmla="*/ 694201 h 1160647"/>
                <a:gd name="connsiteX1402" fmla="*/ 10218306 w 12191999"/>
                <a:gd name="connsiteY1402" fmla="*/ 680960 h 1160647"/>
                <a:gd name="connsiteX1403" fmla="*/ 10246680 w 12191999"/>
                <a:gd name="connsiteY1403" fmla="*/ 680960 h 1160647"/>
                <a:gd name="connsiteX1404" fmla="*/ 10246680 w 12191999"/>
                <a:gd name="connsiteY1404" fmla="*/ 767431 h 1160647"/>
                <a:gd name="connsiteX1405" fmla="*/ 10247440 w 12191999"/>
                <a:gd name="connsiteY1405" fmla="*/ 767431 h 1160647"/>
                <a:gd name="connsiteX1406" fmla="*/ 10252760 w 12191999"/>
                <a:gd name="connsiteY1406" fmla="*/ 767431 h 1160647"/>
                <a:gd name="connsiteX1407" fmla="*/ 10253520 w 12191999"/>
                <a:gd name="connsiteY1407" fmla="*/ 766080 h 1160647"/>
                <a:gd name="connsiteX1408" fmla="*/ 10258840 w 12191999"/>
                <a:gd name="connsiteY1408" fmla="*/ 756622 h 1160647"/>
                <a:gd name="connsiteX1409" fmla="*/ 10258840 w 12191999"/>
                <a:gd name="connsiteY1409" fmla="*/ 758514 h 1160647"/>
                <a:gd name="connsiteX1410" fmla="*/ 10258840 w 12191999"/>
                <a:gd name="connsiteY1410" fmla="*/ 771755 h 1160647"/>
                <a:gd name="connsiteX1411" fmla="*/ 10262893 w 12191999"/>
                <a:gd name="connsiteY1411" fmla="*/ 726358 h 1160647"/>
                <a:gd name="connsiteX1412" fmla="*/ 10263653 w 12191999"/>
                <a:gd name="connsiteY1412" fmla="*/ 726358 h 1160647"/>
                <a:gd name="connsiteX1413" fmla="*/ 10268973 w 12191999"/>
                <a:gd name="connsiteY1413" fmla="*/ 726358 h 1160647"/>
                <a:gd name="connsiteX1414" fmla="*/ 10268973 w 12191999"/>
                <a:gd name="connsiteY1414" fmla="*/ 661504 h 1160647"/>
                <a:gd name="connsiteX1415" fmla="*/ 10269987 w 12191999"/>
                <a:gd name="connsiteY1415" fmla="*/ 661504 h 1160647"/>
                <a:gd name="connsiteX1416" fmla="*/ 10277080 w 12191999"/>
                <a:gd name="connsiteY1416" fmla="*/ 661504 h 1160647"/>
                <a:gd name="connsiteX1417" fmla="*/ 10289240 w 12191999"/>
                <a:gd name="connsiteY1417" fmla="*/ 618269 h 1160647"/>
                <a:gd name="connsiteX1418" fmla="*/ 10290507 w 12191999"/>
                <a:gd name="connsiteY1418" fmla="*/ 618269 h 1160647"/>
                <a:gd name="connsiteX1419" fmla="*/ 10299374 w 12191999"/>
                <a:gd name="connsiteY1419" fmla="*/ 618269 h 1160647"/>
                <a:gd name="connsiteX1420" fmla="*/ 10309507 w 12191999"/>
                <a:gd name="connsiteY1420" fmla="*/ 661504 h 1160647"/>
                <a:gd name="connsiteX1421" fmla="*/ 10310520 w 12191999"/>
                <a:gd name="connsiteY1421" fmla="*/ 661504 h 1160647"/>
                <a:gd name="connsiteX1422" fmla="*/ 10317614 w 12191999"/>
                <a:gd name="connsiteY1422" fmla="*/ 661504 h 1160647"/>
                <a:gd name="connsiteX1423" fmla="*/ 10317614 w 12191999"/>
                <a:gd name="connsiteY1423" fmla="*/ 700416 h 1160647"/>
                <a:gd name="connsiteX1424" fmla="*/ 10319387 w 12191999"/>
                <a:gd name="connsiteY1424" fmla="*/ 700416 h 1160647"/>
                <a:gd name="connsiteX1425" fmla="*/ 10331801 w 12191999"/>
                <a:gd name="connsiteY1425" fmla="*/ 700416 h 1160647"/>
                <a:gd name="connsiteX1426" fmla="*/ 10331801 w 12191999"/>
                <a:gd name="connsiteY1426" fmla="*/ 702578 h 1160647"/>
                <a:gd name="connsiteX1427" fmla="*/ 10331801 w 12191999"/>
                <a:gd name="connsiteY1427" fmla="*/ 717710 h 1160647"/>
                <a:gd name="connsiteX1428" fmla="*/ 10335854 w 12191999"/>
                <a:gd name="connsiteY1428" fmla="*/ 715549 h 1160647"/>
                <a:gd name="connsiteX1429" fmla="*/ 10335854 w 12191999"/>
                <a:gd name="connsiteY1429" fmla="*/ 700416 h 1160647"/>
                <a:gd name="connsiteX1430" fmla="*/ 10337374 w 12191999"/>
                <a:gd name="connsiteY1430" fmla="*/ 700416 h 1160647"/>
                <a:gd name="connsiteX1431" fmla="*/ 10348014 w 12191999"/>
                <a:gd name="connsiteY1431" fmla="*/ 700416 h 1160647"/>
                <a:gd name="connsiteX1432" fmla="*/ 10348014 w 12191999"/>
                <a:gd name="connsiteY1432" fmla="*/ 702037 h 1160647"/>
                <a:gd name="connsiteX1433" fmla="*/ 10348014 w 12191999"/>
                <a:gd name="connsiteY1433" fmla="*/ 713387 h 1160647"/>
                <a:gd name="connsiteX1434" fmla="*/ 10378415 w 12191999"/>
                <a:gd name="connsiteY1434" fmla="*/ 713387 h 1160647"/>
                <a:gd name="connsiteX1435" fmla="*/ 10378415 w 12191999"/>
                <a:gd name="connsiteY1435" fmla="*/ 676637 h 1160647"/>
                <a:gd name="connsiteX1436" fmla="*/ 10379681 w 12191999"/>
                <a:gd name="connsiteY1436" fmla="*/ 676637 h 1160647"/>
                <a:gd name="connsiteX1437" fmla="*/ 10388548 w 12191999"/>
                <a:gd name="connsiteY1437" fmla="*/ 676637 h 1160647"/>
                <a:gd name="connsiteX1438" fmla="*/ 10388548 w 12191999"/>
                <a:gd name="connsiteY1438" fmla="*/ 698254 h 1160647"/>
                <a:gd name="connsiteX1439" fmla="*/ 10390575 w 12191999"/>
                <a:gd name="connsiteY1439" fmla="*/ 665828 h 1160647"/>
                <a:gd name="connsiteX1440" fmla="*/ 10412868 w 12191999"/>
                <a:gd name="connsiteY1440" fmla="*/ 665828 h 1160647"/>
                <a:gd name="connsiteX1441" fmla="*/ 10412868 w 12191999"/>
                <a:gd name="connsiteY1441" fmla="*/ 664206 h 1160647"/>
                <a:gd name="connsiteX1442" fmla="*/ 10412868 w 12191999"/>
                <a:gd name="connsiteY1442" fmla="*/ 652857 h 1160647"/>
                <a:gd name="connsiteX1443" fmla="*/ 10413628 w 12191999"/>
                <a:gd name="connsiteY1443" fmla="*/ 652857 h 1160647"/>
                <a:gd name="connsiteX1444" fmla="*/ 10418948 w 12191999"/>
                <a:gd name="connsiteY1444" fmla="*/ 652857 h 1160647"/>
                <a:gd name="connsiteX1445" fmla="*/ 10418948 w 12191999"/>
                <a:gd name="connsiteY1445" fmla="*/ 650966 h 1160647"/>
                <a:gd name="connsiteX1446" fmla="*/ 10418948 w 12191999"/>
                <a:gd name="connsiteY1446" fmla="*/ 637725 h 1160647"/>
                <a:gd name="connsiteX1447" fmla="*/ 10423002 w 12191999"/>
                <a:gd name="connsiteY1447" fmla="*/ 644210 h 1160647"/>
                <a:gd name="connsiteX1448" fmla="*/ 10425282 w 12191999"/>
                <a:gd name="connsiteY1448" fmla="*/ 644210 h 1160647"/>
                <a:gd name="connsiteX1449" fmla="*/ 10441242 w 12191999"/>
                <a:gd name="connsiteY1449" fmla="*/ 644210 h 1160647"/>
                <a:gd name="connsiteX1450" fmla="*/ 10441242 w 12191999"/>
                <a:gd name="connsiteY1450" fmla="*/ 643399 h 1160647"/>
                <a:gd name="connsiteX1451" fmla="*/ 10441242 w 12191999"/>
                <a:gd name="connsiteY1451" fmla="*/ 637725 h 1160647"/>
                <a:gd name="connsiteX1452" fmla="*/ 10442002 w 12191999"/>
                <a:gd name="connsiteY1452" fmla="*/ 637725 h 1160647"/>
                <a:gd name="connsiteX1453" fmla="*/ 10447322 w 12191999"/>
                <a:gd name="connsiteY1453" fmla="*/ 637725 h 1160647"/>
                <a:gd name="connsiteX1454" fmla="*/ 10447322 w 12191999"/>
                <a:gd name="connsiteY1454" fmla="*/ 639076 h 1160647"/>
                <a:gd name="connsiteX1455" fmla="*/ 10447322 w 12191999"/>
                <a:gd name="connsiteY1455" fmla="*/ 648534 h 1160647"/>
                <a:gd name="connsiteX1456" fmla="*/ 10485829 w 12191999"/>
                <a:gd name="connsiteY1456" fmla="*/ 648534 h 1160647"/>
                <a:gd name="connsiteX1457" fmla="*/ 10485829 w 12191999"/>
                <a:gd name="connsiteY1457" fmla="*/ 786887 h 1160647"/>
                <a:gd name="connsiteX1458" fmla="*/ 10487349 w 12191999"/>
                <a:gd name="connsiteY1458" fmla="*/ 786887 h 1160647"/>
                <a:gd name="connsiteX1459" fmla="*/ 10497989 w 12191999"/>
                <a:gd name="connsiteY1459" fmla="*/ 786887 h 1160647"/>
                <a:gd name="connsiteX1460" fmla="*/ 10497989 w 12191999"/>
                <a:gd name="connsiteY1460" fmla="*/ 773917 h 1160647"/>
                <a:gd name="connsiteX1461" fmla="*/ 10502043 w 12191999"/>
                <a:gd name="connsiteY1461" fmla="*/ 773917 h 1160647"/>
                <a:gd name="connsiteX1462" fmla="*/ 10502043 w 12191999"/>
                <a:gd name="connsiteY1462" fmla="*/ 786887 h 1160647"/>
                <a:gd name="connsiteX1463" fmla="*/ 10532443 w 12191999"/>
                <a:gd name="connsiteY1463" fmla="*/ 786887 h 1160647"/>
                <a:gd name="connsiteX1464" fmla="*/ 10532443 w 12191999"/>
                <a:gd name="connsiteY1464" fmla="*/ 756622 h 1160647"/>
                <a:gd name="connsiteX1465" fmla="*/ 10544603 w 12191999"/>
                <a:gd name="connsiteY1465" fmla="*/ 756622 h 1160647"/>
                <a:gd name="connsiteX1466" fmla="*/ 10556763 w 12191999"/>
                <a:gd name="connsiteY1466" fmla="*/ 754461 h 1160647"/>
                <a:gd name="connsiteX1467" fmla="*/ 10560817 w 12191999"/>
                <a:gd name="connsiteY1467" fmla="*/ 756622 h 1160647"/>
                <a:gd name="connsiteX1468" fmla="*/ 10570950 w 12191999"/>
                <a:gd name="connsiteY1468" fmla="*/ 756622 h 1160647"/>
                <a:gd name="connsiteX1469" fmla="*/ 10570950 w 12191999"/>
                <a:gd name="connsiteY1469" fmla="*/ 786887 h 1160647"/>
                <a:gd name="connsiteX1470" fmla="*/ 10579057 w 12191999"/>
                <a:gd name="connsiteY1470" fmla="*/ 786887 h 1160647"/>
                <a:gd name="connsiteX1471" fmla="*/ 10579057 w 12191999"/>
                <a:gd name="connsiteY1471" fmla="*/ 804182 h 1160647"/>
                <a:gd name="connsiteX1472" fmla="*/ 10588393 w 12191999"/>
                <a:gd name="connsiteY1472" fmla="*/ 805087 h 1160647"/>
                <a:gd name="connsiteX1473" fmla="*/ 10601351 w 12191999"/>
                <a:gd name="connsiteY1473" fmla="*/ 805087 h 1160647"/>
                <a:gd name="connsiteX1474" fmla="*/ 10601351 w 12191999"/>
                <a:gd name="connsiteY1474" fmla="*/ 789049 h 1160647"/>
                <a:gd name="connsiteX1475" fmla="*/ 10669307 w 12191999"/>
                <a:gd name="connsiteY1475" fmla="*/ 789049 h 1160647"/>
                <a:gd name="connsiteX1476" fmla="*/ 10669307 w 12191999"/>
                <a:gd name="connsiteY1476" fmla="*/ 703796 h 1160647"/>
                <a:gd name="connsiteX1477" fmla="*/ 10741315 w 12191999"/>
                <a:gd name="connsiteY1477" fmla="*/ 703796 h 1160647"/>
                <a:gd name="connsiteX1478" fmla="*/ 10741315 w 12191999"/>
                <a:gd name="connsiteY1478" fmla="*/ 782564 h 1160647"/>
                <a:gd name="connsiteX1479" fmla="*/ 10743219 w 12191999"/>
                <a:gd name="connsiteY1479" fmla="*/ 782564 h 1160647"/>
                <a:gd name="connsiteX1480" fmla="*/ 10744461 w 12191999"/>
                <a:gd name="connsiteY1480" fmla="*/ 805087 h 1160647"/>
                <a:gd name="connsiteX1481" fmla="*/ 10754137 w 12191999"/>
                <a:gd name="connsiteY1481" fmla="*/ 805087 h 1160647"/>
                <a:gd name="connsiteX1482" fmla="*/ 10755379 w 12191999"/>
                <a:gd name="connsiteY1482" fmla="*/ 782564 h 1160647"/>
                <a:gd name="connsiteX1483" fmla="*/ 10761459 w 12191999"/>
                <a:gd name="connsiteY1483" fmla="*/ 782564 h 1160647"/>
                <a:gd name="connsiteX1484" fmla="*/ 10762701 w 12191999"/>
                <a:gd name="connsiteY1484" fmla="*/ 805087 h 1160647"/>
                <a:gd name="connsiteX1485" fmla="*/ 10813323 w 12191999"/>
                <a:gd name="connsiteY1485" fmla="*/ 805087 h 1160647"/>
                <a:gd name="connsiteX1486" fmla="*/ 10813323 w 12191999"/>
                <a:gd name="connsiteY1486" fmla="*/ 642059 h 1160647"/>
                <a:gd name="connsiteX1487" fmla="*/ 11010650 w 12191999"/>
                <a:gd name="connsiteY1487" fmla="*/ 642059 h 1160647"/>
                <a:gd name="connsiteX1488" fmla="*/ 11010650 w 12191999"/>
                <a:gd name="connsiteY1488" fmla="*/ 805087 h 1160647"/>
                <a:gd name="connsiteX1489" fmla="*/ 11029347 w 12191999"/>
                <a:gd name="connsiteY1489" fmla="*/ 805087 h 1160647"/>
                <a:gd name="connsiteX1490" fmla="*/ 11029347 w 12191999"/>
                <a:gd name="connsiteY1490" fmla="*/ 722394 h 1160647"/>
                <a:gd name="connsiteX1491" fmla="*/ 11124467 w 12191999"/>
                <a:gd name="connsiteY1491" fmla="*/ 722394 h 1160647"/>
                <a:gd name="connsiteX1492" fmla="*/ 11136397 w 12191999"/>
                <a:gd name="connsiteY1492" fmla="*/ 404253 h 1160647"/>
                <a:gd name="connsiteX1493" fmla="*/ 11124237 w 12191999"/>
                <a:gd name="connsiteY1493" fmla="*/ 382635 h 1160647"/>
                <a:gd name="connsiteX1494" fmla="*/ 11118157 w 12191999"/>
                <a:gd name="connsiteY1494" fmla="*/ 378311 h 1160647"/>
                <a:gd name="connsiteX1495" fmla="*/ 11126264 w 12191999"/>
                <a:gd name="connsiteY1495" fmla="*/ 354532 h 1160647"/>
                <a:gd name="connsiteX1496" fmla="*/ 11126264 w 12191999"/>
                <a:gd name="connsiteY1496" fmla="*/ 337238 h 1160647"/>
                <a:gd name="connsiteX1497" fmla="*/ 11140451 w 12191999"/>
                <a:gd name="connsiteY1497" fmla="*/ 337238 h 1160647"/>
                <a:gd name="connsiteX1498" fmla="*/ 11140451 w 12191999"/>
                <a:gd name="connsiteY1498" fmla="*/ 315620 h 1160647"/>
                <a:gd name="connsiteX1499" fmla="*/ 11142477 w 12191999"/>
                <a:gd name="connsiteY1499" fmla="*/ 311296 h 1160647"/>
                <a:gd name="connsiteX1500" fmla="*/ 11142477 w 12191999"/>
                <a:gd name="connsiteY1500" fmla="*/ 233472 h 1160647"/>
                <a:gd name="connsiteX1501" fmla="*/ 11140451 w 12191999"/>
                <a:gd name="connsiteY1501" fmla="*/ 226987 h 1160647"/>
                <a:gd name="connsiteX1502" fmla="*/ 11146531 w 12191999"/>
                <a:gd name="connsiteY1502" fmla="*/ 220501 h 1160647"/>
                <a:gd name="connsiteX1503" fmla="*/ 11146531 w 12191999"/>
                <a:gd name="connsiteY1503" fmla="*/ 162133 h 1160647"/>
                <a:gd name="connsiteX1504" fmla="*/ 11148557 w 12191999"/>
                <a:gd name="connsiteY1504" fmla="*/ 157810 h 1160647"/>
                <a:gd name="connsiteX1505" fmla="*/ 11148557 w 12191999"/>
                <a:gd name="connsiteY1505" fmla="*/ 101604 h 1160647"/>
                <a:gd name="connsiteX1506" fmla="*/ 11150584 w 12191999"/>
                <a:gd name="connsiteY1506" fmla="*/ 82148 h 1160647"/>
                <a:gd name="connsiteX1507" fmla="*/ 11154638 w 12191999"/>
                <a:gd name="connsiteY1507" fmla="*/ 99442 h 1160647"/>
                <a:gd name="connsiteX1508" fmla="*/ 11156664 w 12191999"/>
                <a:gd name="connsiteY1508" fmla="*/ 157810 h 1160647"/>
                <a:gd name="connsiteX1509" fmla="*/ 11158691 w 12191999"/>
                <a:gd name="connsiteY1509" fmla="*/ 220501 h 1160647"/>
                <a:gd name="connsiteX1510" fmla="*/ 11164771 w 12191999"/>
                <a:gd name="connsiteY1510" fmla="*/ 226987 h 1160647"/>
                <a:gd name="connsiteX1511" fmla="*/ 11162744 w 12191999"/>
                <a:gd name="connsiteY1511" fmla="*/ 233472 h 1160647"/>
                <a:gd name="connsiteX1512" fmla="*/ 11162744 w 12191999"/>
                <a:gd name="connsiteY1512" fmla="*/ 311296 h 1160647"/>
                <a:gd name="connsiteX1513" fmla="*/ 11164771 w 12191999"/>
                <a:gd name="connsiteY1513" fmla="*/ 315620 h 1160647"/>
                <a:gd name="connsiteX1514" fmla="*/ 11164771 w 12191999"/>
                <a:gd name="connsiteY1514" fmla="*/ 337238 h 1160647"/>
                <a:gd name="connsiteX1515" fmla="*/ 11178958 w 12191999"/>
                <a:gd name="connsiteY1515" fmla="*/ 337238 h 1160647"/>
                <a:gd name="connsiteX1516" fmla="*/ 11178958 w 12191999"/>
                <a:gd name="connsiteY1516" fmla="*/ 354532 h 1160647"/>
                <a:gd name="connsiteX1517" fmla="*/ 11187065 w 12191999"/>
                <a:gd name="connsiteY1517" fmla="*/ 378311 h 1160647"/>
                <a:gd name="connsiteX1518" fmla="*/ 11180985 w 12191999"/>
                <a:gd name="connsiteY1518" fmla="*/ 382635 h 1160647"/>
                <a:gd name="connsiteX1519" fmla="*/ 11168824 w 12191999"/>
                <a:gd name="connsiteY1519" fmla="*/ 404253 h 1160647"/>
                <a:gd name="connsiteX1520" fmla="*/ 11176931 w 12191999"/>
                <a:gd name="connsiteY1520" fmla="*/ 657181 h 1160647"/>
                <a:gd name="connsiteX1521" fmla="*/ 11241785 w 12191999"/>
                <a:gd name="connsiteY1521" fmla="*/ 657181 h 1160647"/>
                <a:gd name="connsiteX1522" fmla="*/ 11241785 w 12191999"/>
                <a:gd name="connsiteY1522" fmla="*/ 732843 h 1160647"/>
                <a:gd name="connsiteX1523" fmla="*/ 11249892 w 12191999"/>
                <a:gd name="connsiteY1523" fmla="*/ 732843 h 1160647"/>
                <a:gd name="connsiteX1524" fmla="*/ 11251919 w 12191999"/>
                <a:gd name="connsiteY1524" fmla="*/ 726358 h 1160647"/>
                <a:gd name="connsiteX1525" fmla="*/ 11257999 w 12191999"/>
                <a:gd name="connsiteY1525" fmla="*/ 726358 h 1160647"/>
                <a:gd name="connsiteX1526" fmla="*/ 11260026 w 12191999"/>
                <a:gd name="connsiteY1526" fmla="*/ 735005 h 1160647"/>
                <a:gd name="connsiteX1527" fmla="*/ 11272186 w 12191999"/>
                <a:gd name="connsiteY1527" fmla="*/ 735005 h 1160647"/>
                <a:gd name="connsiteX1528" fmla="*/ 11272186 w 12191999"/>
                <a:gd name="connsiteY1528" fmla="*/ 728519 h 1160647"/>
                <a:gd name="connsiteX1529" fmla="*/ 11294479 w 12191999"/>
                <a:gd name="connsiteY1529" fmla="*/ 728519 h 1160647"/>
                <a:gd name="connsiteX1530" fmla="*/ 11294479 w 12191999"/>
                <a:gd name="connsiteY1530" fmla="*/ 735005 h 1160647"/>
                <a:gd name="connsiteX1531" fmla="*/ 11314746 w 12191999"/>
                <a:gd name="connsiteY1531" fmla="*/ 735005 h 1160647"/>
                <a:gd name="connsiteX1532" fmla="*/ 11314746 w 12191999"/>
                <a:gd name="connsiteY1532" fmla="*/ 780402 h 1160647"/>
                <a:gd name="connsiteX1533" fmla="*/ 11328933 w 12191999"/>
                <a:gd name="connsiteY1533" fmla="*/ 780402 h 1160647"/>
                <a:gd name="connsiteX1534" fmla="*/ 11328933 w 12191999"/>
                <a:gd name="connsiteY1534" fmla="*/ 767431 h 1160647"/>
                <a:gd name="connsiteX1535" fmla="*/ 11345147 w 12191999"/>
                <a:gd name="connsiteY1535" fmla="*/ 767431 h 1160647"/>
                <a:gd name="connsiteX1536" fmla="*/ 11345147 w 12191999"/>
                <a:gd name="connsiteY1536" fmla="*/ 588004 h 1160647"/>
                <a:gd name="connsiteX1537" fmla="*/ 11351227 w 12191999"/>
                <a:gd name="connsiteY1537" fmla="*/ 581518 h 1160647"/>
                <a:gd name="connsiteX1538" fmla="*/ 11424188 w 12191999"/>
                <a:gd name="connsiteY1538" fmla="*/ 581518 h 1160647"/>
                <a:gd name="connsiteX1539" fmla="*/ 11424188 w 12191999"/>
                <a:gd name="connsiteY1539" fmla="*/ 590166 h 1160647"/>
                <a:gd name="connsiteX1540" fmla="*/ 11434321 w 12191999"/>
                <a:gd name="connsiteY1540" fmla="*/ 590166 h 1160647"/>
                <a:gd name="connsiteX1541" fmla="*/ 11434321 w 12191999"/>
                <a:gd name="connsiteY1541" fmla="*/ 704740 h 1160647"/>
                <a:gd name="connsiteX1542" fmla="*/ 11456615 w 12191999"/>
                <a:gd name="connsiteY1542" fmla="*/ 704740 h 1160647"/>
                <a:gd name="connsiteX1543" fmla="*/ 11456615 w 12191999"/>
                <a:gd name="connsiteY1543" fmla="*/ 637725 h 1160647"/>
                <a:gd name="connsiteX1544" fmla="*/ 11482962 w 12191999"/>
                <a:gd name="connsiteY1544" fmla="*/ 637725 h 1160647"/>
                <a:gd name="connsiteX1545" fmla="*/ 11487015 w 12191999"/>
                <a:gd name="connsiteY1545" fmla="*/ 633401 h 1160647"/>
                <a:gd name="connsiteX1546" fmla="*/ 11495122 w 12191999"/>
                <a:gd name="connsiteY1546" fmla="*/ 633401 h 1160647"/>
                <a:gd name="connsiteX1547" fmla="*/ 11499175 w 12191999"/>
                <a:gd name="connsiteY1547" fmla="*/ 637725 h 1160647"/>
                <a:gd name="connsiteX1548" fmla="*/ 11521469 w 12191999"/>
                <a:gd name="connsiteY1548" fmla="*/ 637725 h 1160647"/>
                <a:gd name="connsiteX1549" fmla="*/ 11521469 w 12191999"/>
                <a:gd name="connsiteY1549" fmla="*/ 520989 h 1160647"/>
                <a:gd name="connsiteX1550" fmla="*/ 11578216 w 12191999"/>
                <a:gd name="connsiteY1550" fmla="*/ 510180 h 1160647"/>
                <a:gd name="connsiteX1551" fmla="*/ 11578216 w 12191999"/>
                <a:gd name="connsiteY1551" fmla="*/ 511261 h 1160647"/>
                <a:gd name="connsiteX1552" fmla="*/ 11578216 w 12191999"/>
                <a:gd name="connsiteY1552" fmla="*/ 518827 h 1160647"/>
                <a:gd name="connsiteX1553" fmla="*/ 11604563 w 12191999"/>
                <a:gd name="connsiteY1553" fmla="*/ 518827 h 1160647"/>
                <a:gd name="connsiteX1554" fmla="*/ 11604563 w 12191999"/>
                <a:gd name="connsiteY1554" fmla="*/ 773917 h 1160647"/>
                <a:gd name="connsiteX1555" fmla="*/ 11626857 w 12191999"/>
                <a:gd name="connsiteY1555" fmla="*/ 773917 h 1160647"/>
                <a:gd name="connsiteX1556" fmla="*/ 11626857 w 12191999"/>
                <a:gd name="connsiteY1556" fmla="*/ 769593 h 1160647"/>
                <a:gd name="connsiteX1557" fmla="*/ 11639017 w 12191999"/>
                <a:gd name="connsiteY1557" fmla="*/ 769593 h 1160647"/>
                <a:gd name="connsiteX1558" fmla="*/ 11639017 w 12191999"/>
                <a:gd name="connsiteY1558" fmla="*/ 773917 h 1160647"/>
                <a:gd name="connsiteX1559" fmla="*/ 11663337 w 12191999"/>
                <a:gd name="connsiteY1559" fmla="*/ 773917 h 1160647"/>
                <a:gd name="connsiteX1560" fmla="*/ 11663337 w 12191999"/>
                <a:gd name="connsiteY1560" fmla="*/ 760946 h 1160647"/>
                <a:gd name="connsiteX1561" fmla="*/ 11691711 w 12191999"/>
                <a:gd name="connsiteY1561" fmla="*/ 760946 h 1160647"/>
                <a:gd name="connsiteX1562" fmla="*/ 11703871 w 12191999"/>
                <a:gd name="connsiteY1562" fmla="*/ 756622 h 1160647"/>
                <a:gd name="connsiteX1563" fmla="*/ 11724138 w 12191999"/>
                <a:gd name="connsiteY1563" fmla="*/ 760946 h 1160647"/>
                <a:gd name="connsiteX1564" fmla="*/ 11724138 w 12191999"/>
                <a:gd name="connsiteY1564" fmla="*/ 743652 h 1160647"/>
                <a:gd name="connsiteX1565" fmla="*/ 11732245 w 12191999"/>
                <a:gd name="connsiteY1565" fmla="*/ 743652 h 1160647"/>
                <a:gd name="connsiteX1566" fmla="*/ 11732245 w 12191999"/>
                <a:gd name="connsiteY1566" fmla="*/ 730681 h 1160647"/>
                <a:gd name="connsiteX1567" fmla="*/ 11788992 w 12191999"/>
                <a:gd name="connsiteY1567" fmla="*/ 730681 h 1160647"/>
                <a:gd name="connsiteX1568" fmla="*/ 11788992 w 12191999"/>
                <a:gd name="connsiteY1568" fmla="*/ 700416 h 1160647"/>
                <a:gd name="connsiteX1569" fmla="*/ 11807232 w 12191999"/>
                <a:gd name="connsiteY1569" fmla="*/ 700416 h 1160647"/>
                <a:gd name="connsiteX1570" fmla="*/ 11807232 w 12191999"/>
                <a:gd name="connsiteY1570" fmla="*/ 693931 h 1160647"/>
                <a:gd name="connsiteX1571" fmla="*/ 11819392 w 12191999"/>
                <a:gd name="connsiteY1571" fmla="*/ 693931 h 1160647"/>
                <a:gd name="connsiteX1572" fmla="*/ 11819392 w 12191999"/>
                <a:gd name="connsiteY1572" fmla="*/ 700416 h 1160647"/>
                <a:gd name="connsiteX1573" fmla="*/ 11835606 w 12191999"/>
                <a:gd name="connsiteY1573" fmla="*/ 700416 h 1160647"/>
                <a:gd name="connsiteX1574" fmla="*/ 11835606 w 12191999"/>
                <a:gd name="connsiteY1574" fmla="*/ 750137 h 1160647"/>
                <a:gd name="connsiteX1575" fmla="*/ 11868033 w 12191999"/>
                <a:gd name="connsiteY1575" fmla="*/ 750137 h 1160647"/>
                <a:gd name="connsiteX1576" fmla="*/ 11868033 w 12191999"/>
                <a:gd name="connsiteY1576" fmla="*/ 724196 h 1160647"/>
                <a:gd name="connsiteX1577" fmla="*/ 11906540 w 12191999"/>
                <a:gd name="connsiteY1577" fmla="*/ 724196 h 1160647"/>
                <a:gd name="connsiteX1578" fmla="*/ 11906540 w 12191999"/>
                <a:gd name="connsiteY1578" fmla="*/ 693931 h 1160647"/>
                <a:gd name="connsiteX1579" fmla="*/ 11955181 w 12191999"/>
                <a:gd name="connsiteY1579" fmla="*/ 693931 h 1160647"/>
                <a:gd name="connsiteX1580" fmla="*/ 11955181 w 12191999"/>
                <a:gd name="connsiteY1580" fmla="*/ 805087 h 1160647"/>
                <a:gd name="connsiteX1581" fmla="*/ 11955181 w 12191999"/>
                <a:gd name="connsiteY1581" fmla="*/ 818866 h 1160647"/>
                <a:gd name="connsiteX1582" fmla="*/ 11964324 w 12191999"/>
                <a:gd name="connsiteY1582" fmla="*/ 818866 h 1160647"/>
                <a:gd name="connsiteX1583" fmla="*/ 11964324 w 12191999"/>
                <a:gd name="connsiteY1583" fmla="*/ 762555 h 1160647"/>
                <a:gd name="connsiteX1584" fmla="*/ 11967661 w 12191999"/>
                <a:gd name="connsiteY1584" fmla="*/ 756622 h 1160647"/>
                <a:gd name="connsiteX1585" fmla="*/ 11967661 w 12191999"/>
                <a:gd name="connsiteY1585" fmla="*/ 758514 h 1160647"/>
                <a:gd name="connsiteX1586" fmla="*/ 11967661 w 12191999"/>
                <a:gd name="connsiteY1586" fmla="*/ 771755 h 1160647"/>
                <a:gd name="connsiteX1587" fmla="*/ 11971714 w 12191999"/>
                <a:gd name="connsiteY1587" fmla="*/ 726358 h 1160647"/>
                <a:gd name="connsiteX1588" fmla="*/ 11972474 w 12191999"/>
                <a:gd name="connsiteY1588" fmla="*/ 726358 h 1160647"/>
                <a:gd name="connsiteX1589" fmla="*/ 11977794 w 12191999"/>
                <a:gd name="connsiteY1589" fmla="*/ 726358 h 1160647"/>
                <a:gd name="connsiteX1590" fmla="*/ 11977794 w 12191999"/>
                <a:gd name="connsiteY1590" fmla="*/ 661504 h 1160647"/>
                <a:gd name="connsiteX1591" fmla="*/ 11978808 w 12191999"/>
                <a:gd name="connsiteY1591" fmla="*/ 661504 h 1160647"/>
                <a:gd name="connsiteX1592" fmla="*/ 11985901 w 12191999"/>
                <a:gd name="connsiteY1592" fmla="*/ 661504 h 1160647"/>
                <a:gd name="connsiteX1593" fmla="*/ 11998061 w 12191999"/>
                <a:gd name="connsiteY1593" fmla="*/ 618269 h 1160647"/>
                <a:gd name="connsiteX1594" fmla="*/ 11999328 w 12191999"/>
                <a:gd name="connsiteY1594" fmla="*/ 618269 h 1160647"/>
                <a:gd name="connsiteX1595" fmla="*/ 12008195 w 12191999"/>
                <a:gd name="connsiteY1595" fmla="*/ 618269 h 1160647"/>
                <a:gd name="connsiteX1596" fmla="*/ 12018328 w 12191999"/>
                <a:gd name="connsiteY1596" fmla="*/ 661504 h 1160647"/>
                <a:gd name="connsiteX1597" fmla="*/ 12019341 w 12191999"/>
                <a:gd name="connsiteY1597" fmla="*/ 661504 h 1160647"/>
                <a:gd name="connsiteX1598" fmla="*/ 12026435 w 12191999"/>
                <a:gd name="connsiteY1598" fmla="*/ 661504 h 1160647"/>
                <a:gd name="connsiteX1599" fmla="*/ 12026435 w 12191999"/>
                <a:gd name="connsiteY1599" fmla="*/ 700416 h 1160647"/>
                <a:gd name="connsiteX1600" fmla="*/ 12028208 w 12191999"/>
                <a:gd name="connsiteY1600" fmla="*/ 700416 h 1160647"/>
                <a:gd name="connsiteX1601" fmla="*/ 12040622 w 12191999"/>
                <a:gd name="connsiteY1601" fmla="*/ 700416 h 1160647"/>
                <a:gd name="connsiteX1602" fmla="*/ 12040622 w 12191999"/>
                <a:gd name="connsiteY1602" fmla="*/ 702578 h 1160647"/>
                <a:gd name="connsiteX1603" fmla="*/ 12040622 w 12191999"/>
                <a:gd name="connsiteY1603" fmla="*/ 717710 h 1160647"/>
                <a:gd name="connsiteX1604" fmla="*/ 12044675 w 12191999"/>
                <a:gd name="connsiteY1604" fmla="*/ 715549 h 1160647"/>
                <a:gd name="connsiteX1605" fmla="*/ 12044675 w 12191999"/>
                <a:gd name="connsiteY1605" fmla="*/ 700416 h 1160647"/>
                <a:gd name="connsiteX1606" fmla="*/ 12046195 w 12191999"/>
                <a:gd name="connsiteY1606" fmla="*/ 700416 h 1160647"/>
                <a:gd name="connsiteX1607" fmla="*/ 12056835 w 12191999"/>
                <a:gd name="connsiteY1607" fmla="*/ 700416 h 1160647"/>
                <a:gd name="connsiteX1608" fmla="*/ 12056835 w 12191999"/>
                <a:gd name="connsiteY1608" fmla="*/ 702037 h 1160647"/>
                <a:gd name="connsiteX1609" fmla="*/ 12056835 w 12191999"/>
                <a:gd name="connsiteY1609" fmla="*/ 713387 h 1160647"/>
                <a:gd name="connsiteX1610" fmla="*/ 12087236 w 12191999"/>
                <a:gd name="connsiteY1610" fmla="*/ 713387 h 1160647"/>
                <a:gd name="connsiteX1611" fmla="*/ 12087236 w 12191999"/>
                <a:gd name="connsiteY1611" fmla="*/ 676637 h 1160647"/>
                <a:gd name="connsiteX1612" fmla="*/ 12088502 w 12191999"/>
                <a:gd name="connsiteY1612" fmla="*/ 676637 h 1160647"/>
                <a:gd name="connsiteX1613" fmla="*/ 12097369 w 12191999"/>
                <a:gd name="connsiteY1613" fmla="*/ 676637 h 1160647"/>
                <a:gd name="connsiteX1614" fmla="*/ 12097369 w 12191999"/>
                <a:gd name="connsiteY1614" fmla="*/ 698254 h 1160647"/>
                <a:gd name="connsiteX1615" fmla="*/ 12099396 w 12191999"/>
                <a:gd name="connsiteY1615" fmla="*/ 665828 h 1160647"/>
                <a:gd name="connsiteX1616" fmla="*/ 12121689 w 12191999"/>
                <a:gd name="connsiteY1616" fmla="*/ 665828 h 1160647"/>
                <a:gd name="connsiteX1617" fmla="*/ 12121689 w 12191999"/>
                <a:gd name="connsiteY1617" fmla="*/ 664206 h 1160647"/>
                <a:gd name="connsiteX1618" fmla="*/ 12121689 w 12191999"/>
                <a:gd name="connsiteY1618" fmla="*/ 652857 h 1160647"/>
                <a:gd name="connsiteX1619" fmla="*/ 12122449 w 12191999"/>
                <a:gd name="connsiteY1619" fmla="*/ 652857 h 1160647"/>
                <a:gd name="connsiteX1620" fmla="*/ 12127769 w 12191999"/>
                <a:gd name="connsiteY1620" fmla="*/ 652857 h 1160647"/>
                <a:gd name="connsiteX1621" fmla="*/ 12127769 w 12191999"/>
                <a:gd name="connsiteY1621" fmla="*/ 650966 h 1160647"/>
                <a:gd name="connsiteX1622" fmla="*/ 12127769 w 12191999"/>
                <a:gd name="connsiteY1622" fmla="*/ 637725 h 1160647"/>
                <a:gd name="connsiteX1623" fmla="*/ 12131823 w 12191999"/>
                <a:gd name="connsiteY1623" fmla="*/ 644210 h 1160647"/>
                <a:gd name="connsiteX1624" fmla="*/ 12134103 w 12191999"/>
                <a:gd name="connsiteY1624" fmla="*/ 644210 h 1160647"/>
                <a:gd name="connsiteX1625" fmla="*/ 12150063 w 12191999"/>
                <a:gd name="connsiteY1625" fmla="*/ 644210 h 1160647"/>
                <a:gd name="connsiteX1626" fmla="*/ 12150063 w 12191999"/>
                <a:gd name="connsiteY1626" fmla="*/ 643399 h 1160647"/>
                <a:gd name="connsiteX1627" fmla="*/ 12150063 w 12191999"/>
                <a:gd name="connsiteY1627" fmla="*/ 637725 h 1160647"/>
                <a:gd name="connsiteX1628" fmla="*/ 12150823 w 12191999"/>
                <a:gd name="connsiteY1628" fmla="*/ 637725 h 1160647"/>
                <a:gd name="connsiteX1629" fmla="*/ 12156143 w 12191999"/>
                <a:gd name="connsiteY1629" fmla="*/ 637725 h 1160647"/>
                <a:gd name="connsiteX1630" fmla="*/ 12156143 w 12191999"/>
                <a:gd name="connsiteY1630" fmla="*/ 639076 h 1160647"/>
                <a:gd name="connsiteX1631" fmla="*/ 12156143 w 12191999"/>
                <a:gd name="connsiteY1631" fmla="*/ 648534 h 1160647"/>
                <a:gd name="connsiteX1632" fmla="*/ 12191999 w 12191999"/>
                <a:gd name="connsiteY1632" fmla="*/ 648534 h 1160647"/>
                <a:gd name="connsiteX1633" fmla="*/ 12191999 w 12191999"/>
                <a:gd name="connsiteY1633" fmla="*/ 1159457 h 1160647"/>
                <a:gd name="connsiteX1634" fmla="*/ 12027744 w 12191999"/>
                <a:gd name="connsiteY1634" fmla="*/ 1159331 h 1160647"/>
                <a:gd name="connsiteX1635" fmla="*/ 12027731 w 12191999"/>
                <a:gd name="connsiteY1635" fmla="*/ 1160647 h 1160647"/>
                <a:gd name="connsiteX1636" fmla="*/ 9008590 w 12191999"/>
                <a:gd name="connsiteY1636" fmla="*/ 1158322 h 1160647"/>
                <a:gd name="connsiteX1637" fmla="*/ 2054 w 12191999"/>
                <a:gd name="connsiteY1637" fmla="*/ 1158314 h 1160647"/>
                <a:gd name="connsiteX1638" fmla="*/ 0 w 12191999"/>
                <a:gd name="connsiteY1638" fmla="*/ 724196 h 1160647"/>
                <a:gd name="connsiteX1639" fmla="*/ 20267 w 12191999"/>
                <a:gd name="connsiteY1639" fmla="*/ 724196 h 1160647"/>
                <a:gd name="connsiteX1640" fmla="*/ 20774 w 12191999"/>
                <a:gd name="connsiteY1640" fmla="*/ 723115 h 1160647"/>
                <a:gd name="connsiteX1641" fmla="*/ 24320 w 12191999"/>
                <a:gd name="connsiteY1641" fmla="*/ 715549 h 1160647"/>
                <a:gd name="connsiteX1642" fmla="*/ 26095 w 12191999"/>
                <a:gd name="connsiteY1642" fmla="*/ 715819 h 1160647"/>
                <a:gd name="connsiteX1643" fmla="*/ 38507 w 12191999"/>
                <a:gd name="connsiteY1643" fmla="*/ 717710 h 1160647"/>
                <a:gd name="connsiteX1644" fmla="*/ 39014 w 12191999"/>
                <a:gd name="connsiteY1644" fmla="*/ 719062 h 1160647"/>
                <a:gd name="connsiteX1645" fmla="*/ 42560 w 12191999"/>
                <a:gd name="connsiteY1645" fmla="*/ 728519 h 1160647"/>
                <a:gd name="connsiteX1646" fmla="*/ 68907 w 12191999"/>
                <a:gd name="connsiteY1646" fmla="*/ 730681 h 1160647"/>
                <a:gd name="connsiteX1647" fmla="*/ 68907 w 12191999"/>
                <a:gd name="connsiteY1647" fmla="*/ 607460 h 1160647"/>
                <a:gd name="connsiteX1648" fmla="*/ 70934 w 12191999"/>
                <a:gd name="connsiteY1648" fmla="*/ 607460 h 1160647"/>
                <a:gd name="connsiteX1649" fmla="*/ 85121 w 12191999"/>
                <a:gd name="connsiteY1649" fmla="*/ 607460 h 1160647"/>
                <a:gd name="connsiteX1650" fmla="*/ 85121 w 12191999"/>
                <a:gd name="connsiteY1650" fmla="*/ 471268 h 1160647"/>
                <a:gd name="connsiteX1651" fmla="*/ 86894 w 12191999"/>
                <a:gd name="connsiteY1651" fmla="*/ 471268 h 1160647"/>
                <a:gd name="connsiteX1652" fmla="*/ 99308 w 12191999"/>
                <a:gd name="connsiteY1652" fmla="*/ 471268 h 1160647"/>
                <a:gd name="connsiteX1653" fmla="*/ 99308 w 12191999"/>
                <a:gd name="connsiteY1653" fmla="*/ 356694 h 1160647"/>
                <a:gd name="connsiteX1654" fmla="*/ 103361 w 12191999"/>
                <a:gd name="connsiteY1654" fmla="*/ 328590 h 1160647"/>
                <a:gd name="connsiteX1655" fmla="*/ 105388 w 12191999"/>
                <a:gd name="connsiteY1655" fmla="*/ 328590 h 1160647"/>
                <a:gd name="connsiteX1656" fmla="*/ 119575 w 12191999"/>
                <a:gd name="connsiteY1656" fmla="*/ 328590 h 1160647"/>
                <a:gd name="connsiteX1657" fmla="*/ 156055 w 12191999"/>
                <a:gd name="connsiteY1657" fmla="*/ 246443 h 1160647"/>
                <a:gd name="connsiteX1658" fmla="*/ 160109 w 12191999"/>
                <a:gd name="connsiteY1658" fmla="*/ 0 h 1160647"/>
                <a:gd name="connsiteX0" fmla="*/ 160109 w 12191999"/>
                <a:gd name="connsiteY0" fmla="*/ 0 h 1160647"/>
                <a:gd name="connsiteX1" fmla="*/ 162135 w 12191999"/>
                <a:gd name="connsiteY1" fmla="*/ 246443 h 1160647"/>
                <a:gd name="connsiteX2" fmla="*/ 200643 w 12191999"/>
                <a:gd name="connsiteY2" fmla="*/ 326429 h 1160647"/>
                <a:gd name="connsiteX3" fmla="*/ 202669 w 12191999"/>
                <a:gd name="connsiteY3" fmla="*/ 326429 h 1160647"/>
                <a:gd name="connsiteX4" fmla="*/ 216856 w 12191999"/>
                <a:gd name="connsiteY4" fmla="*/ 326429 h 1160647"/>
                <a:gd name="connsiteX5" fmla="*/ 216856 w 12191999"/>
                <a:gd name="connsiteY5" fmla="*/ 350208 h 1160647"/>
                <a:gd name="connsiteX6" fmla="*/ 217363 w 12191999"/>
                <a:gd name="connsiteY6" fmla="*/ 351019 h 1160647"/>
                <a:gd name="connsiteX7" fmla="*/ 220909 w 12191999"/>
                <a:gd name="connsiteY7" fmla="*/ 356694 h 1160647"/>
                <a:gd name="connsiteX8" fmla="*/ 220909 w 12191999"/>
                <a:gd name="connsiteY8" fmla="*/ 471268 h 1160647"/>
                <a:gd name="connsiteX9" fmla="*/ 223189 w 12191999"/>
                <a:gd name="connsiteY9" fmla="*/ 471268 h 1160647"/>
                <a:gd name="connsiteX10" fmla="*/ 239151 w 12191999"/>
                <a:gd name="connsiteY10" fmla="*/ 471268 h 1160647"/>
                <a:gd name="connsiteX11" fmla="*/ 239151 w 12191999"/>
                <a:gd name="connsiteY11" fmla="*/ 611783 h 1160647"/>
                <a:gd name="connsiteX12" fmla="*/ 240670 w 12191999"/>
                <a:gd name="connsiteY12" fmla="*/ 611513 h 1160647"/>
                <a:gd name="connsiteX13" fmla="*/ 251310 w 12191999"/>
                <a:gd name="connsiteY13" fmla="*/ 609622 h 1160647"/>
                <a:gd name="connsiteX14" fmla="*/ 249283 w 12191999"/>
                <a:gd name="connsiteY14" fmla="*/ 698254 h 1160647"/>
                <a:gd name="connsiteX15" fmla="*/ 250804 w 12191999"/>
                <a:gd name="connsiteY15" fmla="*/ 698525 h 1160647"/>
                <a:gd name="connsiteX16" fmla="*/ 261444 w 12191999"/>
                <a:gd name="connsiteY16" fmla="*/ 700416 h 1160647"/>
                <a:gd name="connsiteX17" fmla="*/ 261696 w 12191999"/>
                <a:gd name="connsiteY17" fmla="*/ 701227 h 1160647"/>
                <a:gd name="connsiteX18" fmla="*/ 263470 w 12191999"/>
                <a:gd name="connsiteY18" fmla="*/ 706902 h 1160647"/>
                <a:gd name="connsiteX19" fmla="*/ 264230 w 12191999"/>
                <a:gd name="connsiteY19" fmla="*/ 704470 h 1160647"/>
                <a:gd name="connsiteX20" fmla="*/ 269550 w 12191999"/>
                <a:gd name="connsiteY20" fmla="*/ 687446 h 1160647"/>
                <a:gd name="connsiteX21" fmla="*/ 271323 w 12191999"/>
                <a:gd name="connsiteY21" fmla="*/ 687446 h 1160647"/>
                <a:gd name="connsiteX22" fmla="*/ 283737 w 12191999"/>
                <a:gd name="connsiteY22" fmla="*/ 687446 h 1160647"/>
                <a:gd name="connsiteX23" fmla="*/ 283737 w 12191999"/>
                <a:gd name="connsiteY23" fmla="*/ 719872 h 1160647"/>
                <a:gd name="connsiteX24" fmla="*/ 284750 w 12191999"/>
                <a:gd name="connsiteY24" fmla="*/ 720413 h 1160647"/>
                <a:gd name="connsiteX25" fmla="*/ 291844 w 12191999"/>
                <a:gd name="connsiteY25" fmla="*/ 724196 h 1160647"/>
                <a:gd name="connsiteX26" fmla="*/ 291844 w 12191999"/>
                <a:gd name="connsiteY26" fmla="*/ 725547 h 1160647"/>
                <a:gd name="connsiteX27" fmla="*/ 291844 w 12191999"/>
                <a:gd name="connsiteY27" fmla="*/ 735005 h 1160647"/>
                <a:gd name="connsiteX28" fmla="*/ 336431 w 12191999"/>
                <a:gd name="connsiteY28" fmla="*/ 735005 h 1160647"/>
                <a:gd name="connsiteX29" fmla="*/ 336431 w 12191999"/>
                <a:gd name="connsiteY29" fmla="*/ 736086 h 1160647"/>
                <a:gd name="connsiteX30" fmla="*/ 336431 w 12191999"/>
                <a:gd name="connsiteY30" fmla="*/ 743652 h 1160647"/>
                <a:gd name="connsiteX31" fmla="*/ 338457 w 12191999"/>
                <a:gd name="connsiteY31" fmla="*/ 743652 h 1160647"/>
                <a:gd name="connsiteX32" fmla="*/ 352644 w 12191999"/>
                <a:gd name="connsiteY32" fmla="*/ 743652 h 1160647"/>
                <a:gd name="connsiteX33" fmla="*/ 352644 w 12191999"/>
                <a:gd name="connsiteY33" fmla="*/ 713387 h 1160647"/>
                <a:gd name="connsiteX34" fmla="*/ 397231 w 12191999"/>
                <a:gd name="connsiteY34" fmla="*/ 713387 h 1160647"/>
                <a:gd name="connsiteX35" fmla="*/ 397231 w 12191999"/>
                <a:gd name="connsiteY35" fmla="*/ 712036 h 1160647"/>
                <a:gd name="connsiteX36" fmla="*/ 397231 w 12191999"/>
                <a:gd name="connsiteY36" fmla="*/ 702578 h 1160647"/>
                <a:gd name="connsiteX37" fmla="*/ 398245 w 12191999"/>
                <a:gd name="connsiteY37" fmla="*/ 702578 h 1160647"/>
                <a:gd name="connsiteX38" fmla="*/ 405338 w 12191999"/>
                <a:gd name="connsiteY38" fmla="*/ 702578 h 1160647"/>
                <a:gd name="connsiteX39" fmla="*/ 405338 w 12191999"/>
                <a:gd name="connsiteY39" fmla="*/ 700687 h 1160647"/>
                <a:gd name="connsiteX40" fmla="*/ 405338 w 12191999"/>
                <a:gd name="connsiteY40" fmla="*/ 687446 h 1160647"/>
                <a:gd name="connsiteX41" fmla="*/ 406099 w 12191999"/>
                <a:gd name="connsiteY41" fmla="*/ 687446 h 1160647"/>
                <a:gd name="connsiteX42" fmla="*/ 411418 w 12191999"/>
                <a:gd name="connsiteY42" fmla="*/ 687446 h 1160647"/>
                <a:gd name="connsiteX43" fmla="*/ 411418 w 12191999"/>
                <a:gd name="connsiteY43" fmla="*/ 686365 h 1160647"/>
                <a:gd name="connsiteX44" fmla="*/ 411418 w 12191999"/>
                <a:gd name="connsiteY44" fmla="*/ 678798 h 1160647"/>
                <a:gd name="connsiteX45" fmla="*/ 413445 w 12191999"/>
                <a:gd name="connsiteY45" fmla="*/ 678798 h 1160647"/>
                <a:gd name="connsiteX46" fmla="*/ 427632 w 12191999"/>
                <a:gd name="connsiteY46" fmla="*/ 678798 h 1160647"/>
                <a:gd name="connsiteX47" fmla="*/ 427632 w 12191999"/>
                <a:gd name="connsiteY47" fmla="*/ 679879 h 1160647"/>
                <a:gd name="connsiteX48" fmla="*/ 427632 w 12191999"/>
                <a:gd name="connsiteY48" fmla="*/ 687446 h 1160647"/>
                <a:gd name="connsiteX49" fmla="*/ 449925 w 12191999"/>
                <a:gd name="connsiteY49" fmla="*/ 687446 h 1160647"/>
                <a:gd name="connsiteX50" fmla="*/ 449925 w 12191999"/>
                <a:gd name="connsiteY50" fmla="*/ 685554 h 1160647"/>
                <a:gd name="connsiteX51" fmla="*/ 449925 w 12191999"/>
                <a:gd name="connsiteY51" fmla="*/ 672313 h 1160647"/>
                <a:gd name="connsiteX52" fmla="*/ 451700 w 12191999"/>
                <a:gd name="connsiteY52" fmla="*/ 672313 h 1160647"/>
                <a:gd name="connsiteX53" fmla="*/ 464112 w 12191999"/>
                <a:gd name="connsiteY53" fmla="*/ 672313 h 1160647"/>
                <a:gd name="connsiteX54" fmla="*/ 464112 w 12191999"/>
                <a:gd name="connsiteY54" fmla="*/ 696093 h 1160647"/>
                <a:gd name="connsiteX55" fmla="*/ 465126 w 12191999"/>
                <a:gd name="connsiteY55" fmla="*/ 696093 h 1160647"/>
                <a:gd name="connsiteX56" fmla="*/ 472219 w 12191999"/>
                <a:gd name="connsiteY56" fmla="*/ 696093 h 1160647"/>
                <a:gd name="connsiteX57" fmla="*/ 472219 w 12191999"/>
                <a:gd name="connsiteY57" fmla="*/ 695012 h 1160647"/>
                <a:gd name="connsiteX58" fmla="*/ 472219 w 12191999"/>
                <a:gd name="connsiteY58" fmla="*/ 687446 h 1160647"/>
                <a:gd name="connsiteX59" fmla="*/ 473992 w 12191999"/>
                <a:gd name="connsiteY59" fmla="*/ 687446 h 1160647"/>
                <a:gd name="connsiteX60" fmla="*/ 486407 w 12191999"/>
                <a:gd name="connsiteY60" fmla="*/ 687446 h 1160647"/>
                <a:gd name="connsiteX61" fmla="*/ 486407 w 12191999"/>
                <a:gd name="connsiteY61" fmla="*/ 713387 h 1160647"/>
                <a:gd name="connsiteX62" fmla="*/ 488433 w 12191999"/>
                <a:gd name="connsiteY62" fmla="*/ 713387 h 1160647"/>
                <a:gd name="connsiteX63" fmla="*/ 502619 w 12191999"/>
                <a:gd name="connsiteY63" fmla="*/ 713387 h 1160647"/>
                <a:gd name="connsiteX64" fmla="*/ 502619 w 12191999"/>
                <a:gd name="connsiteY64" fmla="*/ 715008 h 1160647"/>
                <a:gd name="connsiteX65" fmla="*/ 502619 w 12191999"/>
                <a:gd name="connsiteY65" fmla="*/ 726358 h 1160647"/>
                <a:gd name="connsiteX66" fmla="*/ 503379 w 12191999"/>
                <a:gd name="connsiteY66" fmla="*/ 726358 h 1160647"/>
                <a:gd name="connsiteX67" fmla="*/ 508700 w 12191999"/>
                <a:gd name="connsiteY67" fmla="*/ 726358 h 1160647"/>
                <a:gd name="connsiteX68" fmla="*/ 508700 w 12191999"/>
                <a:gd name="connsiteY68" fmla="*/ 725547 h 1160647"/>
                <a:gd name="connsiteX69" fmla="*/ 508700 w 12191999"/>
                <a:gd name="connsiteY69" fmla="*/ 719872 h 1160647"/>
                <a:gd name="connsiteX70" fmla="*/ 539100 w 12191999"/>
                <a:gd name="connsiteY70" fmla="*/ 719872 h 1160647"/>
                <a:gd name="connsiteX71" fmla="*/ 539100 w 12191999"/>
                <a:gd name="connsiteY71" fmla="*/ 743652 h 1160647"/>
                <a:gd name="connsiteX72" fmla="*/ 540113 w 12191999"/>
                <a:gd name="connsiteY72" fmla="*/ 743652 h 1160647"/>
                <a:gd name="connsiteX73" fmla="*/ 547207 w 12191999"/>
                <a:gd name="connsiteY73" fmla="*/ 743652 h 1160647"/>
                <a:gd name="connsiteX74" fmla="*/ 547207 w 12191999"/>
                <a:gd name="connsiteY74" fmla="*/ 744733 h 1160647"/>
                <a:gd name="connsiteX75" fmla="*/ 547207 w 12191999"/>
                <a:gd name="connsiteY75" fmla="*/ 752299 h 1160647"/>
                <a:gd name="connsiteX76" fmla="*/ 547967 w 12191999"/>
                <a:gd name="connsiteY76" fmla="*/ 752299 h 1160647"/>
                <a:gd name="connsiteX77" fmla="*/ 553287 w 12191999"/>
                <a:gd name="connsiteY77" fmla="*/ 752299 h 1160647"/>
                <a:gd name="connsiteX78" fmla="*/ 553287 w 12191999"/>
                <a:gd name="connsiteY78" fmla="*/ 750137 h 1160647"/>
                <a:gd name="connsiteX79" fmla="*/ 553287 w 12191999"/>
                <a:gd name="connsiteY79" fmla="*/ 735005 h 1160647"/>
                <a:gd name="connsiteX80" fmla="*/ 554300 w 12191999"/>
                <a:gd name="connsiteY80" fmla="*/ 735005 h 1160647"/>
                <a:gd name="connsiteX81" fmla="*/ 561394 w 12191999"/>
                <a:gd name="connsiteY81" fmla="*/ 735005 h 1160647"/>
                <a:gd name="connsiteX82" fmla="*/ 561394 w 12191999"/>
                <a:gd name="connsiteY82" fmla="*/ 736086 h 1160647"/>
                <a:gd name="connsiteX83" fmla="*/ 561394 w 12191999"/>
                <a:gd name="connsiteY83" fmla="*/ 743652 h 1160647"/>
                <a:gd name="connsiteX84" fmla="*/ 566714 w 12191999"/>
                <a:gd name="connsiteY84" fmla="*/ 741659 h 1160647"/>
                <a:gd name="connsiteX85" fmla="*/ 567474 w 12191999"/>
                <a:gd name="connsiteY85" fmla="*/ 740679 h 1160647"/>
                <a:gd name="connsiteX86" fmla="*/ 567474 w 12191999"/>
                <a:gd name="connsiteY86" fmla="*/ 735005 h 1160647"/>
                <a:gd name="connsiteX87" fmla="*/ 605982 w 12191999"/>
                <a:gd name="connsiteY87" fmla="*/ 735005 h 1160647"/>
                <a:gd name="connsiteX88" fmla="*/ 605982 w 12191999"/>
                <a:gd name="connsiteY88" fmla="*/ 758784 h 1160647"/>
                <a:gd name="connsiteX89" fmla="*/ 608008 w 12191999"/>
                <a:gd name="connsiteY89" fmla="*/ 758784 h 1160647"/>
                <a:gd name="connsiteX90" fmla="*/ 622194 w 12191999"/>
                <a:gd name="connsiteY90" fmla="*/ 758784 h 1160647"/>
                <a:gd name="connsiteX91" fmla="*/ 622194 w 12191999"/>
                <a:gd name="connsiteY91" fmla="*/ 759865 h 1160647"/>
                <a:gd name="connsiteX92" fmla="*/ 622194 w 12191999"/>
                <a:gd name="connsiteY92" fmla="*/ 767431 h 1160647"/>
                <a:gd name="connsiteX93" fmla="*/ 623968 w 12191999"/>
                <a:gd name="connsiteY93" fmla="*/ 767431 h 1160647"/>
                <a:gd name="connsiteX94" fmla="*/ 636381 w 12191999"/>
                <a:gd name="connsiteY94" fmla="*/ 767431 h 1160647"/>
                <a:gd name="connsiteX95" fmla="*/ 636381 w 12191999"/>
                <a:gd name="connsiteY95" fmla="*/ 743652 h 1160647"/>
                <a:gd name="connsiteX96" fmla="*/ 637394 w 12191999"/>
                <a:gd name="connsiteY96" fmla="*/ 743652 h 1160647"/>
                <a:gd name="connsiteX97" fmla="*/ 644488 w 12191999"/>
                <a:gd name="connsiteY97" fmla="*/ 743652 h 1160647"/>
                <a:gd name="connsiteX98" fmla="*/ 644488 w 12191999"/>
                <a:gd name="connsiteY98" fmla="*/ 711225 h 1160647"/>
                <a:gd name="connsiteX99" fmla="*/ 645501 w 12191999"/>
                <a:gd name="connsiteY99" fmla="*/ 711225 h 1160647"/>
                <a:gd name="connsiteX100" fmla="*/ 652595 w 12191999"/>
                <a:gd name="connsiteY100" fmla="*/ 711225 h 1160647"/>
                <a:gd name="connsiteX101" fmla="*/ 652595 w 12191999"/>
                <a:gd name="connsiteY101" fmla="*/ 709334 h 1160647"/>
                <a:gd name="connsiteX102" fmla="*/ 652595 w 12191999"/>
                <a:gd name="connsiteY102" fmla="*/ 696093 h 1160647"/>
                <a:gd name="connsiteX103" fmla="*/ 651328 w 12191999"/>
                <a:gd name="connsiteY103" fmla="*/ 694471 h 1160647"/>
                <a:gd name="connsiteX104" fmla="*/ 656648 w 12191999"/>
                <a:gd name="connsiteY104" fmla="*/ 683122 h 1160647"/>
                <a:gd name="connsiteX105" fmla="*/ 664755 w 12191999"/>
                <a:gd name="connsiteY105" fmla="*/ 711225 h 1160647"/>
                <a:gd name="connsiteX106" fmla="*/ 665515 w 12191999"/>
                <a:gd name="connsiteY106" fmla="*/ 711225 h 1160647"/>
                <a:gd name="connsiteX107" fmla="*/ 670835 w 12191999"/>
                <a:gd name="connsiteY107" fmla="*/ 711225 h 1160647"/>
                <a:gd name="connsiteX108" fmla="*/ 670835 w 12191999"/>
                <a:gd name="connsiteY108" fmla="*/ 605298 h 1160647"/>
                <a:gd name="connsiteX109" fmla="*/ 672356 w 12191999"/>
                <a:gd name="connsiteY109" fmla="*/ 605298 h 1160647"/>
                <a:gd name="connsiteX110" fmla="*/ 682996 w 12191999"/>
                <a:gd name="connsiteY110" fmla="*/ 605298 h 1160647"/>
                <a:gd name="connsiteX111" fmla="*/ 682996 w 12191999"/>
                <a:gd name="connsiteY111" fmla="*/ 557739 h 1160647"/>
                <a:gd name="connsiteX112" fmla="*/ 709342 w 12191999"/>
                <a:gd name="connsiteY112" fmla="*/ 557739 h 1160647"/>
                <a:gd name="connsiteX113" fmla="*/ 709342 w 12191999"/>
                <a:gd name="connsiteY113" fmla="*/ 536121 h 1160647"/>
                <a:gd name="connsiteX114" fmla="*/ 743796 w 12191999"/>
                <a:gd name="connsiteY114" fmla="*/ 536121 h 1160647"/>
                <a:gd name="connsiteX115" fmla="*/ 743796 w 12191999"/>
                <a:gd name="connsiteY115" fmla="*/ 538553 h 1160647"/>
                <a:gd name="connsiteX116" fmla="*/ 743796 w 12191999"/>
                <a:gd name="connsiteY116" fmla="*/ 555577 h 1160647"/>
                <a:gd name="connsiteX117" fmla="*/ 746077 w 12191999"/>
                <a:gd name="connsiteY117" fmla="*/ 555577 h 1160647"/>
                <a:gd name="connsiteX118" fmla="*/ 762036 w 12191999"/>
                <a:gd name="connsiteY118" fmla="*/ 555577 h 1160647"/>
                <a:gd name="connsiteX119" fmla="*/ 762036 w 12191999"/>
                <a:gd name="connsiteY119" fmla="*/ 603136 h 1160647"/>
                <a:gd name="connsiteX120" fmla="*/ 763049 w 12191999"/>
                <a:gd name="connsiteY120" fmla="*/ 603136 h 1160647"/>
                <a:gd name="connsiteX121" fmla="*/ 770144 w 12191999"/>
                <a:gd name="connsiteY121" fmla="*/ 603136 h 1160647"/>
                <a:gd name="connsiteX122" fmla="*/ 784330 w 12191999"/>
                <a:gd name="connsiteY122" fmla="*/ 607460 h 1160647"/>
                <a:gd name="connsiteX123" fmla="*/ 784330 w 12191999"/>
                <a:gd name="connsiteY123" fmla="*/ 646372 h 1160647"/>
                <a:gd name="connsiteX124" fmla="*/ 785344 w 12191999"/>
                <a:gd name="connsiteY124" fmla="*/ 646372 h 1160647"/>
                <a:gd name="connsiteX125" fmla="*/ 792436 w 12191999"/>
                <a:gd name="connsiteY125" fmla="*/ 646372 h 1160647"/>
                <a:gd name="connsiteX126" fmla="*/ 792436 w 12191999"/>
                <a:gd name="connsiteY126" fmla="*/ 647993 h 1160647"/>
                <a:gd name="connsiteX127" fmla="*/ 792436 w 12191999"/>
                <a:gd name="connsiteY127" fmla="*/ 659342 h 1160647"/>
                <a:gd name="connsiteX128" fmla="*/ 794463 w 12191999"/>
                <a:gd name="connsiteY128" fmla="*/ 659342 h 1160647"/>
                <a:gd name="connsiteX129" fmla="*/ 808650 w 12191999"/>
                <a:gd name="connsiteY129" fmla="*/ 659342 h 1160647"/>
                <a:gd name="connsiteX130" fmla="*/ 814730 w 12191999"/>
                <a:gd name="connsiteY130" fmla="*/ 665828 h 1160647"/>
                <a:gd name="connsiteX131" fmla="*/ 814730 w 12191999"/>
                <a:gd name="connsiteY131" fmla="*/ 687446 h 1160647"/>
                <a:gd name="connsiteX132" fmla="*/ 817010 w 12191999"/>
                <a:gd name="connsiteY132" fmla="*/ 687446 h 1160647"/>
                <a:gd name="connsiteX133" fmla="*/ 832971 w 12191999"/>
                <a:gd name="connsiteY133" fmla="*/ 687446 h 1160647"/>
                <a:gd name="connsiteX134" fmla="*/ 832971 w 12191999"/>
                <a:gd name="connsiteY134" fmla="*/ 688526 h 1160647"/>
                <a:gd name="connsiteX135" fmla="*/ 832971 w 12191999"/>
                <a:gd name="connsiteY135" fmla="*/ 696093 h 1160647"/>
                <a:gd name="connsiteX136" fmla="*/ 834238 w 12191999"/>
                <a:gd name="connsiteY136" fmla="*/ 696093 h 1160647"/>
                <a:gd name="connsiteX137" fmla="*/ 843105 w 12191999"/>
                <a:gd name="connsiteY137" fmla="*/ 696093 h 1160647"/>
                <a:gd name="connsiteX138" fmla="*/ 843105 w 12191999"/>
                <a:gd name="connsiteY138" fmla="*/ 698254 h 1160647"/>
                <a:gd name="connsiteX139" fmla="*/ 843105 w 12191999"/>
                <a:gd name="connsiteY139" fmla="*/ 713387 h 1160647"/>
                <a:gd name="connsiteX140" fmla="*/ 847158 w 12191999"/>
                <a:gd name="connsiteY140" fmla="*/ 711495 h 1160647"/>
                <a:gd name="connsiteX141" fmla="*/ 847158 w 12191999"/>
                <a:gd name="connsiteY141" fmla="*/ 698254 h 1160647"/>
                <a:gd name="connsiteX142" fmla="*/ 848170 w 12191999"/>
                <a:gd name="connsiteY142" fmla="*/ 698254 h 1160647"/>
                <a:gd name="connsiteX143" fmla="*/ 855264 w 12191999"/>
                <a:gd name="connsiteY143" fmla="*/ 698254 h 1160647"/>
                <a:gd name="connsiteX144" fmla="*/ 855264 w 12191999"/>
                <a:gd name="connsiteY144" fmla="*/ 699876 h 1160647"/>
                <a:gd name="connsiteX145" fmla="*/ 855264 w 12191999"/>
                <a:gd name="connsiteY145" fmla="*/ 711225 h 1160647"/>
                <a:gd name="connsiteX146" fmla="*/ 856025 w 12191999"/>
                <a:gd name="connsiteY146" fmla="*/ 711225 h 1160647"/>
                <a:gd name="connsiteX147" fmla="*/ 861344 w 12191999"/>
                <a:gd name="connsiteY147" fmla="*/ 711225 h 1160647"/>
                <a:gd name="connsiteX148" fmla="*/ 909984 w 12191999"/>
                <a:gd name="connsiteY148" fmla="*/ 706902 h 1160647"/>
                <a:gd name="connsiteX149" fmla="*/ 909984 w 12191999"/>
                <a:gd name="connsiteY149" fmla="*/ 708253 h 1160647"/>
                <a:gd name="connsiteX150" fmla="*/ 909984 w 12191999"/>
                <a:gd name="connsiteY150" fmla="*/ 717710 h 1160647"/>
                <a:gd name="connsiteX151" fmla="*/ 910744 w 12191999"/>
                <a:gd name="connsiteY151" fmla="*/ 717710 h 1160647"/>
                <a:gd name="connsiteX152" fmla="*/ 916065 w 12191999"/>
                <a:gd name="connsiteY152" fmla="*/ 717710 h 1160647"/>
                <a:gd name="connsiteX153" fmla="*/ 916065 w 12191999"/>
                <a:gd name="connsiteY153" fmla="*/ 719872 h 1160647"/>
                <a:gd name="connsiteX154" fmla="*/ 916065 w 12191999"/>
                <a:gd name="connsiteY154" fmla="*/ 735005 h 1160647"/>
                <a:gd name="connsiteX155" fmla="*/ 918091 w 12191999"/>
                <a:gd name="connsiteY155" fmla="*/ 733654 h 1160647"/>
                <a:gd name="connsiteX156" fmla="*/ 932278 w 12191999"/>
                <a:gd name="connsiteY156" fmla="*/ 724196 h 1160647"/>
                <a:gd name="connsiteX157" fmla="*/ 938359 w 12191999"/>
                <a:gd name="connsiteY157" fmla="*/ 683122 h 1160647"/>
                <a:gd name="connsiteX158" fmla="*/ 939118 w 12191999"/>
                <a:gd name="connsiteY158" fmla="*/ 682852 h 1160647"/>
                <a:gd name="connsiteX159" fmla="*/ 944438 w 12191999"/>
                <a:gd name="connsiteY159" fmla="*/ 680960 h 1160647"/>
                <a:gd name="connsiteX160" fmla="*/ 946466 w 12191999"/>
                <a:gd name="connsiteY160" fmla="*/ 611783 h 1160647"/>
                <a:gd name="connsiteX161" fmla="*/ 948492 w 12191999"/>
                <a:gd name="connsiteY161" fmla="*/ 680960 h 1160647"/>
                <a:gd name="connsiteX162" fmla="*/ 949252 w 12191999"/>
                <a:gd name="connsiteY162" fmla="*/ 681230 h 1160647"/>
                <a:gd name="connsiteX163" fmla="*/ 954572 w 12191999"/>
                <a:gd name="connsiteY163" fmla="*/ 683122 h 1160647"/>
                <a:gd name="connsiteX164" fmla="*/ 954572 w 12191999"/>
                <a:gd name="connsiteY164" fmla="*/ 596651 h 1160647"/>
                <a:gd name="connsiteX165" fmla="*/ 958625 w 12191999"/>
                <a:gd name="connsiteY165" fmla="*/ 564224 h 1160647"/>
                <a:gd name="connsiteX166" fmla="*/ 997133 w 12191999"/>
                <a:gd name="connsiteY166" fmla="*/ 564224 h 1160647"/>
                <a:gd name="connsiteX167" fmla="*/ 997133 w 12191999"/>
                <a:gd name="connsiteY167" fmla="*/ 596651 h 1160647"/>
                <a:gd name="connsiteX168" fmla="*/ 997893 w 12191999"/>
                <a:gd name="connsiteY168" fmla="*/ 596651 h 1160647"/>
                <a:gd name="connsiteX169" fmla="*/ 1003212 w 12191999"/>
                <a:gd name="connsiteY169" fmla="*/ 596651 h 1160647"/>
                <a:gd name="connsiteX170" fmla="*/ 1003212 w 12191999"/>
                <a:gd name="connsiteY170" fmla="*/ 514503 h 1160647"/>
                <a:gd name="connsiteX171" fmla="*/ 1004987 w 12191999"/>
                <a:gd name="connsiteY171" fmla="*/ 514503 h 1160647"/>
                <a:gd name="connsiteX172" fmla="*/ 1017399 w 12191999"/>
                <a:gd name="connsiteY172" fmla="*/ 514503 h 1160647"/>
                <a:gd name="connsiteX173" fmla="*/ 1017399 w 12191999"/>
                <a:gd name="connsiteY173" fmla="*/ 512612 h 1160647"/>
                <a:gd name="connsiteX174" fmla="*/ 1017399 w 12191999"/>
                <a:gd name="connsiteY174" fmla="*/ 499371 h 1160647"/>
                <a:gd name="connsiteX175" fmla="*/ 1039693 w 12191999"/>
                <a:gd name="connsiteY175" fmla="*/ 499371 h 1160647"/>
                <a:gd name="connsiteX176" fmla="*/ 1039693 w 12191999"/>
                <a:gd name="connsiteY176" fmla="*/ 498290 h 1160647"/>
                <a:gd name="connsiteX177" fmla="*/ 1039693 w 12191999"/>
                <a:gd name="connsiteY177" fmla="*/ 490724 h 1160647"/>
                <a:gd name="connsiteX178" fmla="*/ 1041467 w 12191999"/>
                <a:gd name="connsiteY178" fmla="*/ 490724 h 1160647"/>
                <a:gd name="connsiteX179" fmla="*/ 1053881 w 12191999"/>
                <a:gd name="connsiteY179" fmla="*/ 490724 h 1160647"/>
                <a:gd name="connsiteX180" fmla="*/ 1053881 w 12191999"/>
                <a:gd name="connsiteY180" fmla="*/ 491805 h 1160647"/>
                <a:gd name="connsiteX181" fmla="*/ 1053881 w 12191999"/>
                <a:gd name="connsiteY181" fmla="*/ 499371 h 1160647"/>
                <a:gd name="connsiteX182" fmla="*/ 1054641 w 12191999"/>
                <a:gd name="connsiteY182" fmla="*/ 499371 h 1160647"/>
                <a:gd name="connsiteX183" fmla="*/ 1059960 w 12191999"/>
                <a:gd name="connsiteY183" fmla="*/ 499371 h 1160647"/>
                <a:gd name="connsiteX184" fmla="*/ 1070093 w 12191999"/>
                <a:gd name="connsiteY184" fmla="*/ 495047 h 1160647"/>
                <a:gd name="connsiteX185" fmla="*/ 1074146 w 12191999"/>
                <a:gd name="connsiteY185" fmla="*/ 498290 h 1160647"/>
                <a:gd name="connsiteX186" fmla="*/ 1074146 w 12191999"/>
                <a:gd name="connsiteY186" fmla="*/ 490724 h 1160647"/>
                <a:gd name="connsiteX187" fmla="*/ 1076426 w 12191999"/>
                <a:gd name="connsiteY187" fmla="*/ 490724 h 1160647"/>
                <a:gd name="connsiteX188" fmla="*/ 1092387 w 12191999"/>
                <a:gd name="connsiteY188" fmla="*/ 490724 h 1160647"/>
                <a:gd name="connsiteX189" fmla="*/ 1092387 w 12191999"/>
                <a:gd name="connsiteY189" fmla="*/ 491805 h 1160647"/>
                <a:gd name="connsiteX190" fmla="*/ 1092387 w 12191999"/>
                <a:gd name="connsiteY190" fmla="*/ 499371 h 1160647"/>
                <a:gd name="connsiteX191" fmla="*/ 1122788 w 12191999"/>
                <a:gd name="connsiteY191" fmla="*/ 499371 h 1160647"/>
                <a:gd name="connsiteX192" fmla="*/ 1122788 w 12191999"/>
                <a:gd name="connsiteY192" fmla="*/ 500992 h 1160647"/>
                <a:gd name="connsiteX193" fmla="*/ 1122788 w 12191999"/>
                <a:gd name="connsiteY193" fmla="*/ 512342 h 1160647"/>
                <a:gd name="connsiteX194" fmla="*/ 1149135 w 12191999"/>
                <a:gd name="connsiteY194" fmla="*/ 512342 h 1160647"/>
                <a:gd name="connsiteX195" fmla="*/ 1149135 w 12191999"/>
                <a:gd name="connsiteY195" fmla="*/ 542606 h 1160647"/>
                <a:gd name="connsiteX196" fmla="*/ 1149895 w 12191999"/>
                <a:gd name="connsiteY196" fmla="*/ 542606 h 1160647"/>
                <a:gd name="connsiteX197" fmla="*/ 1155214 w 12191999"/>
                <a:gd name="connsiteY197" fmla="*/ 542606 h 1160647"/>
                <a:gd name="connsiteX198" fmla="*/ 1155214 w 12191999"/>
                <a:gd name="connsiteY198" fmla="*/ 543687 h 1160647"/>
                <a:gd name="connsiteX199" fmla="*/ 1155214 w 12191999"/>
                <a:gd name="connsiteY199" fmla="*/ 551254 h 1160647"/>
                <a:gd name="connsiteX200" fmla="*/ 1159269 w 12191999"/>
                <a:gd name="connsiteY200" fmla="*/ 581518 h 1160647"/>
                <a:gd name="connsiteX201" fmla="*/ 1160029 w 12191999"/>
                <a:gd name="connsiteY201" fmla="*/ 581518 h 1160647"/>
                <a:gd name="connsiteX202" fmla="*/ 1165349 w 12191999"/>
                <a:gd name="connsiteY202" fmla="*/ 581518 h 1160647"/>
                <a:gd name="connsiteX203" fmla="*/ 1165349 w 12191999"/>
                <a:gd name="connsiteY203" fmla="*/ 582329 h 1160647"/>
                <a:gd name="connsiteX204" fmla="*/ 1165349 w 12191999"/>
                <a:gd name="connsiteY204" fmla="*/ 588004 h 1160647"/>
                <a:gd name="connsiteX205" fmla="*/ 1166362 w 12191999"/>
                <a:gd name="connsiteY205" fmla="*/ 588004 h 1160647"/>
                <a:gd name="connsiteX206" fmla="*/ 1173454 w 12191999"/>
                <a:gd name="connsiteY206" fmla="*/ 588004 h 1160647"/>
                <a:gd name="connsiteX207" fmla="*/ 1173454 w 12191999"/>
                <a:gd name="connsiteY207" fmla="*/ 618269 h 1160647"/>
                <a:gd name="connsiteX208" fmla="*/ 1175481 w 12191999"/>
                <a:gd name="connsiteY208" fmla="*/ 618269 h 1160647"/>
                <a:gd name="connsiteX209" fmla="*/ 1189668 w 12191999"/>
                <a:gd name="connsiteY209" fmla="*/ 618269 h 1160647"/>
                <a:gd name="connsiteX210" fmla="*/ 1189668 w 12191999"/>
                <a:gd name="connsiteY210" fmla="*/ 642048 h 1160647"/>
                <a:gd name="connsiteX211" fmla="*/ 1191695 w 12191999"/>
                <a:gd name="connsiteY211" fmla="*/ 643669 h 1160647"/>
                <a:gd name="connsiteX212" fmla="*/ 1191695 w 12191999"/>
                <a:gd name="connsiteY212" fmla="*/ 655019 h 1160647"/>
                <a:gd name="connsiteX213" fmla="*/ 1192455 w 12191999"/>
                <a:gd name="connsiteY213" fmla="*/ 655019 h 1160647"/>
                <a:gd name="connsiteX214" fmla="*/ 1197775 w 12191999"/>
                <a:gd name="connsiteY214" fmla="*/ 655019 h 1160647"/>
                <a:gd name="connsiteX215" fmla="*/ 1197775 w 12191999"/>
                <a:gd name="connsiteY215" fmla="*/ 678798 h 1160647"/>
                <a:gd name="connsiteX216" fmla="*/ 1199042 w 12191999"/>
                <a:gd name="connsiteY216" fmla="*/ 678798 h 1160647"/>
                <a:gd name="connsiteX217" fmla="*/ 1207908 w 12191999"/>
                <a:gd name="connsiteY217" fmla="*/ 678798 h 1160647"/>
                <a:gd name="connsiteX218" fmla="*/ 1209936 w 12191999"/>
                <a:gd name="connsiteY218" fmla="*/ 682852 h 1160647"/>
                <a:gd name="connsiteX219" fmla="*/ 1209936 w 12191999"/>
                <a:gd name="connsiteY219" fmla="*/ 696093 h 1160647"/>
                <a:gd name="connsiteX220" fmla="*/ 1211455 w 12191999"/>
                <a:gd name="connsiteY220" fmla="*/ 694201 h 1160647"/>
                <a:gd name="connsiteX221" fmla="*/ 1222096 w 12191999"/>
                <a:gd name="connsiteY221" fmla="*/ 680960 h 1160647"/>
                <a:gd name="connsiteX222" fmla="*/ 1250470 w 12191999"/>
                <a:gd name="connsiteY222" fmla="*/ 680960 h 1160647"/>
                <a:gd name="connsiteX223" fmla="*/ 1250470 w 12191999"/>
                <a:gd name="connsiteY223" fmla="*/ 767431 h 1160647"/>
                <a:gd name="connsiteX224" fmla="*/ 1251230 w 12191999"/>
                <a:gd name="connsiteY224" fmla="*/ 767431 h 1160647"/>
                <a:gd name="connsiteX225" fmla="*/ 1256550 w 12191999"/>
                <a:gd name="connsiteY225" fmla="*/ 767431 h 1160647"/>
                <a:gd name="connsiteX226" fmla="*/ 1257309 w 12191999"/>
                <a:gd name="connsiteY226" fmla="*/ 766080 h 1160647"/>
                <a:gd name="connsiteX227" fmla="*/ 1262629 w 12191999"/>
                <a:gd name="connsiteY227" fmla="*/ 756622 h 1160647"/>
                <a:gd name="connsiteX228" fmla="*/ 1262629 w 12191999"/>
                <a:gd name="connsiteY228" fmla="*/ 758514 h 1160647"/>
                <a:gd name="connsiteX229" fmla="*/ 1262629 w 12191999"/>
                <a:gd name="connsiteY229" fmla="*/ 771755 h 1160647"/>
                <a:gd name="connsiteX230" fmla="*/ 1266682 w 12191999"/>
                <a:gd name="connsiteY230" fmla="*/ 726358 h 1160647"/>
                <a:gd name="connsiteX231" fmla="*/ 1267443 w 12191999"/>
                <a:gd name="connsiteY231" fmla="*/ 726358 h 1160647"/>
                <a:gd name="connsiteX232" fmla="*/ 1272763 w 12191999"/>
                <a:gd name="connsiteY232" fmla="*/ 726358 h 1160647"/>
                <a:gd name="connsiteX233" fmla="*/ 1272763 w 12191999"/>
                <a:gd name="connsiteY233" fmla="*/ 661504 h 1160647"/>
                <a:gd name="connsiteX234" fmla="*/ 1273776 w 12191999"/>
                <a:gd name="connsiteY234" fmla="*/ 661504 h 1160647"/>
                <a:gd name="connsiteX235" fmla="*/ 1280869 w 12191999"/>
                <a:gd name="connsiteY235" fmla="*/ 661504 h 1160647"/>
                <a:gd name="connsiteX236" fmla="*/ 1293029 w 12191999"/>
                <a:gd name="connsiteY236" fmla="*/ 618269 h 1160647"/>
                <a:gd name="connsiteX237" fmla="*/ 1294296 w 12191999"/>
                <a:gd name="connsiteY237" fmla="*/ 618269 h 1160647"/>
                <a:gd name="connsiteX238" fmla="*/ 1303163 w 12191999"/>
                <a:gd name="connsiteY238" fmla="*/ 618269 h 1160647"/>
                <a:gd name="connsiteX239" fmla="*/ 1313297 w 12191999"/>
                <a:gd name="connsiteY239" fmla="*/ 661504 h 1160647"/>
                <a:gd name="connsiteX240" fmla="*/ 1314309 w 12191999"/>
                <a:gd name="connsiteY240" fmla="*/ 661504 h 1160647"/>
                <a:gd name="connsiteX241" fmla="*/ 1321404 w 12191999"/>
                <a:gd name="connsiteY241" fmla="*/ 661504 h 1160647"/>
                <a:gd name="connsiteX242" fmla="*/ 1321404 w 12191999"/>
                <a:gd name="connsiteY242" fmla="*/ 700416 h 1160647"/>
                <a:gd name="connsiteX243" fmla="*/ 1323176 w 12191999"/>
                <a:gd name="connsiteY243" fmla="*/ 700416 h 1160647"/>
                <a:gd name="connsiteX244" fmla="*/ 1335590 w 12191999"/>
                <a:gd name="connsiteY244" fmla="*/ 700416 h 1160647"/>
                <a:gd name="connsiteX245" fmla="*/ 1335590 w 12191999"/>
                <a:gd name="connsiteY245" fmla="*/ 702578 h 1160647"/>
                <a:gd name="connsiteX246" fmla="*/ 1335590 w 12191999"/>
                <a:gd name="connsiteY246" fmla="*/ 717710 h 1160647"/>
                <a:gd name="connsiteX247" fmla="*/ 1339643 w 12191999"/>
                <a:gd name="connsiteY247" fmla="*/ 715549 h 1160647"/>
                <a:gd name="connsiteX248" fmla="*/ 1339643 w 12191999"/>
                <a:gd name="connsiteY248" fmla="*/ 700416 h 1160647"/>
                <a:gd name="connsiteX249" fmla="*/ 1341164 w 12191999"/>
                <a:gd name="connsiteY249" fmla="*/ 700416 h 1160647"/>
                <a:gd name="connsiteX250" fmla="*/ 1351803 w 12191999"/>
                <a:gd name="connsiteY250" fmla="*/ 700416 h 1160647"/>
                <a:gd name="connsiteX251" fmla="*/ 1351803 w 12191999"/>
                <a:gd name="connsiteY251" fmla="*/ 702037 h 1160647"/>
                <a:gd name="connsiteX252" fmla="*/ 1351803 w 12191999"/>
                <a:gd name="connsiteY252" fmla="*/ 713387 h 1160647"/>
                <a:gd name="connsiteX253" fmla="*/ 1382204 w 12191999"/>
                <a:gd name="connsiteY253" fmla="*/ 713387 h 1160647"/>
                <a:gd name="connsiteX254" fmla="*/ 1382204 w 12191999"/>
                <a:gd name="connsiteY254" fmla="*/ 676637 h 1160647"/>
                <a:gd name="connsiteX255" fmla="*/ 1383471 w 12191999"/>
                <a:gd name="connsiteY255" fmla="*/ 676637 h 1160647"/>
                <a:gd name="connsiteX256" fmla="*/ 1392338 w 12191999"/>
                <a:gd name="connsiteY256" fmla="*/ 676637 h 1160647"/>
                <a:gd name="connsiteX257" fmla="*/ 1392338 w 12191999"/>
                <a:gd name="connsiteY257" fmla="*/ 698254 h 1160647"/>
                <a:gd name="connsiteX258" fmla="*/ 1394364 w 12191999"/>
                <a:gd name="connsiteY258" fmla="*/ 665828 h 1160647"/>
                <a:gd name="connsiteX259" fmla="*/ 1416657 w 12191999"/>
                <a:gd name="connsiteY259" fmla="*/ 665828 h 1160647"/>
                <a:gd name="connsiteX260" fmla="*/ 1416657 w 12191999"/>
                <a:gd name="connsiteY260" fmla="*/ 664206 h 1160647"/>
                <a:gd name="connsiteX261" fmla="*/ 1416657 w 12191999"/>
                <a:gd name="connsiteY261" fmla="*/ 652857 h 1160647"/>
                <a:gd name="connsiteX262" fmla="*/ 1417418 w 12191999"/>
                <a:gd name="connsiteY262" fmla="*/ 652857 h 1160647"/>
                <a:gd name="connsiteX263" fmla="*/ 1422738 w 12191999"/>
                <a:gd name="connsiteY263" fmla="*/ 652857 h 1160647"/>
                <a:gd name="connsiteX264" fmla="*/ 1422738 w 12191999"/>
                <a:gd name="connsiteY264" fmla="*/ 650966 h 1160647"/>
                <a:gd name="connsiteX265" fmla="*/ 1422738 w 12191999"/>
                <a:gd name="connsiteY265" fmla="*/ 637725 h 1160647"/>
                <a:gd name="connsiteX266" fmla="*/ 1426791 w 12191999"/>
                <a:gd name="connsiteY266" fmla="*/ 644210 h 1160647"/>
                <a:gd name="connsiteX267" fmla="*/ 1429071 w 12191999"/>
                <a:gd name="connsiteY267" fmla="*/ 644210 h 1160647"/>
                <a:gd name="connsiteX268" fmla="*/ 1445032 w 12191999"/>
                <a:gd name="connsiteY268" fmla="*/ 644210 h 1160647"/>
                <a:gd name="connsiteX269" fmla="*/ 1445032 w 12191999"/>
                <a:gd name="connsiteY269" fmla="*/ 643399 h 1160647"/>
                <a:gd name="connsiteX270" fmla="*/ 1445032 w 12191999"/>
                <a:gd name="connsiteY270" fmla="*/ 637725 h 1160647"/>
                <a:gd name="connsiteX271" fmla="*/ 1445792 w 12191999"/>
                <a:gd name="connsiteY271" fmla="*/ 637725 h 1160647"/>
                <a:gd name="connsiteX272" fmla="*/ 1451112 w 12191999"/>
                <a:gd name="connsiteY272" fmla="*/ 637725 h 1160647"/>
                <a:gd name="connsiteX273" fmla="*/ 1451112 w 12191999"/>
                <a:gd name="connsiteY273" fmla="*/ 639076 h 1160647"/>
                <a:gd name="connsiteX274" fmla="*/ 1451112 w 12191999"/>
                <a:gd name="connsiteY274" fmla="*/ 648534 h 1160647"/>
                <a:gd name="connsiteX275" fmla="*/ 1489618 w 12191999"/>
                <a:gd name="connsiteY275" fmla="*/ 648534 h 1160647"/>
                <a:gd name="connsiteX276" fmla="*/ 1489618 w 12191999"/>
                <a:gd name="connsiteY276" fmla="*/ 786887 h 1160647"/>
                <a:gd name="connsiteX277" fmla="*/ 1491139 w 12191999"/>
                <a:gd name="connsiteY277" fmla="*/ 786887 h 1160647"/>
                <a:gd name="connsiteX278" fmla="*/ 1501779 w 12191999"/>
                <a:gd name="connsiteY278" fmla="*/ 786887 h 1160647"/>
                <a:gd name="connsiteX279" fmla="*/ 1501779 w 12191999"/>
                <a:gd name="connsiteY279" fmla="*/ 773917 h 1160647"/>
                <a:gd name="connsiteX280" fmla="*/ 1505832 w 12191999"/>
                <a:gd name="connsiteY280" fmla="*/ 773917 h 1160647"/>
                <a:gd name="connsiteX281" fmla="*/ 1505832 w 12191999"/>
                <a:gd name="connsiteY281" fmla="*/ 786887 h 1160647"/>
                <a:gd name="connsiteX282" fmla="*/ 1536232 w 12191999"/>
                <a:gd name="connsiteY282" fmla="*/ 786887 h 1160647"/>
                <a:gd name="connsiteX283" fmla="*/ 1536232 w 12191999"/>
                <a:gd name="connsiteY283" fmla="*/ 756622 h 1160647"/>
                <a:gd name="connsiteX284" fmla="*/ 1548392 w 12191999"/>
                <a:gd name="connsiteY284" fmla="*/ 756622 h 1160647"/>
                <a:gd name="connsiteX285" fmla="*/ 1560553 w 12191999"/>
                <a:gd name="connsiteY285" fmla="*/ 754461 h 1160647"/>
                <a:gd name="connsiteX286" fmla="*/ 1564606 w 12191999"/>
                <a:gd name="connsiteY286" fmla="*/ 756622 h 1160647"/>
                <a:gd name="connsiteX287" fmla="*/ 1574740 w 12191999"/>
                <a:gd name="connsiteY287" fmla="*/ 756622 h 1160647"/>
                <a:gd name="connsiteX288" fmla="*/ 1574740 w 12191999"/>
                <a:gd name="connsiteY288" fmla="*/ 786887 h 1160647"/>
                <a:gd name="connsiteX289" fmla="*/ 1582846 w 12191999"/>
                <a:gd name="connsiteY289" fmla="*/ 786887 h 1160647"/>
                <a:gd name="connsiteX290" fmla="*/ 1582846 w 12191999"/>
                <a:gd name="connsiteY290" fmla="*/ 804182 h 1160647"/>
                <a:gd name="connsiteX291" fmla="*/ 1592182 w 12191999"/>
                <a:gd name="connsiteY291" fmla="*/ 805087 h 1160647"/>
                <a:gd name="connsiteX292" fmla="*/ 1605140 w 12191999"/>
                <a:gd name="connsiteY292" fmla="*/ 805087 h 1160647"/>
                <a:gd name="connsiteX293" fmla="*/ 1605140 w 12191999"/>
                <a:gd name="connsiteY293" fmla="*/ 789049 h 1160647"/>
                <a:gd name="connsiteX294" fmla="*/ 1673097 w 12191999"/>
                <a:gd name="connsiteY294" fmla="*/ 789049 h 1160647"/>
                <a:gd name="connsiteX295" fmla="*/ 1673097 w 12191999"/>
                <a:gd name="connsiteY295" fmla="*/ 703796 h 1160647"/>
                <a:gd name="connsiteX296" fmla="*/ 1745104 w 12191999"/>
                <a:gd name="connsiteY296" fmla="*/ 703796 h 1160647"/>
                <a:gd name="connsiteX297" fmla="*/ 1745104 w 12191999"/>
                <a:gd name="connsiteY297" fmla="*/ 782564 h 1160647"/>
                <a:gd name="connsiteX298" fmla="*/ 1747008 w 12191999"/>
                <a:gd name="connsiteY298" fmla="*/ 782564 h 1160647"/>
                <a:gd name="connsiteX299" fmla="*/ 1748251 w 12191999"/>
                <a:gd name="connsiteY299" fmla="*/ 805087 h 1160647"/>
                <a:gd name="connsiteX300" fmla="*/ 1757926 w 12191999"/>
                <a:gd name="connsiteY300" fmla="*/ 805087 h 1160647"/>
                <a:gd name="connsiteX301" fmla="*/ 1759168 w 12191999"/>
                <a:gd name="connsiteY301" fmla="*/ 782564 h 1160647"/>
                <a:gd name="connsiteX302" fmla="*/ 1765248 w 12191999"/>
                <a:gd name="connsiteY302" fmla="*/ 782564 h 1160647"/>
                <a:gd name="connsiteX303" fmla="*/ 1766490 w 12191999"/>
                <a:gd name="connsiteY303" fmla="*/ 805087 h 1160647"/>
                <a:gd name="connsiteX304" fmla="*/ 1817112 w 12191999"/>
                <a:gd name="connsiteY304" fmla="*/ 805087 h 1160647"/>
                <a:gd name="connsiteX305" fmla="*/ 1817112 w 12191999"/>
                <a:gd name="connsiteY305" fmla="*/ 642059 h 1160647"/>
                <a:gd name="connsiteX306" fmla="*/ 2014440 w 12191999"/>
                <a:gd name="connsiteY306" fmla="*/ 642059 h 1160647"/>
                <a:gd name="connsiteX307" fmla="*/ 2014440 w 12191999"/>
                <a:gd name="connsiteY307" fmla="*/ 805087 h 1160647"/>
                <a:gd name="connsiteX308" fmla="*/ 2033136 w 12191999"/>
                <a:gd name="connsiteY308" fmla="*/ 805087 h 1160647"/>
                <a:gd name="connsiteX309" fmla="*/ 2033136 w 12191999"/>
                <a:gd name="connsiteY309" fmla="*/ 722394 h 1160647"/>
                <a:gd name="connsiteX310" fmla="*/ 2128257 w 12191999"/>
                <a:gd name="connsiteY310" fmla="*/ 722394 h 1160647"/>
                <a:gd name="connsiteX311" fmla="*/ 2140186 w 12191999"/>
                <a:gd name="connsiteY311" fmla="*/ 404253 h 1160647"/>
                <a:gd name="connsiteX312" fmla="*/ 2128027 w 12191999"/>
                <a:gd name="connsiteY312" fmla="*/ 382635 h 1160647"/>
                <a:gd name="connsiteX313" fmla="*/ 2121946 w 12191999"/>
                <a:gd name="connsiteY313" fmla="*/ 378311 h 1160647"/>
                <a:gd name="connsiteX314" fmla="*/ 2130054 w 12191999"/>
                <a:gd name="connsiteY314" fmla="*/ 354532 h 1160647"/>
                <a:gd name="connsiteX315" fmla="*/ 2130054 w 12191999"/>
                <a:gd name="connsiteY315" fmla="*/ 337238 h 1160647"/>
                <a:gd name="connsiteX316" fmla="*/ 2144240 w 12191999"/>
                <a:gd name="connsiteY316" fmla="*/ 337238 h 1160647"/>
                <a:gd name="connsiteX317" fmla="*/ 2144240 w 12191999"/>
                <a:gd name="connsiteY317" fmla="*/ 315620 h 1160647"/>
                <a:gd name="connsiteX318" fmla="*/ 2146267 w 12191999"/>
                <a:gd name="connsiteY318" fmla="*/ 311296 h 1160647"/>
                <a:gd name="connsiteX319" fmla="*/ 2146267 w 12191999"/>
                <a:gd name="connsiteY319" fmla="*/ 233472 h 1160647"/>
                <a:gd name="connsiteX320" fmla="*/ 2144240 w 12191999"/>
                <a:gd name="connsiteY320" fmla="*/ 226987 h 1160647"/>
                <a:gd name="connsiteX321" fmla="*/ 2150321 w 12191999"/>
                <a:gd name="connsiteY321" fmla="*/ 220501 h 1160647"/>
                <a:gd name="connsiteX322" fmla="*/ 2150321 w 12191999"/>
                <a:gd name="connsiteY322" fmla="*/ 162133 h 1160647"/>
                <a:gd name="connsiteX323" fmla="*/ 2152347 w 12191999"/>
                <a:gd name="connsiteY323" fmla="*/ 157810 h 1160647"/>
                <a:gd name="connsiteX324" fmla="*/ 2152347 w 12191999"/>
                <a:gd name="connsiteY324" fmla="*/ 101604 h 1160647"/>
                <a:gd name="connsiteX325" fmla="*/ 2154373 w 12191999"/>
                <a:gd name="connsiteY325" fmla="*/ 82148 h 1160647"/>
                <a:gd name="connsiteX326" fmla="*/ 2158427 w 12191999"/>
                <a:gd name="connsiteY326" fmla="*/ 99442 h 1160647"/>
                <a:gd name="connsiteX327" fmla="*/ 2160454 w 12191999"/>
                <a:gd name="connsiteY327" fmla="*/ 157810 h 1160647"/>
                <a:gd name="connsiteX328" fmla="*/ 2162481 w 12191999"/>
                <a:gd name="connsiteY328" fmla="*/ 220501 h 1160647"/>
                <a:gd name="connsiteX329" fmla="*/ 2168560 w 12191999"/>
                <a:gd name="connsiteY329" fmla="*/ 226987 h 1160647"/>
                <a:gd name="connsiteX330" fmla="*/ 2166533 w 12191999"/>
                <a:gd name="connsiteY330" fmla="*/ 233472 h 1160647"/>
                <a:gd name="connsiteX331" fmla="*/ 2166533 w 12191999"/>
                <a:gd name="connsiteY331" fmla="*/ 311296 h 1160647"/>
                <a:gd name="connsiteX332" fmla="*/ 2168560 w 12191999"/>
                <a:gd name="connsiteY332" fmla="*/ 315620 h 1160647"/>
                <a:gd name="connsiteX333" fmla="*/ 2168560 w 12191999"/>
                <a:gd name="connsiteY333" fmla="*/ 337238 h 1160647"/>
                <a:gd name="connsiteX334" fmla="*/ 2182747 w 12191999"/>
                <a:gd name="connsiteY334" fmla="*/ 337238 h 1160647"/>
                <a:gd name="connsiteX335" fmla="*/ 2182747 w 12191999"/>
                <a:gd name="connsiteY335" fmla="*/ 354532 h 1160647"/>
                <a:gd name="connsiteX336" fmla="*/ 2190855 w 12191999"/>
                <a:gd name="connsiteY336" fmla="*/ 378311 h 1160647"/>
                <a:gd name="connsiteX337" fmla="*/ 2184775 w 12191999"/>
                <a:gd name="connsiteY337" fmla="*/ 382635 h 1160647"/>
                <a:gd name="connsiteX338" fmla="*/ 2172613 w 12191999"/>
                <a:gd name="connsiteY338" fmla="*/ 404253 h 1160647"/>
                <a:gd name="connsiteX339" fmla="*/ 2180720 w 12191999"/>
                <a:gd name="connsiteY339" fmla="*/ 657181 h 1160647"/>
                <a:gd name="connsiteX340" fmla="*/ 2245574 w 12191999"/>
                <a:gd name="connsiteY340" fmla="*/ 657181 h 1160647"/>
                <a:gd name="connsiteX341" fmla="*/ 2245574 w 12191999"/>
                <a:gd name="connsiteY341" fmla="*/ 732843 h 1160647"/>
                <a:gd name="connsiteX342" fmla="*/ 2253682 w 12191999"/>
                <a:gd name="connsiteY342" fmla="*/ 732843 h 1160647"/>
                <a:gd name="connsiteX343" fmla="*/ 2255708 w 12191999"/>
                <a:gd name="connsiteY343" fmla="*/ 726358 h 1160647"/>
                <a:gd name="connsiteX344" fmla="*/ 2261789 w 12191999"/>
                <a:gd name="connsiteY344" fmla="*/ 726358 h 1160647"/>
                <a:gd name="connsiteX345" fmla="*/ 2263816 w 12191999"/>
                <a:gd name="connsiteY345" fmla="*/ 735005 h 1160647"/>
                <a:gd name="connsiteX346" fmla="*/ 2275976 w 12191999"/>
                <a:gd name="connsiteY346" fmla="*/ 735005 h 1160647"/>
                <a:gd name="connsiteX347" fmla="*/ 2275976 w 12191999"/>
                <a:gd name="connsiteY347" fmla="*/ 728519 h 1160647"/>
                <a:gd name="connsiteX348" fmla="*/ 2298269 w 12191999"/>
                <a:gd name="connsiteY348" fmla="*/ 728519 h 1160647"/>
                <a:gd name="connsiteX349" fmla="*/ 2298269 w 12191999"/>
                <a:gd name="connsiteY349" fmla="*/ 735005 h 1160647"/>
                <a:gd name="connsiteX350" fmla="*/ 2318535 w 12191999"/>
                <a:gd name="connsiteY350" fmla="*/ 735005 h 1160647"/>
                <a:gd name="connsiteX351" fmla="*/ 2318535 w 12191999"/>
                <a:gd name="connsiteY351" fmla="*/ 780402 h 1160647"/>
                <a:gd name="connsiteX352" fmla="*/ 2332723 w 12191999"/>
                <a:gd name="connsiteY352" fmla="*/ 780402 h 1160647"/>
                <a:gd name="connsiteX353" fmla="*/ 2332723 w 12191999"/>
                <a:gd name="connsiteY353" fmla="*/ 767431 h 1160647"/>
                <a:gd name="connsiteX354" fmla="*/ 2348937 w 12191999"/>
                <a:gd name="connsiteY354" fmla="*/ 767431 h 1160647"/>
                <a:gd name="connsiteX355" fmla="*/ 2348937 w 12191999"/>
                <a:gd name="connsiteY355" fmla="*/ 588004 h 1160647"/>
                <a:gd name="connsiteX356" fmla="*/ 2355017 w 12191999"/>
                <a:gd name="connsiteY356" fmla="*/ 581518 h 1160647"/>
                <a:gd name="connsiteX357" fmla="*/ 2427978 w 12191999"/>
                <a:gd name="connsiteY357" fmla="*/ 581518 h 1160647"/>
                <a:gd name="connsiteX358" fmla="*/ 2427978 w 12191999"/>
                <a:gd name="connsiteY358" fmla="*/ 590166 h 1160647"/>
                <a:gd name="connsiteX359" fmla="*/ 2438110 w 12191999"/>
                <a:gd name="connsiteY359" fmla="*/ 590166 h 1160647"/>
                <a:gd name="connsiteX360" fmla="*/ 2438110 w 12191999"/>
                <a:gd name="connsiteY360" fmla="*/ 704740 h 1160647"/>
                <a:gd name="connsiteX361" fmla="*/ 2460405 w 12191999"/>
                <a:gd name="connsiteY361" fmla="*/ 704740 h 1160647"/>
                <a:gd name="connsiteX362" fmla="*/ 2460405 w 12191999"/>
                <a:gd name="connsiteY362" fmla="*/ 637725 h 1160647"/>
                <a:gd name="connsiteX363" fmla="*/ 2486752 w 12191999"/>
                <a:gd name="connsiteY363" fmla="*/ 637725 h 1160647"/>
                <a:gd name="connsiteX364" fmla="*/ 2490804 w 12191999"/>
                <a:gd name="connsiteY364" fmla="*/ 633401 h 1160647"/>
                <a:gd name="connsiteX365" fmla="*/ 2498911 w 12191999"/>
                <a:gd name="connsiteY365" fmla="*/ 633401 h 1160647"/>
                <a:gd name="connsiteX366" fmla="*/ 2502965 w 12191999"/>
                <a:gd name="connsiteY366" fmla="*/ 637725 h 1160647"/>
                <a:gd name="connsiteX367" fmla="*/ 2525259 w 12191999"/>
                <a:gd name="connsiteY367" fmla="*/ 637725 h 1160647"/>
                <a:gd name="connsiteX368" fmla="*/ 2525259 w 12191999"/>
                <a:gd name="connsiteY368" fmla="*/ 520989 h 1160647"/>
                <a:gd name="connsiteX369" fmla="*/ 2582006 w 12191999"/>
                <a:gd name="connsiteY369" fmla="*/ 510180 h 1160647"/>
                <a:gd name="connsiteX370" fmla="*/ 2582006 w 12191999"/>
                <a:gd name="connsiteY370" fmla="*/ 511261 h 1160647"/>
                <a:gd name="connsiteX371" fmla="*/ 2582006 w 12191999"/>
                <a:gd name="connsiteY371" fmla="*/ 518827 h 1160647"/>
                <a:gd name="connsiteX372" fmla="*/ 2608353 w 12191999"/>
                <a:gd name="connsiteY372" fmla="*/ 518827 h 1160647"/>
                <a:gd name="connsiteX373" fmla="*/ 2608353 w 12191999"/>
                <a:gd name="connsiteY373" fmla="*/ 773917 h 1160647"/>
                <a:gd name="connsiteX374" fmla="*/ 2630646 w 12191999"/>
                <a:gd name="connsiteY374" fmla="*/ 773917 h 1160647"/>
                <a:gd name="connsiteX375" fmla="*/ 2630646 w 12191999"/>
                <a:gd name="connsiteY375" fmla="*/ 769593 h 1160647"/>
                <a:gd name="connsiteX376" fmla="*/ 2642806 w 12191999"/>
                <a:gd name="connsiteY376" fmla="*/ 769593 h 1160647"/>
                <a:gd name="connsiteX377" fmla="*/ 2642806 w 12191999"/>
                <a:gd name="connsiteY377" fmla="*/ 773917 h 1160647"/>
                <a:gd name="connsiteX378" fmla="*/ 2667127 w 12191999"/>
                <a:gd name="connsiteY378" fmla="*/ 773917 h 1160647"/>
                <a:gd name="connsiteX379" fmla="*/ 2667127 w 12191999"/>
                <a:gd name="connsiteY379" fmla="*/ 760946 h 1160647"/>
                <a:gd name="connsiteX380" fmla="*/ 2695500 w 12191999"/>
                <a:gd name="connsiteY380" fmla="*/ 760946 h 1160647"/>
                <a:gd name="connsiteX381" fmla="*/ 2707661 w 12191999"/>
                <a:gd name="connsiteY381" fmla="*/ 756622 h 1160647"/>
                <a:gd name="connsiteX382" fmla="*/ 2727927 w 12191999"/>
                <a:gd name="connsiteY382" fmla="*/ 760946 h 1160647"/>
                <a:gd name="connsiteX383" fmla="*/ 2727927 w 12191999"/>
                <a:gd name="connsiteY383" fmla="*/ 743652 h 1160647"/>
                <a:gd name="connsiteX384" fmla="*/ 2736035 w 12191999"/>
                <a:gd name="connsiteY384" fmla="*/ 743652 h 1160647"/>
                <a:gd name="connsiteX385" fmla="*/ 2736035 w 12191999"/>
                <a:gd name="connsiteY385" fmla="*/ 730681 h 1160647"/>
                <a:gd name="connsiteX386" fmla="*/ 2792781 w 12191999"/>
                <a:gd name="connsiteY386" fmla="*/ 730681 h 1160647"/>
                <a:gd name="connsiteX387" fmla="*/ 2792781 w 12191999"/>
                <a:gd name="connsiteY387" fmla="*/ 700416 h 1160647"/>
                <a:gd name="connsiteX388" fmla="*/ 2811022 w 12191999"/>
                <a:gd name="connsiteY388" fmla="*/ 700416 h 1160647"/>
                <a:gd name="connsiteX389" fmla="*/ 2811022 w 12191999"/>
                <a:gd name="connsiteY389" fmla="*/ 693931 h 1160647"/>
                <a:gd name="connsiteX390" fmla="*/ 2823181 w 12191999"/>
                <a:gd name="connsiteY390" fmla="*/ 693931 h 1160647"/>
                <a:gd name="connsiteX391" fmla="*/ 2823181 w 12191999"/>
                <a:gd name="connsiteY391" fmla="*/ 700416 h 1160647"/>
                <a:gd name="connsiteX392" fmla="*/ 2839395 w 12191999"/>
                <a:gd name="connsiteY392" fmla="*/ 700416 h 1160647"/>
                <a:gd name="connsiteX393" fmla="*/ 2839395 w 12191999"/>
                <a:gd name="connsiteY393" fmla="*/ 750137 h 1160647"/>
                <a:gd name="connsiteX394" fmla="*/ 2871823 w 12191999"/>
                <a:gd name="connsiteY394" fmla="*/ 750137 h 1160647"/>
                <a:gd name="connsiteX395" fmla="*/ 2871823 w 12191999"/>
                <a:gd name="connsiteY395" fmla="*/ 724196 h 1160647"/>
                <a:gd name="connsiteX396" fmla="*/ 2910330 w 12191999"/>
                <a:gd name="connsiteY396" fmla="*/ 724196 h 1160647"/>
                <a:gd name="connsiteX397" fmla="*/ 2910330 w 12191999"/>
                <a:gd name="connsiteY397" fmla="*/ 693931 h 1160647"/>
                <a:gd name="connsiteX398" fmla="*/ 2958971 w 12191999"/>
                <a:gd name="connsiteY398" fmla="*/ 693931 h 1160647"/>
                <a:gd name="connsiteX399" fmla="*/ 2958971 w 12191999"/>
                <a:gd name="connsiteY399" fmla="*/ 805087 h 1160647"/>
                <a:gd name="connsiteX400" fmla="*/ 2958971 w 12191999"/>
                <a:gd name="connsiteY400" fmla="*/ 818866 h 1160647"/>
                <a:gd name="connsiteX401" fmla="*/ 3025292 w 12191999"/>
                <a:gd name="connsiteY401" fmla="*/ 818866 h 1160647"/>
                <a:gd name="connsiteX402" fmla="*/ 3024845 w 12191999"/>
                <a:gd name="connsiteY402" fmla="*/ 724196 h 1160647"/>
                <a:gd name="connsiteX403" fmla="*/ 3045111 w 12191999"/>
                <a:gd name="connsiteY403" fmla="*/ 724196 h 1160647"/>
                <a:gd name="connsiteX404" fmla="*/ 3045618 w 12191999"/>
                <a:gd name="connsiteY404" fmla="*/ 723115 h 1160647"/>
                <a:gd name="connsiteX405" fmla="*/ 3049165 w 12191999"/>
                <a:gd name="connsiteY405" fmla="*/ 715549 h 1160647"/>
                <a:gd name="connsiteX406" fmla="*/ 3050938 w 12191999"/>
                <a:gd name="connsiteY406" fmla="*/ 715819 h 1160647"/>
                <a:gd name="connsiteX407" fmla="*/ 3063352 w 12191999"/>
                <a:gd name="connsiteY407" fmla="*/ 717710 h 1160647"/>
                <a:gd name="connsiteX408" fmla="*/ 3063859 w 12191999"/>
                <a:gd name="connsiteY408" fmla="*/ 719062 h 1160647"/>
                <a:gd name="connsiteX409" fmla="*/ 3067404 w 12191999"/>
                <a:gd name="connsiteY409" fmla="*/ 728519 h 1160647"/>
                <a:gd name="connsiteX410" fmla="*/ 3093751 w 12191999"/>
                <a:gd name="connsiteY410" fmla="*/ 730681 h 1160647"/>
                <a:gd name="connsiteX411" fmla="*/ 3093751 w 12191999"/>
                <a:gd name="connsiteY411" fmla="*/ 607460 h 1160647"/>
                <a:gd name="connsiteX412" fmla="*/ 3095778 w 12191999"/>
                <a:gd name="connsiteY412" fmla="*/ 607460 h 1160647"/>
                <a:gd name="connsiteX413" fmla="*/ 3109965 w 12191999"/>
                <a:gd name="connsiteY413" fmla="*/ 607460 h 1160647"/>
                <a:gd name="connsiteX414" fmla="*/ 3109965 w 12191999"/>
                <a:gd name="connsiteY414" fmla="*/ 471268 h 1160647"/>
                <a:gd name="connsiteX415" fmla="*/ 3111739 w 12191999"/>
                <a:gd name="connsiteY415" fmla="*/ 471268 h 1160647"/>
                <a:gd name="connsiteX416" fmla="*/ 3124152 w 12191999"/>
                <a:gd name="connsiteY416" fmla="*/ 471268 h 1160647"/>
                <a:gd name="connsiteX417" fmla="*/ 3245754 w 12191999"/>
                <a:gd name="connsiteY417" fmla="*/ 471268 h 1160647"/>
                <a:gd name="connsiteX418" fmla="*/ 3248034 w 12191999"/>
                <a:gd name="connsiteY418" fmla="*/ 471268 h 1160647"/>
                <a:gd name="connsiteX419" fmla="*/ 3263995 w 12191999"/>
                <a:gd name="connsiteY419" fmla="*/ 471268 h 1160647"/>
                <a:gd name="connsiteX420" fmla="*/ 3263995 w 12191999"/>
                <a:gd name="connsiteY420" fmla="*/ 611783 h 1160647"/>
                <a:gd name="connsiteX421" fmla="*/ 3265514 w 12191999"/>
                <a:gd name="connsiteY421" fmla="*/ 611513 h 1160647"/>
                <a:gd name="connsiteX422" fmla="*/ 3276155 w 12191999"/>
                <a:gd name="connsiteY422" fmla="*/ 609622 h 1160647"/>
                <a:gd name="connsiteX423" fmla="*/ 3274128 w 12191999"/>
                <a:gd name="connsiteY423" fmla="*/ 698254 h 1160647"/>
                <a:gd name="connsiteX424" fmla="*/ 3275648 w 12191999"/>
                <a:gd name="connsiteY424" fmla="*/ 698525 h 1160647"/>
                <a:gd name="connsiteX425" fmla="*/ 3286288 w 12191999"/>
                <a:gd name="connsiteY425" fmla="*/ 700416 h 1160647"/>
                <a:gd name="connsiteX426" fmla="*/ 3286541 w 12191999"/>
                <a:gd name="connsiteY426" fmla="*/ 701227 h 1160647"/>
                <a:gd name="connsiteX427" fmla="*/ 3288315 w 12191999"/>
                <a:gd name="connsiteY427" fmla="*/ 706902 h 1160647"/>
                <a:gd name="connsiteX428" fmla="*/ 3289074 w 12191999"/>
                <a:gd name="connsiteY428" fmla="*/ 704470 h 1160647"/>
                <a:gd name="connsiteX429" fmla="*/ 3294394 w 12191999"/>
                <a:gd name="connsiteY429" fmla="*/ 687446 h 1160647"/>
                <a:gd name="connsiteX430" fmla="*/ 3296167 w 12191999"/>
                <a:gd name="connsiteY430" fmla="*/ 687446 h 1160647"/>
                <a:gd name="connsiteX431" fmla="*/ 3308581 w 12191999"/>
                <a:gd name="connsiteY431" fmla="*/ 687446 h 1160647"/>
                <a:gd name="connsiteX432" fmla="*/ 3308581 w 12191999"/>
                <a:gd name="connsiteY432" fmla="*/ 719872 h 1160647"/>
                <a:gd name="connsiteX433" fmla="*/ 3309594 w 12191999"/>
                <a:gd name="connsiteY433" fmla="*/ 720413 h 1160647"/>
                <a:gd name="connsiteX434" fmla="*/ 3316689 w 12191999"/>
                <a:gd name="connsiteY434" fmla="*/ 724196 h 1160647"/>
                <a:gd name="connsiteX435" fmla="*/ 3316689 w 12191999"/>
                <a:gd name="connsiteY435" fmla="*/ 725547 h 1160647"/>
                <a:gd name="connsiteX436" fmla="*/ 3316689 w 12191999"/>
                <a:gd name="connsiteY436" fmla="*/ 735005 h 1160647"/>
                <a:gd name="connsiteX437" fmla="*/ 3361276 w 12191999"/>
                <a:gd name="connsiteY437" fmla="*/ 735005 h 1160647"/>
                <a:gd name="connsiteX438" fmla="*/ 3361276 w 12191999"/>
                <a:gd name="connsiteY438" fmla="*/ 736086 h 1160647"/>
                <a:gd name="connsiteX439" fmla="*/ 3361276 w 12191999"/>
                <a:gd name="connsiteY439" fmla="*/ 743652 h 1160647"/>
                <a:gd name="connsiteX440" fmla="*/ 3363302 w 12191999"/>
                <a:gd name="connsiteY440" fmla="*/ 743652 h 1160647"/>
                <a:gd name="connsiteX441" fmla="*/ 3377488 w 12191999"/>
                <a:gd name="connsiteY441" fmla="*/ 743652 h 1160647"/>
                <a:gd name="connsiteX442" fmla="*/ 3377488 w 12191999"/>
                <a:gd name="connsiteY442" fmla="*/ 713387 h 1160647"/>
                <a:gd name="connsiteX443" fmla="*/ 3422076 w 12191999"/>
                <a:gd name="connsiteY443" fmla="*/ 713387 h 1160647"/>
                <a:gd name="connsiteX444" fmla="*/ 3422076 w 12191999"/>
                <a:gd name="connsiteY444" fmla="*/ 712036 h 1160647"/>
                <a:gd name="connsiteX445" fmla="*/ 3422076 w 12191999"/>
                <a:gd name="connsiteY445" fmla="*/ 702578 h 1160647"/>
                <a:gd name="connsiteX446" fmla="*/ 3423089 w 12191999"/>
                <a:gd name="connsiteY446" fmla="*/ 702578 h 1160647"/>
                <a:gd name="connsiteX447" fmla="*/ 3430182 w 12191999"/>
                <a:gd name="connsiteY447" fmla="*/ 702578 h 1160647"/>
                <a:gd name="connsiteX448" fmla="*/ 3430182 w 12191999"/>
                <a:gd name="connsiteY448" fmla="*/ 700687 h 1160647"/>
                <a:gd name="connsiteX449" fmla="*/ 3430182 w 12191999"/>
                <a:gd name="connsiteY449" fmla="*/ 687446 h 1160647"/>
                <a:gd name="connsiteX450" fmla="*/ 3430943 w 12191999"/>
                <a:gd name="connsiteY450" fmla="*/ 687446 h 1160647"/>
                <a:gd name="connsiteX451" fmla="*/ 3436263 w 12191999"/>
                <a:gd name="connsiteY451" fmla="*/ 687446 h 1160647"/>
                <a:gd name="connsiteX452" fmla="*/ 3436263 w 12191999"/>
                <a:gd name="connsiteY452" fmla="*/ 686365 h 1160647"/>
                <a:gd name="connsiteX453" fmla="*/ 3436263 w 12191999"/>
                <a:gd name="connsiteY453" fmla="*/ 678798 h 1160647"/>
                <a:gd name="connsiteX454" fmla="*/ 3438290 w 12191999"/>
                <a:gd name="connsiteY454" fmla="*/ 678798 h 1160647"/>
                <a:gd name="connsiteX455" fmla="*/ 3452477 w 12191999"/>
                <a:gd name="connsiteY455" fmla="*/ 678798 h 1160647"/>
                <a:gd name="connsiteX456" fmla="*/ 3452477 w 12191999"/>
                <a:gd name="connsiteY456" fmla="*/ 679879 h 1160647"/>
                <a:gd name="connsiteX457" fmla="*/ 3452477 w 12191999"/>
                <a:gd name="connsiteY457" fmla="*/ 687446 h 1160647"/>
                <a:gd name="connsiteX458" fmla="*/ 3474769 w 12191999"/>
                <a:gd name="connsiteY458" fmla="*/ 687446 h 1160647"/>
                <a:gd name="connsiteX459" fmla="*/ 3474769 w 12191999"/>
                <a:gd name="connsiteY459" fmla="*/ 685554 h 1160647"/>
                <a:gd name="connsiteX460" fmla="*/ 3474769 w 12191999"/>
                <a:gd name="connsiteY460" fmla="*/ 672313 h 1160647"/>
                <a:gd name="connsiteX461" fmla="*/ 3476544 w 12191999"/>
                <a:gd name="connsiteY461" fmla="*/ 672313 h 1160647"/>
                <a:gd name="connsiteX462" fmla="*/ 3488956 w 12191999"/>
                <a:gd name="connsiteY462" fmla="*/ 672313 h 1160647"/>
                <a:gd name="connsiteX463" fmla="*/ 3488956 w 12191999"/>
                <a:gd name="connsiteY463" fmla="*/ 696093 h 1160647"/>
                <a:gd name="connsiteX464" fmla="*/ 3489970 w 12191999"/>
                <a:gd name="connsiteY464" fmla="*/ 696093 h 1160647"/>
                <a:gd name="connsiteX465" fmla="*/ 3497064 w 12191999"/>
                <a:gd name="connsiteY465" fmla="*/ 696093 h 1160647"/>
                <a:gd name="connsiteX466" fmla="*/ 3497064 w 12191999"/>
                <a:gd name="connsiteY466" fmla="*/ 695012 h 1160647"/>
                <a:gd name="connsiteX467" fmla="*/ 3497064 w 12191999"/>
                <a:gd name="connsiteY467" fmla="*/ 687446 h 1160647"/>
                <a:gd name="connsiteX468" fmla="*/ 3498837 w 12191999"/>
                <a:gd name="connsiteY468" fmla="*/ 687446 h 1160647"/>
                <a:gd name="connsiteX469" fmla="*/ 3511251 w 12191999"/>
                <a:gd name="connsiteY469" fmla="*/ 687446 h 1160647"/>
                <a:gd name="connsiteX470" fmla="*/ 3511251 w 12191999"/>
                <a:gd name="connsiteY470" fmla="*/ 713387 h 1160647"/>
                <a:gd name="connsiteX471" fmla="*/ 3513278 w 12191999"/>
                <a:gd name="connsiteY471" fmla="*/ 713387 h 1160647"/>
                <a:gd name="connsiteX472" fmla="*/ 3527463 w 12191999"/>
                <a:gd name="connsiteY472" fmla="*/ 713387 h 1160647"/>
                <a:gd name="connsiteX473" fmla="*/ 3527463 w 12191999"/>
                <a:gd name="connsiteY473" fmla="*/ 715008 h 1160647"/>
                <a:gd name="connsiteX474" fmla="*/ 3527463 w 12191999"/>
                <a:gd name="connsiteY474" fmla="*/ 726358 h 1160647"/>
                <a:gd name="connsiteX475" fmla="*/ 3528224 w 12191999"/>
                <a:gd name="connsiteY475" fmla="*/ 726358 h 1160647"/>
                <a:gd name="connsiteX476" fmla="*/ 3533544 w 12191999"/>
                <a:gd name="connsiteY476" fmla="*/ 726358 h 1160647"/>
                <a:gd name="connsiteX477" fmla="*/ 3533544 w 12191999"/>
                <a:gd name="connsiteY477" fmla="*/ 725547 h 1160647"/>
                <a:gd name="connsiteX478" fmla="*/ 3533544 w 12191999"/>
                <a:gd name="connsiteY478" fmla="*/ 719872 h 1160647"/>
                <a:gd name="connsiteX479" fmla="*/ 3563945 w 12191999"/>
                <a:gd name="connsiteY479" fmla="*/ 719872 h 1160647"/>
                <a:gd name="connsiteX480" fmla="*/ 3563945 w 12191999"/>
                <a:gd name="connsiteY480" fmla="*/ 743652 h 1160647"/>
                <a:gd name="connsiteX481" fmla="*/ 3564957 w 12191999"/>
                <a:gd name="connsiteY481" fmla="*/ 743652 h 1160647"/>
                <a:gd name="connsiteX482" fmla="*/ 3572052 w 12191999"/>
                <a:gd name="connsiteY482" fmla="*/ 743652 h 1160647"/>
                <a:gd name="connsiteX483" fmla="*/ 3572052 w 12191999"/>
                <a:gd name="connsiteY483" fmla="*/ 744733 h 1160647"/>
                <a:gd name="connsiteX484" fmla="*/ 3572052 w 12191999"/>
                <a:gd name="connsiteY484" fmla="*/ 752299 h 1160647"/>
                <a:gd name="connsiteX485" fmla="*/ 3572811 w 12191999"/>
                <a:gd name="connsiteY485" fmla="*/ 752299 h 1160647"/>
                <a:gd name="connsiteX486" fmla="*/ 3578132 w 12191999"/>
                <a:gd name="connsiteY486" fmla="*/ 752299 h 1160647"/>
                <a:gd name="connsiteX487" fmla="*/ 3578132 w 12191999"/>
                <a:gd name="connsiteY487" fmla="*/ 750137 h 1160647"/>
                <a:gd name="connsiteX488" fmla="*/ 3578132 w 12191999"/>
                <a:gd name="connsiteY488" fmla="*/ 735005 h 1160647"/>
                <a:gd name="connsiteX489" fmla="*/ 3579144 w 12191999"/>
                <a:gd name="connsiteY489" fmla="*/ 735005 h 1160647"/>
                <a:gd name="connsiteX490" fmla="*/ 3586239 w 12191999"/>
                <a:gd name="connsiteY490" fmla="*/ 735005 h 1160647"/>
                <a:gd name="connsiteX491" fmla="*/ 3586239 w 12191999"/>
                <a:gd name="connsiteY491" fmla="*/ 736086 h 1160647"/>
                <a:gd name="connsiteX492" fmla="*/ 3586239 w 12191999"/>
                <a:gd name="connsiteY492" fmla="*/ 743652 h 1160647"/>
                <a:gd name="connsiteX493" fmla="*/ 3591559 w 12191999"/>
                <a:gd name="connsiteY493" fmla="*/ 741659 h 1160647"/>
                <a:gd name="connsiteX494" fmla="*/ 3592318 w 12191999"/>
                <a:gd name="connsiteY494" fmla="*/ 740679 h 1160647"/>
                <a:gd name="connsiteX495" fmla="*/ 3592318 w 12191999"/>
                <a:gd name="connsiteY495" fmla="*/ 735005 h 1160647"/>
                <a:gd name="connsiteX496" fmla="*/ 3630825 w 12191999"/>
                <a:gd name="connsiteY496" fmla="*/ 735005 h 1160647"/>
                <a:gd name="connsiteX497" fmla="*/ 3630825 w 12191999"/>
                <a:gd name="connsiteY497" fmla="*/ 758784 h 1160647"/>
                <a:gd name="connsiteX498" fmla="*/ 3632852 w 12191999"/>
                <a:gd name="connsiteY498" fmla="*/ 758784 h 1160647"/>
                <a:gd name="connsiteX499" fmla="*/ 3647039 w 12191999"/>
                <a:gd name="connsiteY499" fmla="*/ 758784 h 1160647"/>
                <a:gd name="connsiteX500" fmla="*/ 3647039 w 12191999"/>
                <a:gd name="connsiteY500" fmla="*/ 759865 h 1160647"/>
                <a:gd name="connsiteX501" fmla="*/ 3647039 w 12191999"/>
                <a:gd name="connsiteY501" fmla="*/ 767431 h 1160647"/>
                <a:gd name="connsiteX502" fmla="*/ 3648813 w 12191999"/>
                <a:gd name="connsiteY502" fmla="*/ 767431 h 1160647"/>
                <a:gd name="connsiteX503" fmla="*/ 3661226 w 12191999"/>
                <a:gd name="connsiteY503" fmla="*/ 767431 h 1160647"/>
                <a:gd name="connsiteX504" fmla="*/ 3661226 w 12191999"/>
                <a:gd name="connsiteY504" fmla="*/ 743652 h 1160647"/>
                <a:gd name="connsiteX505" fmla="*/ 3662239 w 12191999"/>
                <a:gd name="connsiteY505" fmla="*/ 743652 h 1160647"/>
                <a:gd name="connsiteX506" fmla="*/ 3669332 w 12191999"/>
                <a:gd name="connsiteY506" fmla="*/ 743652 h 1160647"/>
                <a:gd name="connsiteX507" fmla="*/ 3669332 w 12191999"/>
                <a:gd name="connsiteY507" fmla="*/ 711225 h 1160647"/>
                <a:gd name="connsiteX508" fmla="*/ 3670345 w 12191999"/>
                <a:gd name="connsiteY508" fmla="*/ 711225 h 1160647"/>
                <a:gd name="connsiteX509" fmla="*/ 3677440 w 12191999"/>
                <a:gd name="connsiteY509" fmla="*/ 711225 h 1160647"/>
                <a:gd name="connsiteX510" fmla="*/ 3677440 w 12191999"/>
                <a:gd name="connsiteY510" fmla="*/ 709334 h 1160647"/>
                <a:gd name="connsiteX511" fmla="*/ 3677440 w 12191999"/>
                <a:gd name="connsiteY511" fmla="*/ 696093 h 1160647"/>
                <a:gd name="connsiteX512" fmla="*/ 3676172 w 12191999"/>
                <a:gd name="connsiteY512" fmla="*/ 694471 h 1160647"/>
                <a:gd name="connsiteX513" fmla="*/ 3681492 w 12191999"/>
                <a:gd name="connsiteY513" fmla="*/ 683122 h 1160647"/>
                <a:gd name="connsiteX514" fmla="*/ 3689600 w 12191999"/>
                <a:gd name="connsiteY514" fmla="*/ 711225 h 1160647"/>
                <a:gd name="connsiteX515" fmla="*/ 3690359 w 12191999"/>
                <a:gd name="connsiteY515" fmla="*/ 711225 h 1160647"/>
                <a:gd name="connsiteX516" fmla="*/ 3695680 w 12191999"/>
                <a:gd name="connsiteY516" fmla="*/ 711225 h 1160647"/>
                <a:gd name="connsiteX517" fmla="*/ 3695680 w 12191999"/>
                <a:gd name="connsiteY517" fmla="*/ 605298 h 1160647"/>
                <a:gd name="connsiteX518" fmla="*/ 3697199 w 12191999"/>
                <a:gd name="connsiteY518" fmla="*/ 605298 h 1160647"/>
                <a:gd name="connsiteX519" fmla="*/ 3707840 w 12191999"/>
                <a:gd name="connsiteY519" fmla="*/ 605298 h 1160647"/>
                <a:gd name="connsiteX520" fmla="*/ 3707840 w 12191999"/>
                <a:gd name="connsiteY520" fmla="*/ 557739 h 1160647"/>
                <a:gd name="connsiteX521" fmla="*/ 3734187 w 12191999"/>
                <a:gd name="connsiteY521" fmla="*/ 557739 h 1160647"/>
                <a:gd name="connsiteX522" fmla="*/ 3734187 w 12191999"/>
                <a:gd name="connsiteY522" fmla="*/ 536121 h 1160647"/>
                <a:gd name="connsiteX523" fmla="*/ 3768640 w 12191999"/>
                <a:gd name="connsiteY523" fmla="*/ 536121 h 1160647"/>
                <a:gd name="connsiteX524" fmla="*/ 3768640 w 12191999"/>
                <a:gd name="connsiteY524" fmla="*/ 538553 h 1160647"/>
                <a:gd name="connsiteX525" fmla="*/ 3768640 w 12191999"/>
                <a:gd name="connsiteY525" fmla="*/ 555577 h 1160647"/>
                <a:gd name="connsiteX526" fmla="*/ 3770921 w 12191999"/>
                <a:gd name="connsiteY526" fmla="*/ 555577 h 1160647"/>
                <a:gd name="connsiteX527" fmla="*/ 3786881 w 12191999"/>
                <a:gd name="connsiteY527" fmla="*/ 555577 h 1160647"/>
                <a:gd name="connsiteX528" fmla="*/ 3786881 w 12191999"/>
                <a:gd name="connsiteY528" fmla="*/ 603136 h 1160647"/>
                <a:gd name="connsiteX529" fmla="*/ 3787894 w 12191999"/>
                <a:gd name="connsiteY529" fmla="*/ 603136 h 1160647"/>
                <a:gd name="connsiteX530" fmla="*/ 3794988 w 12191999"/>
                <a:gd name="connsiteY530" fmla="*/ 603136 h 1160647"/>
                <a:gd name="connsiteX531" fmla="*/ 3809175 w 12191999"/>
                <a:gd name="connsiteY531" fmla="*/ 607460 h 1160647"/>
                <a:gd name="connsiteX532" fmla="*/ 3809175 w 12191999"/>
                <a:gd name="connsiteY532" fmla="*/ 646372 h 1160647"/>
                <a:gd name="connsiteX533" fmla="*/ 3810187 w 12191999"/>
                <a:gd name="connsiteY533" fmla="*/ 646372 h 1160647"/>
                <a:gd name="connsiteX534" fmla="*/ 3817281 w 12191999"/>
                <a:gd name="connsiteY534" fmla="*/ 646372 h 1160647"/>
                <a:gd name="connsiteX535" fmla="*/ 3817281 w 12191999"/>
                <a:gd name="connsiteY535" fmla="*/ 647993 h 1160647"/>
                <a:gd name="connsiteX536" fmla="*/ 3817281 w 12191999"/>
                <a:gd name="connsiteY536" fmla="*/ 659342 h 1160647"/>
                <a:gd name="connsiteX537" fmla="*/ 3819307 w 12191999"/>
                <a:gd name="connsiteY537" fmla="*/ 659342 h 1160647"/>
                <a:gd name="connsiteX538" fmla="*/ 3833494 w 12191999"/>
                <a:gd name="connsiteY538" fmla="*/ 659342 h 1160647"/>
                <a:gd name="connsiteX539" fmla="*/ 3839574 w 12191999"/>
                <a:gd name="connsiteY539" fmla="*/ 665828 h 1160647"/>
                <a:gd name="connsiteX540" fmla="*/ 3839574 w 12191999"/>
                <a:gd name="connsiteY540" fmla="*/ 687446 h 1160647"/>
                <a:gd name="connsiteX541" fmla="*/ 3841855 w 12191999"/>
                <a:gd name="connsiteY541" fmla="*/ 687446 h 1160647"/>
                <a:gd name="connsiteX542" fmla="*/ 3857815 w 12191999"/>
                <a:gd name="connsiteY542" fmla="*/ 687446 h 1160647"/>
                <a:gd name="connsiteX543" fmla="*/ 3857815 w 12191999"/>
                <a:gd name="connsiteY543" fmla="*/ 688526 h 1160647"/>
                <a:gd name="connsiteX544" fmla="*/ 3857815 w 12191999"/>
                <a:gd name="connsiteY544" fmla="*/ 696093 h 1160647"/>
                <a:gd name="connsiteX545" fmla="*/ 3859081 w 12191999"/>
                <a:gd name="connsiteY545" fmla="*/ 696093 h 1160647"/>
                <a:gd name="connsiteX546" fmla="*/ 3867948 w 12191999"/>
                <a:gd name="connsiteY546" fmla="*/ 696093 h 1160647"/>
                <a:gd name="connsiteX547" fmla="*/ 3867948 w 12191999"/>
                <a:gd name="connsiteY547" fmla="*/ 698254 h 1160647"/>
                <a:gd name="connsiteX548" fmla="*/ 3867948 w 12191999"/>
                <a:gd name="connsiteY548" fmla="*/ 713387 h 1160647"/>
                <a:gd name="connsiteX549" fmla="*/ 3872002 w 12191999"/>
                <a:gd name="connsiteY549" fmla="*/ 711495 h 1160647"/>
                <a:gd name="connsiteX550" fmla="*/ 3872002 w 12191999"/>
                <a:gd name="connsiteY550" fmla="*/ 698254 h 1160647"/>
                <a:gd name="connsiteX551" fmla="*/ 3873015 w 12191999"/>
                <a:gd name="connsiteY551" fmla="*/ 698254 h 1160647"/>
                <a:gd name="connsiteX552" fmla="*/ 3880108 w 12191999"/>
                <a:gd name="connsiteY552" fmla="*/ 698254 h 1160647"/>
                <a:gd name="connsiteX553" fmla="*/ 3880108 w 12191999"/>
                <a:gd name="connsiteY553" fmla="*/ 699876 h 1160647"/>
                <a:gd name="connsiteX554" fmla="*/ 3880108 w 12191999"/>
                <a:gd name="connsiteY554" fmla="*/ 711225 h 1160647"/>
                <a:gd name="connsiteX555" fmla="*/ 3880869 w 12191999"/>
                <a:gd name="connsiteY555" fmla="*/ 711225 h 1160647"/>
                <a:gd name="connsiteX556" fmla="*/ 3886189 w 12191999"/>
                <a:gd name="connsiteY556" fmla="*/ 711225 h 1160647"/>
                <a:gd name="connsiteX557" fmla="*/ 3934828 w 12191999"/>
                <a:gd name="connsiteY557" fmla="*/ 706902 h 1160647"/>
                <a:gd name="connsiteX558" fmla="*/ 3934828 w 12191999"/>
                <a:gd name="connsiteY558" fmla="*/ 708253 h 1160647"/>
                <a:gd name="connsiteX559" fmla="*/ 3934828 w 12191999"/>
                <a:gd name="connsiteY559" fmla="*/ 717710 h 1160647"/>
                <a:gd name="connsiteX560" fmla="*/ 3935589 w 12191999"/>
                <a:gd name="connsiteY560" fmla="*/ 717710 h 1160647"/>
                <a:gd name="connsiteX561" fmla="*/ 3940909 w 12191999"/>
                <a:gd name="connsiteY561" fmla="*/ 717710 h 1160647"/>
                <a:gd name="connsiteX562" fmla="*/ 3940909 w 12191999"/>
                <a:gd name="connsiteY562" fmla="*/ 719872 h 1160647"/>
                <a:gd name="connsiteX563" fmla="*/ 3940909 w 12191999"/>
                <a:gd name="connsiteY563" fmla="*/ 735005 h 1160647"/>
                <a:gd name="connsiteX564" fmla="*/ 3942936 w 12191999"/>
                <a:gd name="connsiteY564" fmla="*/ 733654 h 1160647"/>
                <a:gd name="connsiteX565" fmla="*/ 3957123 w 12191999"/>
                <a:gd name="connsiteY565" fmla="*/ 724196 h 1160647"/>
                <a:gd name="connsiteX566" fmla="*/ 3963202 w 12191999"/>
                <a:gd name="connsiteY566" fmla="*/ 683122 h 1160647"/>
                <a:gd name="connsiteX567" fmla="*/ 3963963 w 12191999"/>
                <a:gd name="connsiteY567" fmla="*/ 682852 h 1160647"/>
                <a:gd name="connsiteX568" fmla="*/ 3969283 w 12191999"/>
                <a:gd name="connsiteY568" fmla="*/ 680960 h 1160647"/>
                <a:gd name="connsiteX569" fmla="*/ 3971310 w 12191999"/>
                <a:gd name="connsiteY569" fmla="*/ 611783 h 1160647"/>
                <a:gd name="connsiteX570" fmla="*/ 3973337 w 12191999"/>
                <a:gd name="connsiteY570" fmla="*/ 680960 h 1160647"/>
                <a:gd name="connsiteX571" fmla="*/ 3974096 w 12191999"/>
                <a:gd name="connsiteY571" fmla="*/ 681230 h 1160647"/>
                <a:gd name="connsiteX572" fmla="*/ 3979416 w 12191999"/>
                <a:gd name="connsiteY572" fmla="*/ 683122 h 1160647"/>
                <a:gd name="connsiteX573" fmla="*/ 3979416 w 12191999"/>
                <a:gd name="connsiteY573" fmla="*/ 596651 h 1160647"/>
                <a:gd name="connsiteX574" fmla="*/ 3983470 w 12191999"/>
                <a:gd name="connsiteY574" fmla="*/ 564224 h 1160647"/>
                <a:gd name="connsiteX575" fmla="*/ 4021977 w 12191999"/>
                <a:gd name="connsiteY575" fmla="*/ 564224 h 1160647"/>
                <a:gd name="connsiteX576" fmla="*/ 4021977 w 12191999"/>
                <a:gd name="connsiteY576" fmla="*/ 596651 h 1160647"/>
                <a:gd name="connsiteX577" fmla="*/ 4022736 w 12191999"/>
                <a:gd name="connsiteY577" fmla="*/ 596651 h 1160647"/>
                <a:gd name="connsiteX578" fmla="*/ 4028057 w 12191999"/>
                <a:gd name="connsiteY578" fmla="*/ 596651 h 1160647"/>
                <a:gd name="connsiteX579" fmla="*/ 4028057 w 12191999"/>
                <a:gd name="connsiteY579" fmla="*/ 514503 h 1160647"/>
                <a:gd name="connsiteX580" fmla="*/ 4029830 w 12191999"/>
                <a:gd name="connsiteY580" fmla="*/ 514503 h 1160647"/>
                <a:gd name="connsiteX581" fmla="*/ 4042244 w 12191999"/>
                <a:gd name="connsiteY581" fmla="*/ 514503 h 1160647"/>
                <a:gd name="connsiteX582" fmla="*/ 4042244 w 12191999"/>
                <a:gd name="connsiteY582" fmla="*/ 512612 h 1160647"/>
                <a:gd name="connsiteX583" fmla="*/ 4042244 w 12191999"/>
                <a:gd name="connsiteY583" fmla="*/ 499371 h 1160647"/>
                <a:gd name="connsiteX584" fmla="*/ 4064537 w 12191999"/>
                <a:gd name="connsiteY584" fmla="*/ 499371 h 1160647"/>
                <a:gd name="connsiteX585" fmla="*/ 4064537 w 12191999"/>
                <a:gd name="connsiteY585" fmla="*/ 498290 h 1160647"/>
                <a:gd name="connsiteX586" fmla="*/ 4064537 w 12191999"/>
                <a:gd name="connsiteY586" fmla="*/ 490724 h 1160647"/>
                <a:gd name="connsiteX587" fmla="*/ 4066310 w 12191999"/>
                <a:gd name="connsiteY587" fmla="*/ 490724 h 1160647"/>
                <a:gd name="connsiteX588" fmla="*/ 4078724 w 12191999"/>
                <a:gd name="connsiteY588" fmla="*/ 490724 h 1160647"/>
                <a:gd name="connsiteX589" fmla="*/ 4078724 w 12191999"/>
                <a:gd name="connsiteY589" fmla="*/ 491805 h 1160647"/>
                <a:gd name="connsiteX590" fmla="*/ 4078724 w 12191999"/>
                <a:gd name="connsiteY590" fmla="*/ 499371 h 1160647"/>
                <a:gd name="connsiteX591" fmla="*/ 4079485 w 12191999"/>
                <a:gd name="connsiteY591" fmla="*/ 499371 h 1160647"/>
                <a:gd name="connsiteX592" fmla="*/ 4084805 w 12191999"/>
                <a:gd name="connsiteY592" fmla="*/ 499371 h 1160647"/>
                <a:gd name="connsiteX593" fmla="*/ 4094938 w 12191999"/>
                <a:gd name="connsiteY593" fmla="*/ 495047 h 1160647"/>
                <a:gd name="connsiteX594" fmla="*/ 4098990 w 12191999"/>
                <a:gd name="connsiteY594" fmla="*/ 498290 h 1160647"/>
                <a:gd name="connsiteX595" fmla="*/ 4098990 w 12191999"/>
                <a:gd name="connsiteY595" fmla="*/ 490724 h 1160647"/>
                <a:gd name="connsiteX596" fmla="*/ 4101271 w 12191999"/>
                <a:gd name="connsiteY596" fmla="*/ 490724 h 1160647"/>
                <a:gd name="connsiteX597" fmla="*/ 4117231 w 12191999"/>
                <a:gd name="connsiteY597" fmla="*/ 490724 h 1160647"/>
                <a:gd name="connsiteX598" fmla="*/ 4117231 w 12191999"/>
                <a:gd name="connsiteY598" fmla="*/ 491805 h 1160647"/>
                <a:gd name="connsiteX599" fmla="*/ 4117231 w 12191999"/>
                <a:gd name="connsiteY599" fmla="*/ 499371 h 1160647"/>
                <a:gd name="connsiteX600" fmla="*/ 4147632 w 12191999"/>
                <a:gd name="connsiteY600" fmla="*/ 499371 h 1160647"/>
                <a:gd name="connsiteX601" fmla="*/ 4147632 w 12191999"/>
                <a:gd name="connsiteY601" fmla="*/ 500992 h 1160647"/>
                <a:gd name="connsiteX602" fmla="*/ 4147632 w 12191999"/>
                <a:gd name="connsiteY602" fmla="*/ 512342 h 1160647"/>
                <a:gd name="connsiteX603" fmla="*/ 4173978 w 12191999"/>
                <a:gd name="connsiteY603" fmla="*/ 512342 h 1160647"/>
                <a:gd name="connsiteX604" fmla="*/ 4173978 w 12191999"/>
                <a:gd name="connsiteY604" fmla="*/ 542606 h 1160647"/>
                <a:gd name="connsiteX605" fmla="*/ 4174739 w 12191999"/>
                <a:gd name="connsiteY605" fmla="*/ 542606 h 1160647"/>
                <a:gd name="connsiteX606" fmla="*/ 4180058 w 12191999"/>
                <a:gd name="connsiteY606" fmla="*/ 542606 h 1160647"/>
                <a:gd name="connsiteX607" fmla="*/ 4180058 w 12191999"/>
                <a:gd name="connsiteY607" fmla="*/ 543687 h 1160647"/>
                <a:gd name="connsiteX608" fmla="*/ 4180058 w 12191999"/>
                <a:gd name="connsiteY608" fmla="*/ 551254 h 1160647"/>
                <a:gd name="connsiteX609" fmla="*/ 4184113 w 12191999"/>
                <a:gd name="connsiteY609" fmla="*/ 581518 h 1160647"/>
                <a:gd name="connsiteX610" fmla="*/ 4184872 w 12191999"/>
                <a:gd name="connsiteY610" fmla="*/ 581518 h 1160647"/>
                <a:gd name="connsiteX611" fmla="*/ 4190192 w 12191999"/>
                <a:gd name="connsiteY611" fmla="*/ 581518 h 1160647"/>
                <a:gd name="connsiteX612" fmla="*/ 4190192 w 12191999"/>
                <a:gd name="connsiteY612" fmla="*/ 582329 h 1160647"/>
                <a:gd name="connsiteX613" fmla="*/ 4190192 w 12191999"/>
                <a:gd name="connsiteY613" fmla="*/ 588004 h 1160647"/>
                <a:gd name="connsiteX614" fmla="*/ 4191206 w 12191999"/>
                <a:gd name="connsiteY614" fmla="*/ 588004 h 1160647"/>
                <a:gd name="connsiteX615" fmla="*/ 4198298 w 12191999"/>
                <a:gd name="connsiteY615" fmla="*/ 588004 h 1160647"/>
                <a:gd name="connsiteX616" fmla="*/ 4198298 w 12191999"/>
                <a:gd name="connsiteY616" fmla="*/ 618269 h 1160647"/>
                <a:gd name="connsiteX617" fmla="*/ 4200325 w 12191999"/>
                <a:gd name="connsiteY617" fmla="*/ 618269 h 1160647"/>
                <a:gd name="connsiteX618" fmla="*/ 4214512 w 12191999"/>
                <a:gd name="connsiteY618" fmla="*/ 618269 h 1160647"/>
                <a:gd name="connsiteX619" fmla="*/ 4214512 w 12191999"/>
                <a:gd name="connsiteY619" fmla="*/ 642048 h 1160647"/>
                <a:gd name="connsiteX620" fmla="*/ 4216539 w 12191999"/>
                <a:gd name="connsiteY620" fmla="*/ 643669 h 1160647"/>
                <a:gd name="connsiteX621" fmla="*/ 4216539 w 12191999"/>
                <a:gd name="connsiteY621" fmla="*/ 655019 h 1160647"/>
                <a:gd name="connsiteX622" fmla="*/ 4217299 w 12191999"/>
                <a:gd name="connsiteY622" fmla="*/ 655019 h 1160647"/>
                <a:gd name="connsiteX623" fmla="*/ 4222619 w 12191999"/>
                <a:gd name="connsiteY623" fmla="*/ 655019 h 1160647"/>
                <a:gd name="connsiteX624" fmla="*/ 4222619 w 12191999"/>
                <a:gd name="connsiteY624" fmla="*/ 678798 h 1160647"/>
                <a:gd name="connsiteX625" fmla="*/ 4223886 w 12191999"/>
                <a:gd name="connsiteY625" fmla="*/ 678798 h 1160647"/>
                <a:gd name="connsiteX626" fmla="*/ 4232752 w 12191999"/>
                <a:gd name="connsiteY626" fmla="*/ 678798 h 1160647"/>
                <a:gd name="connsiteX627" fmla="*/ 4234779 w 12191999"/>
                <a:gd name="connsiteY627" fmla="*/ 682852 h 1160647"/>
                <a:gd name="connsiteX628" fmla="*/ 4234779 w 12191999"/>
                <a:gd name="connsiteY628" fmla="*/ 696093 h 1160647"/>
                <a:gd name="connsiteX629" fmla="*/ 4236299 w 12191999"/>
                <a:gd name="connsiteY629" fmla="*/ 694201 h 1160647"/>
                <a:gd name="connsiteX630" fmla="*/ 4246939 w 12191999"/>
                <a:gd name="connsiteY630" fmla="*/ 680960 h 1160647"/>
                <a:gd name="connsiteX631" fmla="*/ 4275314 w 12191999"/>
                <a:gd name="connsiteY631" fmla="*/ 680960 h 1160647"/>
                <a:gd name="connsiteX632" fmla="*/ 4275314 w 12191999"/>
                <a:gd name="connsiteY632" fmla="*/ 767431 h 1160647"/>
                <a:gd name="connsiteX633" fmla="*/ 4276073 w 12191999"/>
                <a:gd name="connsiteY633" fmla="*/ 767431 h 1160647"/>
                <a:gd name="connsiteX634" fmla="*/ 4281393 w 12191999"/>
                <a:gd name="connsiteY634" fmla="*/ 767431 h 1160647"/>
                <a:gd name="connsiteX635" fmla="*/ 4282153 w 12191999"/>
                <a:gd name="connsiteY635" fmla="*/ 766080 h 1160647"/>
                <a:gd name="connsiteX636" fmla="*/ 4287473 w 12191999"/>
                <a:gd name="connsiteY636" fmla="*/ 756622 h 1160647"/>
                <a:gd name="connsiteX637" fmla="*/ 4287473 w 12191999"/>
                <a:gd name="connsiteY637" fmla="*/ 758514 h 1160647"/>
                <a:gd name="connsiteX638" fmla="*/ 4287473 w 12191999"/>
                <a:gd name="connsiteY638" fmla="*/ 771755 h 1160647"/>
                <a:gd name="connsiteX639" fmla="*/ 4291526 w 12191999"/>
                <a:gd name="connsiteY639" fmla="*/ 726358 h 1160647"/>
                <a:gd name="connsiteX640" fmla="*/ 4292286 w 12191999"/>
                <a:gd name="connsiteY640" fmla="*/ 726358 h 1160647"/>
                <a:gd name="connsiteX641" fmla="*/ 4297606 w 12191999"/>
                <a:gd name="connsiteY641" fmla="*/ 726358 h 1160647"/>
                <a:gd name="connsiteX642" fmla="*/ 4297606 w 12191999"/>
                <a:gd name="connsiteY642" fmla="*/ 661504 h 1160647"/>
                <a:gd name="connsiteX643" fmla="*/ 4298620 w 12191999"/>
                <a:gd name="connsiteY643" fmla="*/ 661504 h 1160647"/>
                <a:gd name="connsiteX644" fmla="*/ 4305713 w 12191999"/>
                <a:gd name="connsiteY644" fmla="*/ 661504 h 1160647"/>
                <a:gd name="connsiteX645" fmla="*/ 4317873 w 12191999"/>
                <a:gd name="connsiteY645" fmla="*/ 618269 h 1160647"/>
                <a:gd name="connsiteX646" fmla="*/ 4319140 w 12191999"/>
                <a:gd name="connsiteY646" fmla="*/ 618269 h 1160647"/>
                <a:gd name="connsiteX647" fmla="*/ 4328007 w 12191999"/>
                <a:gd name="connsiteY647" fmla="*/ 618269 h 1160647"/>
                <a:gd name="connsiteX648" fmla="*/ 4338140 w 12191999"/>
                <a:gd name="connsiteY648" fmla="*/ 661504 h 1160647"/>
                <a:gd name="connsiteX649" fmla="*/ 4339153 w 12191999"/>
                <a:gd name="connsiteY649" fmla="*/ 661504 h 1160647"/>
                <a:gd name="connsiteX650" fmla="*/ 4346247 w 12191999"/>
                <a:gd name="connsiteY650" fmla="*/ 661504 h 1160647"/>
                <a:gd name="connsiteX651" fmla="*/ 4346247 w 12191999"/>
                <a:gd name="connsiteY651" fmla="*/ 700416 h 1160647"/>
                <a:gd name="connsiteX652" fmla="*/ 4348020 w 12191999"/>
                <a:gd name="connsiteY652" fmla="*/ 700416 h 1160647"/>
                <a:gd name="connsiteX653" fmla="*/ 4360434 w 12191999"/>
                <a:gd name="connsiteY653" fmla="*/ 700416 h 1160647"/>
                <a:gd name="connsiteX654" fmla="*/ 4360434 w 12191999"/>
                <a:gd name="connsiteY654" fmla="*/ 702578 h 1160647"/>
                <a:gd name="connsiteX655" fmla="*/ 4360434 w 12191999"/>
                <a:gd name="connsiteY655" fmla="*/ 717710 h 1160647"/>
                <a:gd name="connsiteX656" fmla="*/ 4364487 w 12191999"/>
                <a:gd name="connsiteY656" fmla="*/ 715549 h 1160647"/>
                <a:gd name="connsiteX657" fmla="*/ 4364487 w 12191999"/>
                <a:gd name="connsiteY657" fmla="*/ 700416 h 1160647"/>
                <a:gd name="connsiteX658" fmla="*/ 4366007 w 12191999"/>
                <a:gd name="connsiteY658" fmla="*/ 700416 h 1160647"/>
                <a:gd name="connsiteX659" fmla="*/ 4376647 w 12191999"/>
                <a:gd name="connsiteY659" fmla="*/ 700416 h 1160647"/>
                <a:gd name="connsiteX660" fmla="*/ 4376647 w 12191999"/>
                <a:gd name="connsiteY660" fmla="*/ 702037 h 1160647"/>
                <a:gd name="connsiteX661" fmla="*/ 4376647 w 12191999"/>
                <a:gd name="connsiteY661" fmla="*/ 713387 h 1160647"/>
                <a:gd name="connsiteX662" fmla="*/ 4407048 w 12191999"/>
                <a:gd name="connsiteY662" fmla="*/ 713387 h 1160647"/>
                <a:gd name="connsiteX663" fmla="*/ 4407048 w 12191999"/>
                <a:gd name="connsiteY663" fmla="*/ 676637 h 1160647"/>
                <a:gd name="connsiteX664" fmla="*/ 4408314 w 12191999"/>
                <a:gd name="connsiteY664" fmla="*/ 676637 h 1160647"/>
                <a:gd name="connsiteX665" fmla="*/ 4417181 w 12191999"/>
                <a:gd name="connsiteY665" fmla="*/ 676637 h 1160647"/>
                <a:gd name="connsiteX666" fmla="*/ 4417181 w 12191999"/>
                <a:gd name="connsiteY666" fmla="*/ 698254 h 1160647"/>
                <a:gd name="connsiteX667" fmla="*/ 4419208 w 12191999"/>
                <a:gd name="connsiteY667" fmla="*/ 665828 h 1160647"/>
                <a:gd name="connsiteX668" fmla="*/ 4441501 w 12191999"/>
                <a:gd name="connsiteY668" fmla="*/ 665828 h 1160647"/>
                <a:gd name="connsiteX669" fmla="*/ 4441501 w 12191999"/>
                <a:gd name="connsiteY669" fmla="*/ 664206 h 1160647"/>
                <a:gd name="connsiteX670" fmla="*/ 4441501 w 12191999"/>
                <a:gd name="connsiteY670" fmla="*/ 652857 h 1160647"/>
                <a:gd name="connsiteX671" fmla="*/ 4442262 w 12191999"/>
                <a:gd name="connsiteY671" fmla="*/ 652857 h 1160647"/>
                <a:gd name="connsiteX672" fmla="*/ 4447582 w 12191999"/>
                <a:gd name="connsiteY672" fmla="*/ 652857 h 1160647"/>
                <a:gd name="connsiteX673" fmla="*/ 4447582 w 12191999"/>
                <a:gd name="connsiteY673" fmla="*/ 650966 h 1160647"/>
                <a:gd name="connsiteX674" fmla="*/ 4447582 w 12191999"/>
                <a:gd name="connsiteY674" fmla="*/ 637725 h 1160647"/>
                <a:gd name="connsiteX675" fmla="*/ 4451635 w 12191999"/>
                <a:gd name="connsiteY675" fmla="*/ 644210 h 1160647"/>
                <a:gd name="connsiteX676" fmla="*/ 4453915 w 12191999"/>
                <a:gd name="connsiteY676" fmla="*/ 644210 h 1160647"/>
                <a:gd name="connsiteX677" fmla="*/ 4469875 w 12191999"/>
                <a:gd name="connsiteY677" fmla="*/ 644210 h 1160647"/>
                <a:gd name="connsiteX678" fmla="*/ 4469875 w 12191999"/>
                <a:gd name="connsiteY678" fmla="*/ 643399 h 1160647"/>
                <a:gd name="connsiteX679" fmla="*/ 4469875 w 12191999"/>
                <a:gd name="connsiteY679" fmla="*/ 637725 h 1160647"/>
                <a:gd name="connsiteX680" fmla="*/ 4470636 w 12191999"/>
                <a:gd name="connsiteY680" fmla="*/ 637725 h 1160647"/>
                <a:gd name="connsiteX681" fmla="*/ 4475956 w 12191999"/>
                <a:gd name="connsiteY681" fmla="*/ 637725 h 1160647"/>
                <a:gd name="connsiteX682" fmla="*/ 4475956 w 12191999"/>
                <a:gd name="connsiteY682" fmla="*/ 639076 h 1160647"/>
                <a:gd name="connsiteX683" fmla="*/ 4475956 w 12191999"/>
                <a:gd name="connsiteY683" fmla="*/ 648534 h 1160647"/>
                <a:gd name="connsiteX684" fmla="*/ 4514462 w 12191999"/>
                <a:gd name="connsiteY684" fmla="*/ 648534 h 1160647"/>
                <a:gd name="connsiteX685" fmla="*/ 4514462 w 12191999"/>
                <a:gd name="connsiteY685" fmla="*/ 786887 h 1160647"/>
                <a:gd name="connsiteX686" fmla="*/ 4515982 w 12191999"/>
                <a:gd name="connsiteY686" fmla="*/ 786887 h 1160647"/>
                <a:gd name="connsiteX687" fmla="*/ 4526622 w 12191999"/>
                <a:gd name="connsiteY687" fmla="*/ 786887 h 1160647"/>
                <a:gd name="connsiteX688" fmla="*/ 4526622 w 12191999"/>
                <a:gd name="connsiteY688" fmla="*/ 773917 h 1160647"/>
                <a:gd name="connsiteX689" fmla="*/ 4530676 w 12191999"/>
                <a:gd name="connsiteY689" fmla="*/ 773917 h 1160647"/>
                <a:gd name="connsiteX690" fmla="*/ 4530676 w 12191999"/>
                <a:gd name="connsiteY690" fmla="*/ 786887 h 1160647"/>
                <a:gd name="connsiteX691" fmla="*/ 4561076 w 12191999"/>
                <a:gd name="connsiteY691" fmla="*/ 786887 h 1160647"/>
                <a:gd name="connsiteX692" fmla="*/ 4561076 w 12191999"/>
                <a:gd name="connsiteY692" fmla="*/ 756622 h 1160647"/>
                <a:gd name="connsiteX693" fmla="*/ 4573236 w 12191999"/>
                <a:gd name="connsiteY693" fmla="*/ 756622 h 1160647"/>
                <a:gd name="connsiteX694" fmla="*/ 4585396 w 12191999"/>
                <a:gd name="connsiteY694" fmla="*/ 754461 h 1160647"/>
                <a:gd name="connsiteX695" fmla="*/ 4589450 w 12191999"/>
                <a:gd name="connsiteY695" fmla="*/ 756622 h 1160647"/>
                <a:gd name="connsiteX696" fmla="*/ 4599583 w 12191999"/>
                <a:gd name="connsiteY696" fmla="*/ 756622 h 1160647"/>
                <a:gd name="connsiteX697" fmla="*/ 4599583 w 12191999"/>
                <a:gd name="connsiteY697" fmla="*/ 786887 h 1160647"/>
                <a:gd name="connsiteX698" fmla="*/ 4607690 w 12191999"/>
                <a:gd name="connsiteY698" fmla="*/ 786887 h 1160647"/>
                <a:gd name="connsiteX699" fmla="*/ 4607690 w 12191999"/>
                <a:gd name="connsiteY699" fmla="*/ 804182 h 1160647"/>
                <a:gd name="connsiteX700" fmla="*/ 4617026 w 12191999"/>
                <a:gd name="connsiteY700" fmla="*/ 805087 h 1160647"/>
                <a:gd name="connsiteX701" fmla="*/ 4629984 w 12191999"/>
                <a:gd name="connsiteY701" fmla="*/ 805087 h 1160647"/>
                <a:gd name="connsiteX702" fmla="*/ 4629984 w 12191999"/>
                <a:gd name="connsiteY702" fmla="*/ 789049 h 1160647"/>
                <a:gd name="connsiteX703" fmla="*/ 4697940 w 12191999"/>
                <a:gd name="connsiteY703" fmla="*/ 789049 h 1160647"/>
                <a:gd name="connsiteX704" fmla="*/ 4697940 w 12191999"/>
                <a:gd name="connsiteY704" fmla="*/ 703796 h 1160647"/>
                <a:gd name="connsiteX705" fmla="*/ 4769948 w 12191999"/>
                <a:gd name="connsiteY705" fmla="*/ 703796 h 1160647"/>
                <a:gd name="connsiteX706" fmla="*/ 4769948 w 12191999"/>
                <a:gd name="connsiteY706" fmla="*/ 782564 h 1160647"/>
                <a:gd name="connsiteX707" fmla="*/ 4771852 w 12191999"/>
                <a:gd name="connsiteY707" fmla="*/ 782564 h 1160647"/>
                <a:gd name="connsiteX708" fmla="*/ 4773094 w 12191999"/>
                <a:gd name="connsiteY708" fmla="*/ 805087 h 1160647"/>
                <a:gd name="connsiteX709" fmla="*/ 4782770 w 12191999"/>
                <a:gd name="connsiteY709" fmla="*/ 805087 h 1160647"/>
                <a:gd name="connsiteX710" fmla="*/ 4784012 w 12191999"/>
                <a:gd name="connsiteY710" fmla="*/ 782564 h 1160647"/>
                <a:gd name="connsiteX711" fmla="*/ 4790092 w 12191999"/>
                <a:gd name="connsiteY711" fmla="*/ 782564 h 1160647"/>
                <a:gd name="connsiteX712" fmla="*/ 4791334 w 12191999"/>
                <a:gd name="connsiteY712" fmla="*/ 805087 h 1160647"/>
                <a:gd name="connsiteX713" fmla="*/ 4841956 w 12191999"/>
                <a:gd name="connsiteY713" fmla="*/ 805087 h 1160647"/>
                <a:gd name="connsiteX714" fmla="*/ 4841956 w 12191999"/>
                <a:gd name="connsiteY714" fmla="*/ 642059 h 1160647"/>
                <a:gd name="connsiteX715" fmla="*/ 5039284 w 12191999"/>
                <a:gd name="connsiteY715" fmla="*/ 642059 h 1160647"/>
                <a:gd name="connsiteX716" fmla="*/ 5039284 w 12191999"/>
                <a:gd name="connsiteY716" fmla="*/ 805087 h 1160647"/>
                <a:gd name="connsiteX717" fmla="*/ 5057980 w 12191999"/>
                <a:gd name="connsiteY717" fmla="*/ 805087 h 1160647"/>
                <a:gd name="connsiteX718" fmla="*/ 5057980 w 12191999"/>
                <a:gd name="connsiteY718" fmla="*/ 722394 h 1160647"/>
                <a:gd name="connsiteX719" fmla="*/ 5153101 w 12191999"/>
                <a:gd name="connsiteY719" fmla="*/ 722394 h 1160647"/>
                <a:gd name="connsiteX720" fmla="*/ 5205564 w 12191999"/>
                <a:gd name="connsiteY720" fmla="*/ 657181 h 1160647"/>
                <a:gd name="connsiteX721" fmla="*/ 5270418 w 12191999"/>
                <a:gd name="connsiteY721" fmla="*/ 657181 h 1160647"/>
                <a:gd name="connsiteX722" fmla="*/ 5270418 w 12191999"/>
                <a:gd name="connsiteY722" fmla="*/ 732843 h 1160647"/>
                <a:gd name="connsiteX723" fmla="*/ 5278525 w 12191999"/>
                <a:gd name="connsiteY723" fmla="*/ 732843 h 1160647"/>
                <a:gd name="connsiteX724" fmla="*/ 5280552 w 12191999"/>
                <a:gd name="connsiteY724" fmla="*/ 726358 h 1160647"/>
                <a:gd name="connsiteX725" fmla="*/ 5286632 w 12191999"/>
                <a:gd name="connsiteY725" fmla="*/ 726358 h 1160647"/>
                <a:gd name="connsiteX726" fmla="*/ 5288659 w 12191999"/>
                <a:gd name="connsiteY726" fmla="*/ 735005 h 1160647"/>
                <a:gd name="connsiteX727" fmla="*/ 5300819 w 12191999"/>
                <a:gd name="connsiteY727" fmla="*/ 735005 h 1160647"/>
                <a:gd name="connsiteX728" fmla="*/ 5300819 w 12191999"/>
                <a:gd name="connsiteY728" fmla="*/ 728519 h 1160647"/>
                <a:gd name="connsiteX729" fmla="*/ 5323112 w 12191999"/>
                <a:gd name="connsiteY729" fmla="*/ 728519 h 1160647"/>
                <a:gd name="connsiteX730" fmla="*/ 5323112 w 12191999"/>
                <a:gd name="connsiteY730" fmla="*/ 735005 h 1160647"/>
                <a:gd name="connsiteX731" fmla="*/ 5343379 w 12191999"/>
                <a:gd name="connsiteY731" fmla="*/ 735005 h 1160647"/>
                <a:gd name="connsiteX732" fmla="*/ 5343379 w 12191999"/>
                <a:gd name="connsiteY732" fmla="*/ 780402 h 1160647"/>
                <a:gd name="connsiteX733" fmla="*/ 5357566 w 12191999"/>
                <a:gd name="connsiteY733" fmla="*/ 780402 h 1160647"/>
                <a:gd name="connsiteX734" fmla="*/ 5357566 w 12191999"/>
                <a:gd name="connsiteY734" fmla="*/ 767431 h 1160647"/>
                <a:gd name="connsiteX735" fmla="*/ 5373781 w 12191999"/>
                <a:gd name="connsiteY735" fmla="*/ 767431 h 1160647"/>
                <a:gd name="connsiteX736" fmla="*/ 5373781 w 12191999"/>
                <a:gd name="connsiteY736" fmla="*/ 588004 h 1160647"/>
                <a:gd name="connsiteX737" fmla="*/ 5379860 w 12191999"/>
                <a:gd name="connsiteY737" fmla="*/ 581518 h 1160647"/>
                <a:gd name="connsiteX738" fmla="*/ 5452821 w 12191999"/>
                <a:gd name="connsiteY738" fmla="*/ 581518 h 1160647"/>
                <a:gd name="connsiteX739" fmla="*/ 5452821 w 12191999"/>
                <a:gd name="connsiteY739" fmla="*/ 590166 h 1160647"/>
                <a:gd name="connsiteX740" fmla="*/ 5462954 w 12191999"/>
                <a:gd name="connsiteY740" fmla="*/ 590166 h 1160647"/>
                <a:gd name="connsiteX741" fmla="*/ 5462954 w 12191999"/>
                <a:gd name="connsiteY741" fmla="*/ 704740 h 1160647"/>
                <a:gd name="connsiteX742" fmla="*/ 5485248 w 12191999"/>
                <a:gd name="connsiteY742" fmla="*/ 704740 h 1160647"/>
                <a:gd name="connsiteX743" fmla="*/ 5485248 w 12191999"/>
                <a:gd name="connsiteY743" fmla="*/ 637725 h 1160647"/>
                <a:gd name="connsiteX744" fmla="*/ 5511595 w 12191999"/>
                <a:gd name="connsiteY744" fmla="*/ 637725 h 1160647"/>
                <a:gd name="connsiteX745" fmla="*/ 5515648 w 12191999"/>
                <a:gd name="connsiteY745" fmla="*/ 633401 h 1160647"/>
                <a:gd name="connsiteX746" fmla="*/ 5523755 w 12191999"/>
                <a:gd name="connsiteY746" fmla="*/ 633401 h 1160647"/>
                <a:gd name="connsiteX747" fmla="*/ 5527809 w 12191999"/>
                <a:gd name="connsiteY747" fmla="*/ 637725 h 1160647"/>
                <a:gd name="connsiteX748" fmla="*/ 5550102 w 12191999"/>
                <a:gd name="connsiteY748" fmla="*/ 637725 h 1160647"/>
                <a:gd name="connsiteX749" fmla="*/ 5550102 w 12191999"/>
                <a:gd name="connsiteY749" fmla="*/ 520989 h 1160647"/>
                <a:gd name="connsiteX750" fmla="*/ 5606849 w 12191999"/>
                <a:gd name="connsiteY750" fmla="*/ 510180 h 1160647"/>
                <a:gd name="connsiteX751" fmla="*/ 5606849 w 12191999"/>
                <a:gd name="connsiteY751" fmla="*/ 511261 h 1160647"/>
                <a:gd name="connsiteX752" fmla="*/ 5606849 w 12191999"/>
                <a:gd name="connsiteY752" fmla="*/ 518827 h 1160647"/>
                <a:gd name="connsiteX753" fmla="*/ 5633197 w 12191999"/>
                <a:gd name="connsiteY753" fmla="*/ 518827 h 1160647"/>
                <a:gd name="connsiteX754" fmla="*/ 5633197 w 12191999"/>
                <a:gd name="connsiteY754" fmla="*/ 773917 h 1160647"/>
                <a:gd name="connsiteX755" fmla="*/ 5655490 w 12191999"/>
                <a:gd name="connsiteY755" fmla="*/ 773917 h 1160647"/>
                <a:gd name="connsiteX756" fmla="*/ 5655490 w 12191999"/>
                <a:gd name="connsiteY756" fmla="*/ 769593 h 1160647"/>
                <a:gd name="connsiteX757" fmla="*/ 5667650 w 12191999"/>
                <a:gd name="connsiteY757" fmla="*/ 769593 h 1160647"/>
                <a:gd name="connsiteX758" fmla="*/ 5667650 w 12191999"/>
                <a:gd name="connsiteY758" fmla="*/ 773917 h 1160647"/>
                <a:gd name="connsiteX759" fmla="*/ 5691970 w 12191999"/>
                <a:gd name="connsiteY759" fmla="*/ 773917 h 1160647"/>
                <a:gd name="connsiteX760" fmla="*/ 5691970 w 12191999"/>
                <a:gd name="connsiteY760" fmla="*/ 760946 h 1160647"/>
                <a:gd name="connsiteX761" fmla="*/ 5720344 w 12191999"/>
                <a:gd name="connsiteY761" fmla="*/ 760946 h 1160647"/>
                <a:gd name="connsiteX762" fmla="*/ 5732504 w 12191999"/>
                <a:gd name="connsiteY762" fmla="*/ 756622 h 1160647"/>
                <a:gd name="connsiteX763" fmla="*/ 5752772 w 12191999"/>
                <a:gd name="connsiteY763" fmla="*/ 760946 h 1160647"/>
                <a:gd name="connsiteX764" fmla="*/ 5752772 w 12191999"/>
                <a:gd name="connsiteY764" fmla="*/ 743652 h 1160647"/>
                <a:gd name="connsiteX765" fmla="*/ 5760878 w 12191999"/>
                <a:gd name="connsiteY765" fmla="*/ 743652 h 1160647"/>
                <a:gd name="connsiteX766" fmla="*/ 5760878 w 12191999"/>
                <a:gd name="connsiteY766" fmla="*/ 730681 h 1160647"/>
                <a:gd name="connsiteX767" fmla="*/ 5817625 w 12191999"/>
                <a:gd name="connsiteY767" fmla="*/ 730681 h 1160647"/>
                <a:gd name="connsiteX768" fmla="*/ 5817625 w 12191999"/>
                <a:gd name="connsiteY768" fmla="*/ 700416 h 1160647"/>
                <a:gd name="connsiteX769" fmla="*/ 5835865 w 12191999"/>
                <a:gd name="connsiteY769" fmla="*/ 700416 h 1160647"/>
                <a:gd name="connsiteX770" fmla="*/ 5835865 w 12191999"/>
                <a:gd name="connsiteY770" fmla="*/ 693931 h 1160647"/>
                <a:gd name="connsiteX771" fmla="*/ 5848025 w 12191999"/>
                <a:gd name="connsiteY771" fmla="*/ 693931 h 1160647"/>
                <a:gd name="connsiteX772" fmla="*/ 5848025 w 12191999"/>
                <a:gd name="connsiteY772" fmla="*/ 700416 h 1160647"/>
                <a:gd name="connsiteX773" fmla="*/ 5864239 w 12191999"/>
                <a:gd name="connsiteY773" fmla="*/ 700416 h 1160647"/>
                <a:gd name="connsiteX774" fmla="*/ 5864239 w 12191999"/>
                <a:gd name="connsiteY774" fmla="*/ 750137 h 1160647"/>
                <a:gd name="connsiteX775" fmla="*/ 5896666 w 12191999"/>
                <a:gd name="connsiteY775" fmla="*/ 750137 h 1160647"/>
                <a:gd name="connsiteX776" fmla="*/ 5896666 w 12191999"/>
                <a:gd name="connsiteY776" fmla="*/ 724196 h 1160647"/>
                <a:gd name="connsiteX777" fmla="*/ 5935174 w 12191999"/>
                <a:gd name="connsiteY777" fmla="*/ 724196 h 1160647"/>
                <a:gd name="connsiteX778" fmla="*/ 5935174 w 12191999"/>
                <a:gd name="connsiteY778" fmla="*/ 693931 h 1160647"/>
                <a:gd name="connsiteX779" fmla="*/ 5983814 w 12191999"/>
                <a:gd name="connsiteY779" fmla="*/ 693931 h 1160647"/>
                <a:gd name="connsiteX780" fmla="*/ 5983814 w 12191999"/>
                <a:gd name="connsiteY780" fmla="*/ 805087 h 1160647"/>
                <a:gd name="connsiteX781" fmla="*/ 5983814 w 12191999"/>
                <a:gd name="connsiteY781" fmla="*/ 818866 h 1160647"/>
                <a:gd name="connsiteX782" fmla="*/ 6047612 w 12191999"/>
                <a:gd name="connsiteY782" fmla="*/ 818866 h 1160647"/>
                <a:gd name="connsiteX783" fmla="*/ 6047164 w 12191999"/>
                <a:gd name="connsiteY783" fmla="*/ 724196 h 1160647"/>
                <a:gd name="connsiteX784" fmla="*/ 6067431 w 12191999"/>
                <a:gd name="connsiteY784" fmla="*/ 724196 h 1160647"/>
                <a:gd name="connsiteX785" fmla="*/ 6067938 w 12191999"/>
                <a:gd name="connsiteY785" fmla="*/ 723115 h 1160647"/>
                <a:gd name="connsiteX786" fmla="*/ 6071484 w 12191999"/>
                <a:gd name="connsiteY786" fmla="*/ 715549 h 1160647"/>
                <a:gd name="connsiteX787" fmla="*/ 6073258 w 12191999"/>
                <a:gd name="connsiteY787" fmla="*/ 715819 h 1160647"/>
                <a:gd name="connsiteX788" fmla="*/ 6085671 w 12191999"/>
                <a:gd name="connsiteY788" fmla="*/ 717710 h 1160647"/>
                <a:gd name="connsiteX789" fmla="*/ 6086178 w 12191999"/>
                <a:gd name="connsiteY789" fmla="*/ 719062 h 1160647"/>
                <a:gd name="connsiteX790" fmla="*/ 6089724 w 12191999"/>
                <a:gd name="connsiteY790" fmla="*/ 728519 h 1160647"/>
                <a:gd name="connsiteX791" fmla="*/ 6116071 w 12191999"/>
                <a:gd name="connsiteY791" fmla="*/ 730681 h 1160647"/>
                <a:gd name="connsiteX792" fmla="*/ 6116071 w 12191999"/>
                <a:gd name="connsiteY792" fmla="*/ 607460 h 1160647"/>
                <a:gd name="connsiteX793" fmla="*/ 6118098 w 12191999"/>
                <a:gd name="connsiteY793" fmla="*/ 607460 h 1160647"/>
                <a:gd name="connsiteX794" fmla="*/ 6132285 w 12191999"/>
                <a:gd name="connsiteY794" fmla="*/ 607460 h 1160647"/>
                <a:gd name="connsiteX795" fmla="*/ 6132285 w 12191999"/>
                <a:gd name="connsiteY795" fmla="*/ 471268 h 1160647"/>
                <a:gd name="connsiteX796" fmla="*/ 6134058 w 12191999"/>
                <a:gd name="connsiteY796" fmla="*/ 471268 h 1160647"/>
                <a:gd name="connsiteX797" fmla="*/ 6146472 w 12191999"/>
                <a:gd name="connsiteY797" fmla="*/ 471268 h 1160647"/>
                <a:gd name="connsiteX798" fmla="*/ 6268073 w 12191999"/>
                <a:gd name="connsiteY798" fmla="*/ 471268 h 1160647"/>
                <a:gd name="connsiteX799" fmla="*/ 6270353 w 12191999"/>
                <a:gd name="connsiteY799" fmla="*/ 471268 h 1160647"/>
                <a:gd name="connsiteX800" fmla="*/ 6286314 w 12191999"/>
                <a:gd name="connsiteY800" fmla="*/ 471268 h 1160647"/>
                <a:gd name="connsiteX801" fmla="*/ 6286314 w 12191999"/>
                <a:gd name="connsiteY801" fmla="*/ 611783 h 1160647"/>
                <a:gd name="connsiteX802" fmla="*/ 6287834 w 12191999"/>
                <a:gd name="connsiteY802" fmla="*/ 611513 h 1160647"/>
                <a:gd name="connsiteX803" fmla="*/ 6298474 w 12191999"/>
                <a:gd name="connsiteY803" fmla="*/ 609622 h 1160647"/>
                <a:gd name="connsiteX804" fmla="*/ 6296447 w 12191999"/>
                <a:gd name="connsiteY804" fmla="*/ 698254 h 1160647"/>
                <a:gd name="connsiteX805" fmla="*/ 6297967 w 12191999"/>
                <a:gd name="connsiteY805" fmla="*/ 698525 h 1160647"/>
                <a:gd name="connsiteX806" fmla="*/ 6308607 w 12191999"/>
                <a:gd name="connsiteY806" fmla="*/ 700416 h 1160647"/>
                <a:gd name="connsiteX807" fmla="*/ 6308860 w 12191999"/>
                <a:gd name="connsiteY807" fmla="*/ 701227 h 1160647"/>
                <a:gd name="connsiteX808" fmla="*/ 6310634 w 12191999"/>
                <a:gd name="connsiteY808" fmla="*/ 706902 h 1160647"/>
                <a:gd name="connsiteX809" fmla="*/ 6311394 w 12191999"/>
                <a:gd name="connsiteY809" fmla="*/ 704470 h 1160647"/>
                <a:gd name="connsiteX810" fmla="*/ 6316714 w 12191999"/>
                <a:gd name="connsiteY810" fmla="*/ 687446 h 1160647"/>
                <a:gd name="connsiteX811" fmla="*/ 6318487 w 12191999"/>
                <a:gd name="connsiteY811" fmla="*/ 687446 h 1160647"/>
                <a:gd name="connsiteX812" fmla="*/ 6330901 w 12191999"/>
                <a:gd name="connsiteY812" fmla="*/ 687446 h 1160647"/>
                <a:gd name="connsiteX813" fmla="*/ 6330901 w 12191999"/>
                <a:gd name="connsiteY813" fmla="*/ 719872 h 1160647"/>
                <a:gd name="connsiteX814" fmla="*/ 6331914 w 12191999"/>
                <a:gd name="connsiteY814" fmla="*/ 720413 h 1160647"/>
                <a:gd name="connsiteX815" fmla="*/ 6339008 w 12191999"/>
                <a:gd name="connsiteY815" fmla="*/ 724196 h 1160647"/>
                <a:gd name="connsiteX816" fmla="*/ 6339008 w 12191999"/>
                <a:gd name="connsiteY816" fmla="*/ 725547 h 1160647"/>
                <a:gd name="connsiteX817" fmla="*/ 6339008 w 12191999"/>
                <a:gd name="connsiteY817" fmla="*/ 735005 h 1160647"/>
                <a:gd name="connsiteX818" fmla="*/ 6383595 w 12191999"/>
                <a:gd name="connsiteY818" fmla="*/ 735005 h 1160647"/>
                <a:gd name="connsiteX819" fmla="*/ 6383595 w 12191999"/>
                <a:gd name="connsiteY819" fmla="*/ 736086 h 1160647"/>
                <a:gd name="connsiteX820" fmla="*/ 6383595 w 12191999"/>
                <a:gd name="connsiteY820" fmla="*/ 743652 h 1160647"/>
                <a:gd name="connsiteX821" fmla="*/ 6385621 w 12191999"/>
                <a:gd name="connsiteY821" fmla="*/ 743652 h 1160647"/>
                <a:gd name="connsiteX822" fmla="*/ 6399808 w 12191999"/>
                <a:gd name="connsiteY822" fmla="*/ 743652 h 1160647"/>
                <a:gd name="connsiteX823" fmla="*/ 6399808 w 12191999"/>
                <a:gd name="connsiteY823" fmla="*/ 713387 h 1160647"/>
                <a:gd name="connsiteX824" fmla="*/ 6444395 w 12191999"/>
                <a:gd name="connsiteY824" fmla="*/ 713387 h 1160647"/>
                <a:gd name="connsiteX825" fmla="*/ 6444395 w 12191999"/>
                <a:gd name="connsiteY825" fmla="*/ 712036 h 1160647"/>
                <a:gd name="connsiteX826" fmla="*/ 6444395 w 12191999"/>
                <a:gd name="connsiteY826" fmla="*/ 702578 h 1160647"/>
                <a:gd name="connsiteX827" fmla="*/ 6445409 w 12191999"/>
                <a:gd name="connsiteY827" fmla="*/ 702578 h 1160647"/>
                <a:gd name="connsiteX828" fmla="*/ 6452502 w 12191999"/>
                <a:gd name="connsiteY828" fmla="*/ 702578 h 1160647"/>
                <a:gd name="connsiteX829" fmla="*/ 6452502 w 12191999"/>
                <a:gd name="connsiteY829" fmla="*/ 700687 h 1160647"/>
                <a:gd name="connsiteX830" fmla="*/ 6452502 w 12191999"/>
                <a:gd name="connsiteY830" fmla="*/ 687446 h 1160647"/>
                <a:gd name="connsiteX831" fmla="*/ 6453262 w 12191999"/>
                <a:gd name="connsiteY831" fmla="*/ 687446 h 1160647"/>
                <a:gd name="connsiteX832" fmla="*/ 6458582 w 12191999"/>
                <a:gd name="connsiteY832" fmla="*/ 687446 h 1160647"/>
                <a:gd name="connsiteX833" fmla="*/ 6458582 w 12191999"/>
                <a:gd name="connsiteY833" fmla="*/ 686365 h 1160647"/>
                <a:gd name="connsiteX834" fmla="*/ 6458582 w 12191999"/>
                <a:gd name="connsiteY834" fmla="*/ 678798 h 1160647"/>
                <a:gd name="connsiteX835" fmla="*/ 6460609 w 12191999"/>
                <a:gd name="connsiteY835" fmla="*/ 678798 h 1160647"/>
                <a:gd name="connsiteX836" fmla="*/ 6474796 w 12191999"/>
                <a:gd name="connsiteY836" fmla="*/ 678798 h 1160647"/>
                <a:gd name="connsiteX837" fmla="*/ 6474796 w 12191999"/>
                <a:gd name="connsiteY837" fmla="*/ 679879 h 1160647"/>
                <a:gd name="connsiteX838" fmla="*/ 6474796 w 12191999"/>
                <a:gd name="connsiteY838" fmla="*/ 687446 h 1160647"/>
                <a:gd name="connsiteX839" fmla="*/ 6497089 w 12191999"/>
                <a:gd name="connsiteY839" fmla="*/ 687446 h 1160647"/>
                <a:gd name="connsiteX840" fmla="*/ 6497089 w 12191999"/>
                <a:gd name="connsiteY840" fmla="*/ 685554 h 1160647"/>
                <a:gd name="connsiteX841" fmla="*/ 6497089 w 12191999"/>
                <a:gd name="connsiteY841" fmla="*/ 672313 h 1160647"/>
                <a:gd name="connsiteX842" fmla="*/ 6498863 w 12191999"/>
                <a:gd name="connsiteY842" fmla="*/ 672313 h 1160647"/>
                <a:gd name="connsiteX843" fmla="*/ 6511276 w 12191999"/>
                <a:gd name="connsiteY843" fmla="*/ 672313 h 1160647"/>
                <a:gd name="connsiteX844" fmla="*/ 6511276 w 12191999"/>
                <a:gd name="connsiteY844" fmla="*/ 696093 h 1160647"/>
                <a:gd name="connsiteX845" fmla="*/ 6512290 w 12191999"/>
                <a:gd name="connsiteY845" fmla="*/ 696093 h 1160647"/>
                <a:gd name="connsiteX846" fmla="*/ 6519383 w 12191999"/>
                <a:gd name="connsiteY846" fmla="*/ 696093 h 1160647"/>
                <a:gd name="connsiteX847" fmla="*/ 6519383 w 12191999"/>
                <a:gd name="connsiteY847" fmla="*/ 695012 h 1160647"/>
                <a:gd name="connsiteX848" fmla="*/ 6519383 w 12191999"/>
                <a:gd name="connsiteY848" fmla="*/ 687446 h 1160647"/>
                <a:gd name="connsiteX849" fmla="*/ 6521156 w 12191999"/>
                <a:gd name="connsiteY849" fmla="*/ 687446 h 1160647"/>
                <a:gd name="connsiteX850" fmla="*/ 6533570 w 12191999"/>
                <a:gd name="connsiteY850" fmla="*/ 687446 h 1160647"/>
                <a:gd name="connsiteX851" fmla="*/ 6533570 w 12191999"/>
                <a:gd name="connsiteY851" fmla="*/ 713387 h 1160647"/>
                <a:gd name="connsiteX852" fmla="*/ 6535597 w 12191999"/>
                <a:gd name="connsiteY852" fmla="*/ 713387 h 1160647"/>
                <a:gd name="connsiteX853" fmla="*/ 6549783 w 12191999"/>
                <a:gd name="connsiteY853" fmla="*/ 713387 h 1160647"/>
                <a:gd name="connsiteX854" fmla="*/ 6549783 w 12191999"/>
                <a:gd name="connsiteY854" fmla="*/ 715008 h 1160647"/>
                <a:gd name="connsiteX855" fmla="*/ 6549783 w 12191999"/>
                <a:gd name="connsiteY855" fmla="*/ 726358 h 1160647"/>
                <a:gd name="connsiteX856" fmla="*/ 6550543 w 12191999"/>
                <a:gd name="connsiteY856" fmla="*/ 726358 h 1160647"/>
                <a:gd name="connsiteX857" fmla="*/ 6555864 w 12191999"/>
                <a:gd name="connsiteY857" fmla="*/ 726358 h 1160647"/>
                <a:gd name="connsiteX858" fmla="*/ 6555864 w 12191999"/>
                <a:gd name="connsiteY858" fmla="*/ 725547 h 1160647"/>
                <a:gd name="connsiteX859" fmla="*/ 6555864 w 12191999"/>
                <a:gd name="connsiteY859" fmla="*/ 719872 h 1160647"/>
                <a:gd name="connsiteX860" fmla="*/ 6586264 w 12191999"/>
                <a:gd name="connsiteY860" fmla="*/ 719872 h 1160647"/>
                <a:gd name="connsiteX861" fmla="*/ 6586264 w 12191999"/>
                <a:gd name="connsiteY861" fmla="*/ 743652 h 1160647"/>
                <a:gd name="connsiteX862" fmla="*/ 6587277 w 12191999"/>
                <a:gd name="connsiteY862" fmla="*/ 743652 h 1160647"/>
                <a:gd name="connsiteX863" fmla="*/ 6594371 w 12191999"/>
                <a:gd name="connsiteY863" fmla="*/ 743652 h 1160647"/>
                <a:gd name="connsiteX864" fmla="*/ 6594371 w 12191999"/>
                <a:gd name="connsiteY864" fmla="*/ 744733 h 1160647"/>
                <a:gd name="connsiteX865" fmla="*/ 6594371 w 12191999"/>
                <a:gd name="connsiteY865" fmla="*/ 752299 h 1160647"/>
                <a:gd name="connsiteX866" fmla="*/ 6595131 w 12191999"/>
                <a:gd name="connsiteY866" fmla="*/ 752299 h 1160647"/>
                <a:gd name="connsiteX867" fmla="*/ 6600451 w 12191999"/>
                <a:gd name="connsiteY867" fmla="*/ 752299 h 1160647"/>
                <a:gd name="connsiteX868" fmla="*/ 6600451 w 12191999"/>
                <a:gd name="connsiteY868" fmla="*/ 750137 h 1160647"/>
                <a:gd name="connsiteX869" fmla="*/ 6600451 w 12191999"/>
                <a:gd name="connsiteY869" fmla="*/ 735005 h 1160647"/>
                <a:gd name="connsiteX870" fmla="*/ 6601464 w 12191999"/>
                <a:gd name="connsiteY870" fmla="*/ 735005 h 1160647"/>
                <a:gd name="connsiteX871" fmla="*/ 6608558 w 12191999"/>
                <a:gd name="connsiteY871" fmla="*/ 735005 h 1160647"/>
                <a:gd name="connsiteX872" fmla="*/ 6608558 w 12191999"/>
                <a:gd name="connsiteY872" fmla="*/ 736086 h 1160647"/>
                <a:gd name="connsiteX873" fmla="*/ 6608558 w 12191999"/>
                <a:gd name="connsiteY873" fmla="*/ 743652 h 1160647"/>
                <a:gd name="connsiteX874" fmla="*/ 6613878 w 12191999"/>
                <a:gd name="connsiteY874" fmla="*/ 741659 h 1160647"/>
                <a:gd name="connsiteX875" fmla="*/ 6614638 w 12191999"/>
                <a:gd name="connsiteY875" fmla="*/ 740679 h 1160647"/>
                <a:gd name="connsiteX876" fmla="*/ 6614638 w 12191999"/>
                <a:gd name="connsiteY876" fmla="*/ 735005 h 1160647"/>
                <a:gd name="connsiteX877" fmla="*/ 6653145 w 12191999"/>
                <a:gd name="connsiteY877" fmla="*/ 735005 h 1160647"/>
                <a:gd name="connsiteX878" fmla="*/ 6653145 w 12191999"/>
                <a:gd name="connsiteY878" fmla="*/ 758784 h 1160647"/>
                <a:gd name="connsiteX879" fmla="*/ 6655171 w 12191999"/>
                <a:gd name="connsiteY879" fmla="*/ 758784 h 1160647"/>
                <a:gd name="connsiteX880" fmla="*/ 6669358 w 12191999"/>
                <a:gd name="connsiteY880" fmla="*/ 758784 h 1160647"/>
                <a:gd name="connsiteX881" fmla="*/ 6669358 w 12191999"/>
                <a:gd name="connsiteY881" fmla="*/ 759865 h 1160647"/>
                <a:gd name="connsiteX882" fmla="*/ 6669358 w 12191999"/>
                <a:gd name="connsiteY882" fmla="*/ 767431 h 1160647"/>
                <a:gd name="connsiteX883" fmla="*/ 6671132 w 12191999"/>
                <a:gd name="connsiteY883" fmla="*/ 767431 h 1160647"/>
                <a:gd name="connsiteX884" fmla="*/ 6683545 w 12191999"/>
                <a:gd name="connsiteY884" fmla="*/ 767431 h 1160647"/>
                <a:gd name="connsiteX885" fmla="*/ 6683545 w 12191999"/>
                <a:gd name="connsiteY885" fmla="*/ 743652 h 1160647"/>
                <a:gd name="connsiteX886" fmla="*/ 6684558 w 12191999"/>
                <a:gd name="connsiteY886" fmla="*/ 743652 h 1160647"/>
                <a:gd name="connsiteX887" fmla="*/ 6691652 w 12191999"/>
                <a:gd name="connsiteY887" fmla="*/ 743652 h 1160647"/>
                <a:gd name="connsiteX888" fmla="*/ 6691652 w 12191999"/>
                <a:gd name="connsiteY888" fmla="*/ 711225 h 1160647"/>
                <a:gd name="connsiteX889" fmla="*/ 6692665 w 12191999"/>
                <a:gd name="connsiteY889" fmla="*/ 711225 h 1160647"/>
                <a:gd name="connsiteX890" fmla="*/ 6699759 w 12191999"/>
                <a:gd name="connsiteY890" fmla="*/ 711225 h 1160647"/>
                <a:gd name="connsiteX891" fmla="*/ 6699759 w 12191999"/>
                <a:gd name="connsiteY891" fmla="*/ 709334 h 1160647"/>
                <a:gd name="connsiteX892" fmla="*/ 6699759 w 12191999"/>
                <a:gd name="connsiteY892" fmla="*/ 696093 h 1160647"/>
                <a:gd name="connsiteX893" fmla="*/ 6698492 w 12191999"/>
                <a:gd name="connsiteY893" fmla="*/ 694471 h 1160647"/>
                <a:gd name="connsiteX894" fmla="*/ 6703812 w 12191999"/>
                <a:gd name="connsiteY894" fmla="*/ 683122 h 1160647"/>
                <a:gd name="connsiteX895" fmla="*/ 6711919 w 12191999"/>
                <a:gd name="connsiteY895" fmla="*/ 711225 h 1160647"/>
                <a:gd name="connsiteX896" fmla="*/ 6712679 w 12191999"/>
                <a:gd name="connsiteY896" fmla="*/ 711225 h 1160647"/>
                <a:gd name="connsiteX897" fmla="*/ 6717999 w 12191999"/>
                <a:gd name="connsiteY897" fmla="*/ 711225 h 1160647"/>
                <a:gd name="connsiteX898" fmla="*/ 6717999 w 12191999"/>
                <a:gd name="connsiteY898" fmla="*/ 605298 h 1160647"/>
                <a:gd name="connsiteX899" fmla="*/ 6719519 w 12191999"/>
                <a:gd name="connsiteY899" fmla="*/ 605298 h 1160647"/>
                <a:gd name="connsiteX900" fmla="*/ 6730159 w 12191999"/>
                <a:gd name="connsiteY900" fmla="*/ 605298 h 1160647"/>
                <a:gd name="connsiteX901" fmla="*/ 6730159 w 12191999"/>
                <a:gd name="connsiteY901" fmla="*/ 557739 h 1160647"/>
                <a:gd name="connsiteX902" fmla="*/ 6756506 w 12191999"/>
                <a:gd name="connsiteY902" fmla="*/ 557739 h 1160647"/>
                <a:gd name="connsiteX903" fmla="*/ 6756506 w 12191999"/>
                <a:gd name="connsiteY903" fmla="*/ 536121 h 1160647"/>
                <a:gd name="connsiteX904" fmla="*/ 6790960 w 12191999"/>
                <a:gd name="connsiteY904" fmla="*/ 536121 h 1160647"/>
                <a:gd name="connsiteX905" fmla="*/ 6790960 w 12191999"/>
                <a:gd name="connsiteY905" fmla="*/ 538553 h 1160647"/>
                <a:gd name="connsiteX906" fmla="*/ 6790960 w 12191999"/>
                <a:gd name="connsiteY906" fmla="*/ 555577 h 1160647"/>
                <a:gd name="connsiteX907" fmla="*/ 6793240 w 12191999"/>
                <a:gd name="connsiteY907" fmla="*/ 555577 h 1160647"/>
                <a:gd name="connsiteX908" fmla="*/ 6809200 w 12191999"/>
                <a:gd name="connsiteY908" fmla="*/ 555577 h 1160647"/>
                <a:gd name="connsiteX909" fmla="*/ 6809200 w 12191999"/>
                <a:gd name="connsiteY909" fmla="*/ 603136 h 1160647"/>
                <a:gd name="connsiteX910" fmla="*/ 6810213 w 12191999"/>
                <a:gd name="connsiteY910" fmla="*/ 603136 h 1160647"/>
                <a:gd name="connsiteX911" fmla="*/ 6817307 w 12191999"/>
                <a:gd name="connsiteY911" fmla="*/ 603136 h 1160647"/>
                <a:gd name="connsiteX912" fmla="*/ 6831494 w 12191999"/>
                <a:gd name="connsiteY912" fmla="*/ 607460 h 1160647"/>
                <a:gd name="connsiteX913" fmla="*/ 6831494 w 12191999"/>
                <a:gd name="connsiteY913" fmla="*/ 646372 h 1160647"/>
                <a:gd name="connsiteX914" fmla="*/ 6832507 w 12191999"/>
                <a:gd name="connsiteY914" fmla="*/ 646372 h 1160647"/>
                <a:gd name="connsiteX915" fmla="*/ 6839600 w 12191999"/>
                <a:gd name="connsiteY915" fmla="*/ 646372 h 1160647"/>
                <a:gd name="connsiteX916" fmla="*/ 6839600 w 12191999"/>
                <a:gd name="connsiteY916" fmla="*/ 647993 h 1160647"/>
                <a:gd name="connsiteX917" fmla="*/ 6839600 w 12191999"/>
                <a:gd name="connsiteY917" fmla="*/ 659342 h 1160647"/>
                <a:gd name="connsiteX918" fmla="*/ 6841627 w 12191999"/>
                <a:gd name="connsiteY918" fmla="*/ 659342 h 1160647"/>
                <a:gd name="connsiteX919" fmla="*/ 6855814 w 12191999"/>
                <a:gd name="connsiteY919" fmla="*/ 659342 h 1160647"/>
                <a:gd name="connsiteX920" fmla="*/ 6861894 w 12191999"/>
                <a:gd name="connsiteY920" fmla="*/ 665828 h 1160647"/>
                <a:gd name="connsiteX921" fmla="*/ 6861894 w 12191999"/>
                <a:gd name="connsiteY921" fmla="*/ 687446 h 1160647"/>
                <a:gd name="connsiteX922" fmla="*/ 6864174 w 12191999"/>
                <a:gd name="connsiteY922" fmla="*/ 687446 h 1160647"/>
                <a:gd name="connsiteX923" fmla="*/ 6880134 w 12191999"/>
                <a:gd name="connsiteY923" fmla="*/ 687446 h 1160647"/>
                <a:gd name="connsiteX924" fmla="*/ 6880134 w 12191999"/>
                <a:gd name="connsiteY924" fmla="*/ 688526 h 1160647"/>
                <a:gd name="connsiteX925" fmla="*/ 6880134 w 12191999"/>
                <a:gd name="connsiteY925" fmla="*/ 696093 h 1160647"/>
                <a:gd name="connsiteX926" fmla="*/ 6881401 w 12191999"/>
                <a:gd name="connsiteY926" fmla="*/ 696093 h 1160647"/>
                <a:gd name="connsiteX927" fmla="*/ 6890268 w 12191999"/>
                <a:gd name="connsiteY927" fmla="*/ 696093 h 1160647"/>
                <a:gd name="connsiteX928" fmla="*/ 6890268 w 12191999"/>
                <a:gd name="connsiteY928" fmla="*/ 698254 h 1160647"/>
                <a:gd name="connsiteX929" fmla="*/ 6890268 w 12191999"/>
                <a:gd name="connsiteY929" fmla="*/ 713387 h 1160647"/>
                <a:gd name="connsiteX930" fmla="*/ 6894321 w 12191999"/>
                <a:gd name="connsiteY930" fmla="*/ 711495 h 1160647"/>
                <a:gd name="connsiteX931" fmla="*/ 6894321 w 12191999"/>
                <a:gd name="connsiteY931" fmla="*/ 698254 h 1160647"/>
                <a:gd name="connsiteX932" fmla="*/ 6895334 w 12191999"/>
                <a:gd name="connsiteY932" fmla="*/ 698254 h 1160647"/>
                <a:gd name="connsiteX933" fmla="*/ 6902428 w 12191999"/>
                <a:gd name="connsiteY933" fmla="*/ 698254 h 1160647"/>
                <a:gd name="connsiteX934" fmla="*/ 6902428 w 12191999"/>
                <a:gd name="connsiteY934" fmla="*/ 699876 h 1160647"/>
                <a:gd name="connsiteX935" fmla="*/ 6902428 w 12191999"/>
                <a:gd name="connsiteY935" fmla="*/ 711225 h 1160647"/>
                <a:gd name="connsiteX936" fmla="*/ 6903188 w 12191999"/>
                <a:gd name="connsiteY936" fmla="*/ 711225 h 1160647"/>
                <a:gd name="connsiteX937" fmla="*/ 6908508 w 12191999"/>
                <a:gd name="connsiteY937" fmla="*/ 711225 h 1160647"/>
                <a:gd name="connsiteX938" fmla="*/ 6957148 w 12191999"/>
                <a:gd name="connsiteY938" fmla="*/ 706902 h 1160647"/>
                <a:gd name="connsiteX939" fmla="*/ 6957148 w 12191999"/>
                <a:gd name="connsiteY939" fmla="*/ 708253 h 1160647"/>
                <a:gd name="connsiteX940" fmla="*/ 6957148 w 12191999"/>
                <a:gd name="connsiteY940" fmla="*/ 717710 h 1160647"/>
                <a:gd name="connsiteX941" fmla="*/ 6957908 w 12191999"/>
                <a:gd name="connsiteY941" fmla="*/ 717710 h 1160647"/>
                <a:gd name="connsiteX942" fmla="*/ 6963229 w 12191999"/>
                <a:gd name="connsiteY942" fmla="*/ 717710 h 1160647"/>
                <a:gd name="connsiteX943" fmla="*/ 6963229 w 12191999"/>
                <a:gd name="connsiteY943" fmla="*/ 719872 h 1160647"/>
                <a:gd name="connsiteX944" fmla="*/ 6963229 w 12191999"/>
                <a:gd name="connsiteY944" fmla="*/ 735005 h 1160647"/>
                <a:gd name="connsiteX945" fmla="*/ 6965255 w 12191999"/>
                <a:gd name="connsiteY945" fmla="*/ 733654 h 1160647"/>
                <a:gd name="connsiteX946" fmla="*/ 6979442 w 12191999"/>
                <a:gd name="connsiteY946" fmla="*/ 724196 h 1160647"/>
                <a:gd name="connsiteX947" fmla="*/ 6985522 w 12191999"/>
                <a:gd name="connsiteY947" fmla="*/ 683122 h 1160647"/>
                <a:gd name="connsiteX948" fmla="*/ 6986282 w 12191999"/>
                <a:gd name="connsiteY948" fmla="*/ 682852 h 1160647"/>
                <a:gd name="connsiteX949" fmla="*/ 6991602 w 12191999"/>
                <a:gd name="connsiteY949" fmla="*/ 680960 h 1160647"/>
                <a:gd name="connsiteX950" fmla="*/ 6993629 w 12191999"/>
                <a:gd name="connsiteY950" fmla="*/ 611783 h 1160647"/>
                <a:gd name="connsiteX951" fmla="*/ 6995656 w 12191999"/>
                <a:gd name="connsiteY951" fmla="*/ 680960 h 1160647"/>
                <a:gd name="connsiteX952" fmla="*/ 6996416 w 12191999"/>
                <a:gd name="connsiteY952" fmla="*/ 681230 h 1160647"/>
                <a:gd name="connsiteX953" fmla="*/ 7001736 w 12191999"/>
                <a:gd name="connsiteY953" fmla="*/ 683122 h 1160647"/>
                <a:gd name="connsiteX954" fmla="*/ 7001736 w 12191999"/>
                <a:gd name="connsiteY954" fmla="*/ 596651 h 1160647"/>
                <a:gd name="connsiteX955" fmla="*/ 7005789 w 12191999"/>
                <a:gd name="connsiteY955" fmla="*/ 564224 h 1160647"/>
                <a:gd name="connsiteX956" fmla="*/ 7044296 w 12191999"/>
                <a:gd name="connsiteY956" fmla="*/ 564224 h 1160647"/>
                <a:gd name="connsiteX957" fmla="*/ 7044296 w 12191999"/>
                <a:gd name="connsiteY957" fmla="*/ 596651 h 1160647"/>
                <a:gd name="connsiteX958" fmla="*/ 7045056 w 12191999"/>
                <a:gd name="connsiteY958" fmla="*/ 596651 h 1160647"/>
                <a:gd name="connsiteX959" fmla="*/ 7050376 w 12191999"/>
                <a:gd name="connsiteY959" fmla="*/ 596651 h 1160647"/>
                <a:gd name="connsiteX960" fmla="*/ 7050376 w 12191999"/>
                <a:gd name="connsiteY960" fmla="*/ 514503 h 1160647"/>
                <a:gd name="connsiteX961" fmla="*/ 7052150 w 12191999"/>
                <a:gd name="connsiteY961" fmla="*/ 514503 h 1160647"/>
                <a:gd name="connsiteX962" fmla="*/ 7064563 w 12191999"/>
                <a:gd name="connsiteY962" fmla="*/ 514503 h 1160647"/>
                <a:gd name="connsiteX963" fmla="*/ 7064563 w 12191999"/>
                <a:gd name="connsiteY963" fmla="*/ 512612 h 1160647"/>
                <a:gd name="connsiteX964" fmla="*/ 7064563 w 12191999"/>
                <a:gd name="connsiteY964" fmla="*/ 499371 h 1160647"/>
                <a:gd name="connsiteX965" fmla="*/ 7086857 w 12191999"/>
                <a:gd name="connsiteY965" fmla="*/ 499371 h 1160647"/>
                <a:gd name="connsiteX966" fmla="*/ 7086857 w 12191999"/>
                <a:gd name="connsiteY966" fmla="*/ 498290 h 1160647"/>
                <a:gd name="connsiteX967" fmla="*/ 7086857 w 12191999"/>
                <a:gd name="connsiteY967" fmla="*/ 490724 h 1160647"/>
                <a:gd name="connsiteX968" fmla="*/ 7088630 w 12191999"/>
                <a:gd name="connsiteY968" fmla="*/ 490724 h 1160647"/>
                <a:gd name="connsiteX969" fmla="*/ 7101044 w 12191999"/>
                <a:gd name="connsiteY969" fmla="*/ 490724 h 1160647"/>
                <a:gd name="connsiteX970" fmla="*/ 7101044 w 12191999"/>
                <a:gd name="connsiteY970" fmla="*/ 491805 h 1160647"/>
                <a:gd name="connsiteX971" fmla="*/ 7101044 w 12191999"/>
                <a:gd name="connsiteY971" fmla="*/ 499371 h 1160647"/>
                <a:gd name="connsiteX972" fmla="*/ 7101804 w 12191999"/>
                <a:gd name="connsiteY972" fmla="*/ 499371 h 1160647"/>
                <a:gd name="connsiteX973" fmla="*/ 7107124 w 12191999"/>
                <a:gd name="connsiteY973" fmla="*/ 499371 h 1160647"/>
                <a:gd name="connsiteX974" fmla="*/ 7117257 w 12191999"/>
                <a:gd name="connsiteY974" fmla="*/ 495047 h 1160647"/>
                <a:gd name="connsiteX975" fmla="*/ 7121310 w 12191999"/>
                <a:gd name="connsiteY975" fmla="*/ 498290 h 1160647"/>
                <a:gd name="connsiteX976" fmla="*/ 7121310 w 12191999"/>
                <a:gd name="connsiteY976" fmla="*/ 490724 h 1160647"/>
                <a:gd name="connsiteX977" fmla="*/ 7123590 w 12191999"/>
                <a:gd name="connsiteY977" fmla="*/ 490724 h 1160647"/>
                <a:gd name="connsiteX978" fmla="*/ 7139551 w 12191999"/>
                <a:gd name="connsiteY978" fmla="*/ 490724 h 1160647"/>
                <a:gd name="connsiteX979" fmla="*/ 7139551 w 12191999"/>
                <a:gd name="connsiteY979" fmla="*/ 491805 h 1160647"/>
                <a:gd name="connsiteX980" fmla="*/ 7139551 w 12191999"/>
                <a:gd name="connsiteY980" fmla="*/ 499371 h 1160647"/>
                <a:gd name="connsiteX981" fmla="*/ 7169951 w 12191999"/>
                <a:gd name="connsiteY981" fmla="*/ 499371 h 1160647"/>
                <a:gd name="connsiteX982" fmla="*/ 7169951 w 12191999"/>
                <a:gd name="connsiteY982" fmla="*/ 500992 h 1160647"/>
                <a:gd name="connsiteX983" fmla="*/ 7169951 w 12191999"/>
                <a:gd name="connsiteY983" fmla="*/ 512342 h 1160647"/>
                <a:gd name="connsiteX984" fmla="*/ 7196298 w 12191999"/>
                <a:gd name="connsiteY984" fmla="*/ 512342 h 1160647"/>
                <a:gd name="connsiteX985" fmla="*/ 7196298 w 12191999"/>
                <a:gd name="connsiteY985" fmla="*/ 542606 h 1160647"/>
                <a:gd name="connsiteX986" fmla="*/ 7197058 w 12191999"/>
                <a:gd name="connsiteY986" fmla="*/ 542606 h 1160647"/>
                <a:gd name="connsiteX987" fmla="*/ 7202378 w 12191999"/>
                <a:gd name="connsiteY987" fmla="*/ 542606 h 1160647"/>
                <a:gd name="connsiteX988" fmla="*/ 7202378 w 12191999"/>
                <a:gd name="connsiteY988" fmla="*/ 543687 h 1160647"/>
                <a:gd name="connsiteX989" fmla="*/ 7202378 w 12191999"/>
                <a:gd name="connsiteY989" fmla="*/ 551254 h 1160647"/>
                <a:gd name="connsiteX990" fmla="*/ 7206432 w 12191999"/>
                <a:gd name="connsiteY990" fmla="*/ 581518 h 1160647"/>
                <a:gd name="connsiteX991" fmla="*/ 7207192 w 12191999"/>
                <a:gd name="connsiteY991" fmla="*/ 581518 h 1160647"/>
                <a:gd name="connsiteX992" fmla="*/ 7212512 w 12191999"/>
                <a:gd name="connsiteY992" fmla="*/ 581518 h 1160647"/>
                <a:gd name="connsiteX993" fmla="*/ 7212512 w 12191999"/>
                <a:gd name="connsiteY993" fmla="*/ 582329 h 1160647"/>
                <a:gd name="connsiteX994" fmla="*/ 7212512 w 12191999"/>
                <a:gd name="connsiteY994" fmla="*/ 588004 h 1160647"/>
                <a:gd name="connsiteX995" fmla="*/ 7213525 w 12191999"/>
                <a:gd name="connsiteY995" fmla="*/ 588004 h 1160647"/>
                <a:gd name="connsiteX996" fmla="*/ 7220618 w 12191999"/>
                <a:gd name="connsiteY996" fmla="*/ 588004 h 1160647"/>
                <a:gd name="connsiteX997" fmla="*/ 7220618 w 12191999"/>
                <a:gd name="connsiteY997" fmla="*/ 618269 h 1160647"/>
                <a:gd name="connsiteX998" fmla="*/ 7222645 w 12191999"/>
                <a:gd name="connsiteY998" fmla="*/ 618269 h 1160647"/>
                <a:gd name="connsiteX999" fmla="*/ 7236832 w 12191999"/>
                <a:gd name="connsiteY999" fmla="*/ 618269 h 1160647"/>
                <a:gd name="connsiteX1000" fmla="*/ 7236832 w 12191999"/>
                <a:gd name="connsiteY1000" fmla="*/ 642048 h 1160647"/>
                <a:gd name="connsiteX1001" fmla="*/ 7238859 w 12191999"/>
                <a:gd name="connsiteY1001" fmla="*/ 643669 h 1160647"/>
                <a:gd name="connsiteX1002" fmla="*/ 7238859 w 12191999"/>
                <a:gd name="connsiteY1002" fmla="*/ 655019 h 1160647"/>
                <a:gd name="connsiteX1003" fmla="*/ 7239619 w 12191999"/>
                <a:gd name="connsiteY1003" fmla="*/ 655019 h 1160647"/>
                <a:gd name="connsiteX1004" fmla="*/ 7244939 w 12191999"/>
                <a:gd name="connsiteY1004" fmla="*/ 655019 h 1160647"/>
                <a:gd name="connsiteX1005" fmla="*/ 7244939 w 12191999"/>
                <a:gd name="connsiteY1005" fmla="*/ 678798 h 1160647"/>
                <a:gd name="connsiteX1006" fmla="*/ 7246205 w 12191999"/>
                <a:gd name="connsiteY1006" fmla="*/ 678798 h 1160647"/>
                <a:gd name="connsiteX1007" fmla="*/ 7255072 w 12191999"/>
                <a:gd name="connsiteY1007" fmla="*/ 678798 h 1160647"/>
                <a:gd name="connsiteX1008" fmla="*/ 7257099 w 12191999"/>
                <a:gd name="connsiteY1008" fmla="*/ 682852 h 1160647"/>
                <a:gd name="connsiteX1009" fmla="*/ 7257099 w 12191999"/>
                <a:gd name="connsiteY1009" fmla="*/ 696093 h 1160647"/>
                <a:gd name="connsiteX1010" fmla="*/ 7258619 w 12191999"/>
                <a:gd name="connsiteY1010" fmla="*/ 694201 h 1160647"/>
                <a:gd name="connsiteX1011" fmla="*/ 7269259 w 12191999"/>
                <a:gd name="connsiteY1011" fmla="*/ 680960 h 1160647"/>
                <a:gd name="connsiteX1012" fmla="*/ 7297633 w 12191999"/>
                <a:gd name="connsiteY1012" fmla="*/ 680960 h 1160647"/>
                <a:gd name="connsiteX1013" fmla="*/ 7297633 w 12191999"/>
                <a:gd name="connsiteY1013" fmla="*/ 767431 h 1160647"/>
                <a:gd name="connsiteX1014" fmla="*/ 7298393 w 12191999"/>
                <a:gd name="connsiteY1014" fmla="*/ 767431 h 1160647"/>
                <a:gd name="connsiteX1015" fmla="*/ 7303713 w 12191999"/>
                <a:gd name="connsiteY1015" fmla="*/ 767431 h 1160647"/>
                <a:gd name="connsiteX1016" fmla="*/ 7304473 w 12191999"/>
                <a:gd name="connsiteY1016" fmla="*/ 766080 h 1160647"/>
                <a:gd name="connsiteX1017" fmla="*/ 7309793 w 12191999"/>
                <a:gd name="connsiteY1017" fmla="*/ 756622 h 1160647"/>
                <a:gd name="connsiteX1018" fmla="*/ 7309793 w 12191999"/>
                <a:gd name="connsiteY1018" fmla="*/ 758514 h 1160647"/>
                <a:gd name="connsiteX1019" fmla="*/ 7309793 w 12191999"/>
                <a:gd name="connsiteY1019" fmla="*/ 771755 h 1160647"/>
                <a:gd name="connsiteX1020" fmla="*/ 7313846 w 12191999"/>
                <a:gd name="connsiteY1020" fmla="*/ 726358 h 1160647"/>
                <a:gd name="connsiteX1021" fmla="*/ 7314606 w 12191999"/>
                <a:gd name="connsiteY1021" fmla="*/ 726358 h 1160647"/>
                <a:gd name="connsiteX1022" fmla="*/ 7319926 w 12191999"/>
                <a:gd name="connsiteY1022" fmla="*/ 726358 h 1160647"/>
                <a:gd name="connsiteX1023" fmla="*/ 7319926 w 12191999"/>
                <a:gd name="connsiteY1023" fmla="*/ 661504 h 1160647"/>
                <a:gd name="connsiteX1024" fmla="*/ 7320940 w 12191999"/>
                <a:gd name="connsiteY1024" fmla="*/ 661504 h 1160647"/>
                <a:gd name="connsiteX1025" fmla="*/ 7328033 w 12191999"/>
                <a:gd name="connsiteY1025" fmla="*/ 661504 h 1160647"/>
                <a:gd name="connsiteX1026" fmla="*/ 7340193 w 12191999"/>
                <a:gd name="connsiteY1026" fmla="*/ 618269 h 1160647"/>
                <a:gd name="connsiteX1027" fmla="*/ 7341460 w 12191999"/>
                <a:gd name="connsiteY1027" fmla="*/ 618269 h 1160647"/>
                <a:gd name="connsiteX1028" fmla="*/ 7350327 w 12191999"/>
                <a:gd name="connsiteY1028" fmla="*/ 618269 h 1160647"/>
                <a:gd name="connsiteX1029" fmla="*/ 7360460 w 12191999"/>
                <a:gd name="connsiteY1029" fmla="*/ 661504 h 1160647"/>
                <a:gd name="connsiteX1030" fmla="*/ 7361473 w 12191999"/>
                <a:gd name="connsiteY1030" fmla="*/ 661504 h 1160647"/>
                <a:gd name="connsiteX1031" fmla="*/ 7368567 w 12191999"/>
                <a:gd name="connsiteY1031" fmla="*/ 661504 h 1160647"/>
                <a:gd name="connsiteX1032" fmla="*/ 7368567 w 12191999"/>
                <a:gd name="connsiteY1032" fmla="*/ 700416 h 1160647"/>
                <a:gd name="connsiteX1033" fmla="*/ 7370340 w 12191999"/>
                <a:gd name="connsiteY1033" fmla="*/ 700416 h 1160647"/>
                <a:gd name="connsiteX1034" fmla="*/ 7382754 w 12191999"/>
                <a:gd name="connsiteY1034" fmla="*/ 700416 h 1160647"/>
                <a:gd name="connsiteX1035" fmla="*/ 7382754 w 12191999"/>
                <a:gd name="connsiteY1035" fmla="*/ 702578 h 1160647"/>
                <a:gd name="connsiteX1036" fmla="*/ 7382754 w 12191999"/>
                <a:gd name="connsiteY1036" fmla="*/ 717710 h 1160647"/>
                <a:gd name="connsiteX1037" fmla="*/ 7386807 w 12191999"/>
                <a:gd name="connsiteY1037" fmla="*/ 715549 h 1160647"/>
                <a:gd name="connsiteX1038" fmla="*/ 7386807 w 12191999"/>
                <a:gd name="connsiteY1038" fmla="*/ 700416 h 1160647"/>
                <a:gd name="connsiteX1039" fmla="*/ 7388327 w 12191999"/>
                <a:gd name="connsiteY1039" fmla="*/ 700416 h 1160647"/>
                <a:gd name="connsiteX1040" fmla="*/ 7398967 w 12191999"/>
                <a:gd name="connsiteY1040" fmla="*/ 700416 h 1160647"/>
                <a:gd name="connsiteX1041" fmla="*/ 7398967 w 12191999"/>
                <a:gd name="connsiteY1041" fmla="*/ 702037 h 1160647"/>
                <a:gd name="connsiteX1042" fmla="*/ 7398967 w 12191999"/>
                <a:gd name="connsiteY1042" fmla="*/ 713387 h 1160647"/>
                <a:gd name="connsiteX1043" fmla="*/ 7429368 w 12191999"/>
                <a:gd name="connsiteY1043" fmla="*/ 713387 h 1160647"/>
                <a:gd name="connsiteX1044" fmla="*/ 7429368 w 12191999"/>
                <a:gd name="connsiteY1044" fmla="*/ 676637 h 1160647"/>
                <a:gd name="connsiteX1045" fmla="*/ 7430634 w 12191999"/>
                <a:gd name="connsiteY1045" fmla="*/ 676637 h 1160647"/>
                <a:gd name="connsiteX1046" fmla="*/ 7439501 w 12191999"/>
                <a:gd name="connsiteY1046" fmla="*/ 676637 h 1160647"/>
                <a:gd name="connsiteX1047" fmla="*/ 7439501 w 12191999"/>
                <a:gd name="connsiteY1047" fmla="*/ 698254 h 1160647"/>
                <a:gd name="connsiteX1048" fmla="*/ 7441528 w 12191999"/>
                <a:gd name="connsiteY1048" fmla="*/ 665828 h 1160647"/>
                <a:gd name="connsiteX1049" fmla="*/ 7463821 w 12191999"/>
                <a:gd name="connsiteY1049" fmla="*/ 665828 h 1160647"/>
                <a:gd name="connsiteX1050" fmla="*/ 7463821 w 12191999"/>
                <a:gd name="connsiteY1050" fmla="*/ 664206 h 1160647"/>
                <a:gd name="connsiteX1051" fmla="*/ 7463821 w 12191999"/>
                <a:gd name="connsiteY1051" fmla="*/ 652857 h 1160647"/>
                <a:gd name="connsiteX1052" fmla="*/ 7464581 w 12191999"/>
                <a:gd name="connsiteY1052" fmla="*/ 652857 h 1160647"/>
                <a:gd name="connsiteX1053" fmla="*/ 7469901 w 12191999"/>
                <a:gd name="connsiteY1053" fmla="*/ 652857 h 1160647"/>
                <a:gd name="connsiteX1054" fmla="*/ 7469901 w 12191999"/>
                <a:gd name="connsiteY1054" fmla="*/ 650966 h 1160647"/>
                <a:gd name="connsiteX1055" fmla="*/ 7469901 w 12191999"/>
                <a:gd name="connsiteY1055" fmla="*/ 637725 h 1160647"/>
                <a:gd name="connsiteX1056" fmla="*/ 7473955 w 12191999"/>
                <a:gd name="connsiteY1056" fmla="*/ 644210 h 1160647"/>
                <a:gd name="connsiteX1057" fmla="*/ 7476235 w 12191999"/>
                <a:gd name="connsiteY1057" fmla="*/ 644210 h 1160647"/>
                <a:gd name="connsiteX1058" fmla="*/ 7492195 w 12191999"/>
                <a:gd name="connsiteY1058" fmla="*/ 644210 h 1160647"/>
                <a:gd name="connsiteX1059" fmla="*/ 7492195 w 12191999"/>
                <a:gd name="connsiteY1059" fmla="*/ 643399 h 1160647"/>
                <a:gd name="connsiteX1060" fmla="*/ 7492195 w 12191999"/>
                <a:gd name="connsiteY1060" fmla="*/ 637725 h 1160647"/>
                <a:gd name="connsiteX1061" fmla="*/ 7492955 w 12191999"/>
                <a:gd name="connsiteY1061" fmla="*/ 637725 h 1160647"/>
                <a:gd name="connsiteX1062" fmla="*/ 7498275 w 12191999"/>
                <a:gd name="connsiteY1062" fmla="*/ 637725 h 1160647"/>
                <a:gd name="connsiteX1063" fmla="*/ 7498275 w 12191999"/>
                <a:gd name="connsiteY1063" fmla="*/ 639076 h 1160647"/>
                <a:gd name="connsiteX1064" fmla="*/ 7498275 w 12191999"/>
                <a:gd name="connsiteY1064" fmla="*/ 648534 h 1160647"/>
                <a:gd name="connsiteX1065" fmla="*/ 7536782 w 12191999"/>
                <a:gd name="connsiteY1065" fmla="*/ 648534 h 1160647"/>
                <a:gd name="connsiteX1066" fmla="*/ 7536782 w 12191999"/>
                <a:gd name="connsiteY1066" fmla="*/ 786887 h 1160647"/>
                <a:gd name="connsiteX1067" fmla="*/ 7538302 w 12191999"/>
                <a:gd name="connsiteY1067" fmla="*/ 786887 h 1160647"/>
                <a:gd name="connsiteX1068" fmla="*/ 7548942 w 12191999"/>
                <a:gd name="connsiteY1068" fmla="*/ 786887 h 1160647"/>
                <a:gd name="connsiteX1069" fmla="*/ 7548942 w 12191999"/>
                <a:gd name="connsiteY1069" fmla="*/ 773917 h 1160647"/>
                <a:gd name="connsiteX1070" fmla="*/ 7552996 w 12191999"/>
                <a:gd name="connsiteY1070" fmla="*/ 773917 h 1160647"/>
                <a:gd name="connsiteX1071" fmla="*/ 7552996 w 12191999"/>
                <a:gd name="connsiteY1071" fmla="*/ 786887 h 1160647"/>
                <a:gd name="connsiteX1072" fmla="*/ 7583396 w 12191999"/>
                <a:gd name="connsiteY1072" fmla="*/ 786887 h 1160647"/>
                <a:gd name="connsiteX1073" fmla="*/ 7583396 w 12191999"/>
                <a:gd name="connsiteY1073" fmla="*/ 756622 h 1160647"/>
                <a:gd name="connsiteX1074" fmla="*/ 7595556 w 12191999"/>
                <a:gd name="connsiteY1074" fmla="*/ 756622 h 1160647"/>
                <a:gd name="connsiteX1075" fmla="*/ 7607716 w 12191999"/>
                <a:gd name="connsiteY1075" fmla="*/ 754461 h 1160647"/>
                <a:gd name="connsiteX1076" fmla="*/ 7611770 w 12191999"/>
                <a:gd name="connsiteY1076" fmla="*/ 756622 h 1160647"/>
                <a:gd name="connsiteX1077" fmla="*/ 7621903 w 12191999"/>
                <a:gd name="connsiteY1077" fmla="*/ 756622 h 1160647"/>
                <a:gd name="connsiteX1078" fmla="*/ 7621903 w 12191999"/>
                <a:gd name="connsiteY1078" fmla="*/ 786887 h 1160647"/>
                <a:gd name="connsiteX1079" fmla="*/ 7630010 w 12191999"/>
                <a:gd name="connsiteY1079" fmla="*/ 786887 h 1160647"/>
                <a:gd name="connsiteX1080" fmla="*/ 7630010 w 12191999"/>
                <a:gd name="connsiteY1080" fmla="*/ 804182 h 1160647"/>
                <a:gd name="connsiteX1081" fmla="*/ 7639346 w 12191999"/>
                <a:gd name="connsiteY1081" fmla="*/ 805087 h 1160647"/>
                <a:gd name="connsiteX1082" fmla="*/ 7652304 w 12191999"/>
                <a:gd name="connsiteY1082" fmla="*/ 805087 h 1160647"/>
                <a:gd name="connsiteX1083" fmla="*/ 7652304 w 12191999"/>
                <a:gd name="connsiteY1083" fmla="*/ 789049 h 1160647"/>
                <a:gd name="connsiteX1084" fmla="*/ 7720260 w 12191999"/>
                <a:gd name="connsiteY1084" fmla="*/ 789049 h 1160647"/>
                <a:gd name="connsiteX1085" fmla="*/ 7720260 w 12191999"/>
                <a:gd name="connsiteY1085" fmla="*/ 703796 h 1160647"/>
                <a:gd name="connsiteX1086" fmla="*/ 7792268 w 12191999"/>
                <a:gd name="connsiteY1086" fmla="*/ 703796 h 1160647"/>
                <a:gd name="connsiteX1087" fmla="*/ 7792268 w 12191999"/>
                <a:gd name="connsiteY1087" fmla="*/ 782564 h 1160647"/>
                <a:gd name="connsiteX1088" fmla="*/ 7794172 w 12191999"/>
                <a:gd name="connsiteY1088" fmla="*/ 782564 h 1160647"/>
                <a:gd name="connsiteX1089" fmla="*/ 7795414 w 12191999"/>
                <a:gd name="connsiteY1089" fmla="*/ 805087 h 1160647"/>
                <a:gd name="connsiteX1090" fmla="*/ 7805090 w 12191999"/>
                <a:gd name="connsiteY1090" fmla="*/ 805087 h 1160647"/>
                <a:gd name="connsiteX1091" fmla="*/ 7806332 w 12191999"/>
                <a:gd name="connsiteY1091" fmla="*/ 782564 h 1160647"/>
                <a:gd name="connsiteX1092" fmla="*/ 7812412 w 12191999"/>
                <a:gd name="connsiteY1092" fmla="*/ 782564 h 1160647"/>
                <a:gd name="connsiteX1093" fmla="*/ 7813654 w 12191999"/>
                <a:gd name="connsiteY1093" fmla="*/ 805087 h 1160647"/>
                <a:gd name="connsiteX1094" fmla="*/ 7864276 w 12191999"/>
                <a:gd name="connsiteY1094" fmla="*/ 805087 h 1160647"/>
                <a:gd name="connsiteX1095" fmla="*/ 7864276 w 12191999"/>
                <a:gd name="connsiteY1095" fmla="*/ 642059 h 1160647"/>
                <a:gd name="connsiteX1096" fmla="*/ 8061603 w 12191999"/>
                <a:gd name="connsiteY1096" fmla="*/ 642059 h 1160647"/>
                <a:gd name="connsiteX1097" fmla="*/ 8061603 w 12191999"/>
                <a:gd name="connsiteY1097" fmla="*/ 805087 h 1160647"/>
                <a:gd name="connsiteX1098" fmla="*/ 8080300 w 12191999"/>
                <a:gd name="connsiteY1098" fmla="*/ 805087 h 1160647"/>
                <a:gd name="connsiteX1099" fmla="*/ 8080300 w 12191999"/>
                <a:gd name="connsiteY1099" fmla="*/ 722394 h 1160647"/>
                <a:gd name="connsiteX1100" fmla="*/ 8175420 w 12191999"/>
                <a:gd name="connsiteY1100" fmla="*/ 722394 h 1160647"/>
                <a:gd name="connsiteX1101" fmla="*/ 8227884 w 12191999"/>
                <a:gd name="connsiteY1101" fmla="*/ 657181 h 1160647"/>
                <a:gd name="connsiteX1102" fmla="*/ 8292738 w 12191999"/>
                <a:gd name="connsiteY1102" fmla="*/ 657181 h 1160647"/>
                <a:gd name="connsiteX1103" fmla="*/ 8292738 w 12191999"/>
                <a:gd name="connsiteY1103" fmla="*/ 732843 h 1160647"/>
                <a:gd name="connsiteX1104" fmla="*/ 8300845 w 12191999"/>
                <a:gd name="connsiteY1104" fmla="*/ 732843 h 1160647"/>
                <a:gd name="connsiteX1105" fmla="*/ 8302872 w 12191999"/>
                <a:gd name="connsiteY1105" fmla="*/ 726358 h 1160647"/>
                <a:gd name="connsiteX1106" fmla="*/ 8308952 w 12191999"/>
                <a:gd name="connsiteY1106" fmla="*/ 726358 h 1160647"/>
                <a:gd name="connsiteX1107" fmla="*/ 8310979 w 12191999"/>
                <a:gd name="connsiteY1107" fmla="*/ 735005 h 1160647"/>
                <a:gd name="connsiteX1108" fmla="*/ 8323139 w 12191999"/>
                <a:gd name="connsiteY1108" fmla="*/ 735005 h 1160647"/>
                <a:gd name="connsiteX1109" fmla="*/ 8323139 w 12191999"/>
                <a:gd name="connsiteY1109" fmla="*/ 728519 h 1160647"/>
                <a:gd name="connsiteX1110" fmla="*/ 8345432 w 12191999"/>
                <a:gd name="connsiteY1110" fmla="*/ 728519 h 1160647"/>
                <a:gd name="connsiteX1111" fmla="*/ 8345432 w 12191999"/>
                <a:gd name="connsiteY1111" fmla="*/ 735005 h 1160647"/>
                <a:gd name="connsiteX1112" fmla="*/ 8365699 w 12191999"/>
                <a:gd name="connsiteY1112" fmla="*/ 735005 h 1160647"/>
                <a:gd name="connsiteX1113" fmla="*/ 8365699 w 12191999"/>
                <a:gd name="connsiteY1113" fmla="*/ 780402 h 1160647"/>
                <a:gd name="connsiteX1114" fmla="*/ 8379886 w 12191999"/>
                <a:gd name="connsiteY1114" fmla="*/ 780402 h 1160647"/>
                <a:gd name="connsiteX1115" fmla="*/ 8379886 w 12191999"/>
                <a:gd name="connsiteY1115" fmla="*/ 767431 h 1160647"/>
                <a:gd name="connsiteX1116" fmla="*/ 8396100 w 12191999"/>
                <a:gd name="connsiteY1116" fmla="*/ 767431 h 1160647"/>
                <a:gd name="connsiteX1117" fmla="*/ 8396100 w 12191999"/>
                <a:gd name="connsiteY1117" fmla="*/ 588004 h 1160647"/>
                <a:gd name="connsiteX1118" fmla="*/ 8402180 w 12191999"/>
                <a:gd name="connsiteY1118" fmla="*/ 581518 h 1160647"/>
                <a:gd name="connsiteX1119" fmla="*/ 8475141 w 12191999"/>
                <a:gd name="connsiteY1119" fmla="*/ 581518 h 1160647"/>
                <a:gd name="connsiteX1120" fmla="*/ 8475141 w 12191999"/>
                <a:gd name="connsiteY1120" fmla="*/ 590166 h 1160647"/>
                <a:gd name="connsiteX1121" fmla="*/ 8485274 w 12191999"/>
                <a:gd name="connsiteY1121" fmla="*/ 590166 h 1160647"/>
                <a:gd name="connsiteX1122" fmla="*/ 8485274 w 12191999"/>
                <a:gd name="connsiteY1122" fmla="*/ 704740 h 1160647"/>
                <a:gd name="connsiteX1123" fmla="*/ 8507568 w 12191999"/>
                <a:gd name="connsiteY1123" fmla="*/ 704740 h 1160647"/>
                <a:gd name="connsiteX1124" fmla="*/ 8507568 w 12191999"/>
                <a:gd name="connsiteY1124" fmla="*/ 637725 h 1160647"/>
                <a:gd name="connsiteX1125" fmla="*/ 8533915 w 12191999"/>
                <a:gd name="connsiteY1125" fmla="*/ 637725 h 1160647"/>
                <a:gd name="connsiteX1126" fmla="*/ 8537968 w 12191999"/>
                <a:gd name="connsiteY1126" fmla="*/ 633401 h 1160647"/>
                <a:gd name="connsiteX1127" fmla="*/ 8546075 w 12191999"/>
                <a:gd name="connsiteY1127" fmla="*/ 633401 h 1160647"/>
                <a:gd name="connsiteX1128" fmla="*/ 8550128 w 12191999"/>
                <a:gd name="connsiteY1128" fmla="*/ 637725 h 1160647"/>
                <a:gd name="connsiteX1129" fmla="*/ 8572422 w 12191999"/>
                <a:gd name="connsiteY1129" fmla="*/ 637725 h 1160647"/>
                <a:gd name="connsiteX1130" fmla="*/ 8572422 w 12191999"/>
                <a:gd name="connsiteY1130" fmla="*/ 520989 h 1160647"/>
                <a:gd name="connsiteX1131" fmla="*/ 8629169 w 12191999"/>
                <a:gd name="connsiteY1131" fmla="*/ 510180 h 1160647"/>
                <a:gd name="connsiteX1132" fmla="*/ 8629169 w 12191999"/>
                <a:gd name="connsiteY1132" fmla="*/ 511261 h 1160647"/>
                <a:gd name="connsiteX1133" fmla="*/ 8629169 w 12191999"/>
                <a:gd name="connsiteY1133" fmla="*/ 518827 h 1160647"/>
                <a:gd name="connsiteX1134" fmla="*/ 8655516 w 12191999"/>
                <a:gd name="connsiteY1134" fmla="*/ 518827 h 1160647"/>
                <a:gd name="connsiteX1135" fmla="*/ 8655516 w 12191999"/>
                <a:gd name="connsiteY1135" fmla="*/ 773917 h 1160647"/>
                <a:gd name="connsiteX1136" fmla="*/ 8677810 w 12191999"/>
                <a:gd name="connsiteY1136" fmla="*/ 773917 h 1160647"/>
                <a:gd name="connsiteX1137" fmla="*/ 8677810 w 12191999"/>
                <a:gd name="connsiteY1137" fmla="*/ 769593 h 1160647"/>
                <a:gd name="connsiteX1138" fmla="*/ 8689970 w 12191999"/>
                <a:gd name="connsiteY1138" fmla="*/ 769593 h 1160647"/>
                <a:gd name="connsiteX1139" fmla="*/ 8689970 w 12191999"/>
                <a:gd name="connsiteY1139" fmla="*/ 773917 h 1160647"/>
                <a:gd name="connsiteX1140" fmla="*/ 8714290 w 12191999"/>
                <a:gd name="connsiteY1140" fmla="*/ 773917 h 1160647"/>
                <a:gd name="connsiteX1141" fmla="*/ 8714290 w 12191999"/>
                <a:gd name="connsiteY1141" fmla="*/ 760946 h 1160647"/>
                <a:gd name="connsiteX1142" fmla="*/ 8742664 w 12191999"/>
                <a:gd name="connsiteY1142" fmla="*/ 760946 h 1160647"/>
                <a:gd name="connsiteX1143" fmla="*/ 8754824 w 12191999"/>
                <a:gd name="connsiteY1143" fmla="*/ 756622 h 1160647"/>
                <a:gd name="connsiteX1144" fmla="*/ 8775091 w 12191999"/>
                <a:gd name="connsiteY1144" fmla="*/ 760946 h 1160647"/>
                <a:gd name="connsiteX1145" fmla="*/ 8775091 w 12191999"/>
                <a:gd name="connsiteY1145" fmla="*/ 743652 h 1160647"/>
                <a:gd name="connsiteX1146" fmla="*/ 8783198 w 12191999"/>
                <a:gd name="connsiteY1146" fmla="*/ 743652 h 1160647"/>
                <a:gd name="connsiteX1147" fmla="*/ 8783198 w 12191999"/>
                <a:gd name="connsiteY1147" fmla="*/ 730681 h 1160647"/>
                <a:gd name="connsiteX1148" fmla="*/ 8839945 w 12191999"/>
                <a:gd name="connsiteY1148" fmla="*/ 730681 h 1160647"/>
                <a:gd name="connsiteX1149" fmla="*/ 8839945 w 12191999"/>
                <a:gd name="connsiteY1149" fmla="*/ 700416 h 1160647"/>
                <a:gd name="connsiteX1150" fmla="*/ 8858185 w 12191999"/>
                <a:gd name="connsiteY1150" fmla="*/ 700416 h 1160647"/>
                <a:gd name="connsiteX1151" fmla="*/ 8858185 w 12191999"/>
                <a:gd name="connsiteY1151" fmla="*/ 693931 h 1160647"/>
                <a:gd name="connsiteX1152" fmla="*/ 8870345 w 12191999"/>
                <a:gd name="connsiteY1152" fmla="*/ 693931 h 1160647"/>
                <a:gd name="connsiteX1153" fmla="*/ 8870345 w 12191999"/>
                <a:gd name="connsiteY1153" fmla="*/ 700416 h 1160647"/>
                <a:gd name="connsiteX1154" fmla="*/ 8886559 w 12191999"/>
                <a:gd name="connsiteY1154" fmla="*/ 700416 h 1160647"/>
                <a:gd name="connsiteX1155" fmla="*/ 8886559 w 12191999"/>
                <a:gd name="connsiteY1155" fmla="*/ 750137 h 1160647"/>
                <a:gd name="connsiteX1156" fmla="*/ 8918986 w 12191999"/>
                <a:gd name="connsiteY1156" fmla="*/ 750137 h 1160647"/>
                <a:gd name="connsiteX1157" fmla="*/ 8918986 w 12191999"/>
                <a:gd name="connsiteY1157" fmla="*/ 724196 h 1160647"/>
                <a:gd name="connsiteX1158" fmla="*/ 8957493 w 12191999"/>
                <a:gd name="connsiteY1158" fmla="*/ 724196 h 1160647"/>
                <a:gd name="connsiteX1159" fmla="*/ 8957493 w 12191999"/>
                <a:gd name="connsiteY1159" fmla="*/ 693931 h 1160647"/>
                <a:gd name="connsiteX1160" fmla="*/ 9006134 w 12191999"/>
                <a:gd name="connsiteY1160" fmla="*/ 693931 h 1160647"/>
                <a:gd name="connsiteX1161" fmla="*/ 9006294 w 12191999"/>
                <a:gd name="connsiteY1161" fmla="*/ 724196 h 1160647"/>
                <a:gd name="connsiteX1162" fmla="*/ 9016478 w 12191999"/>
                <a:gd name="connsiteY1162" fmla="*/ 724196 h 1160647"/>
                <a:gd name="connsiteX1163" fmla="*/ 9016985 w 12191999"/>
                <a:gd name="connsiteY1163" fmla="*/ 723115 h 1160647"/>
                <a:gd name="connsiteX1164" fmla="*/ 9020531 w 12191999"/>
                <a:gd name="connsiteY1164" fmla="*/ 715549 h 1160647"/>
                <a:gd name="connsiteX1165" fmla="*/ 9022305 w 12191999"/>
                <a:gd name="connsiteY1165" fmla="*/ 715819 h 1160647"/>
                <a:gd name="connsiteX1166" fmla="*/ 9034718 w 12191999"/>
                <a:gd name="connsiteY1166" fmla="*/ 717710 h 1160647"/>
                <a:gd name="connsiteX1167" fmla="*/ 9035225 w 12191999"/>
                <a:gd name="connsiteY1167" fmla="*/ 719062 h 1160647"/>
                <a:gd name="connsiteX1168" fmla="*/ 9038771 w 12191999"/>
                <a:gd name="connsiteY1168" fmla="*/ 728519 h 1160647"/>
                <a:gd name="connsiteX1169" fmla="*/ 9065118 w 12191999"/>
                <a:gd name="connsiteY1169" fmla="*/ 730681 h 1160647"/>
                <a:gd name="connsiteX1170" fmla="*/ 9065118 w 12191999"/>
                <a:gd name="connsiteY1170" fmla="*/ 607460 h 1160647"/>
                <a:gd name="connsiteX1171" fmla="*/ 9067145 w 12191999"/>
                <a:gd name="connsiteY1171" fmla="*/ 607460 h 1160647"/>
                <a:gd name="connsiteX1172" fmla="*/ 9081332 w 12191999"/>
                <a:gd name="connsiteY1172" fmla="*/ 607460 h 1160647"/>
                <a:gd name="connsiteX1173" fmla="*/ 9081332 w 12191999"/>
                <a:gd name="connsiteY1173" fmla="*/ 471268 h 1160647"/>
                <a:gd name="connsiteX1174" fmla="*/ 9083105 w 12191999"/>
                <a:gd name="connsiteY1174" fmla="*/ 471268 h 1160647"/>
                <a:gd name="connsiteX1175" fmla="*/ 9095519 w 12191999"/>
                <a:gd name="connsiteY1175" fmla="*/ 471268 h 1160647"/>
                <a:gd name="connsiteX1176" fmla="*/ 9095519 w 12191999"/>
                <a:gd name="connsiteY1176" fmla="*/ 356694 h 1160647"/>
                <a:gd name="connsiteX1177" fmla="*/ 9099572 w 12191999"/>
                <a:gd name="connsiteY1177" fmla="*/ 328590 h 1160647"/>
                <a:gd name="connsiteX1178" fmla="*/ 9101599 w 12191999"/>
                <a:gd name="connsiteY1178" fmla="*/ 328590 h 1160647"/>
                <a:gd name="connsiteX1179" fmla="*/ 9115786 w 12191999"/>
                <a:gd name="connsiteY1179" fmla="*/ 328590 h 1160647"/>
                <a:gd name="connsiteX1180" fmla="*/ 9152266 w 12191999"/>
                <a:gd name="connsiteY1180" fmla="*/ 246443 h 1160647"/>
                <a:gd name="connsiteX1181" fmla="*/ 9156320 w 12191999"/>
                <a:gd name="connsiteY1181" fmla="*/ 0 h 1160647"/>
                <a:gd name="connsiteX1182" fmla="*/ 9158346 w 12191999"/>
                <a:gd name="connsiteY1182" fmla="*/ 246443 h 1160647"/>
                <a:gd name="connsiteX1183" fmla="*/ 9196853 w 12191999"/>
                <a:gd name="connsiteY1183" fmla="*/ 326429 h 1160647"/>
                <a:gd name="connsiteX1184" fmla="*/ 9198880 w 12191999"/>
                <a:gd name="connsiteY1184" fmla="*/ 326429 h 1160647"/>
                <a:gd name="connsiteX1185" fmla="*/ 9213067 w 12191999"/>
                <a:gd name="connsiteY1185" fmla="*/ 326429 h 1160647"/>
                <a:gd name="connsiteX1186" fmla="*/ 9213067 w 12191999"/>
                <a:gd name="connsiteY1186" fmla="*/ 350208 h 1160647"/>
                <a:gd name="connsiteX1187" fmla="*/ 9213574 w 12191999"/>
                <a:gd name="connsiteY1187" fmla="*/ 351019 h 1160647"/>
                <a:gd name="connsiteX1188" fmla="*/ 9217120 w 12191999"/>
                <a:gd name="connsiteY1188" fmla="*/ 356694 h 1160647"/>
                <a:gd name="connsiteX1189" fmla="*/ 9217120 w 12191999"/>
                <a:gd name="connsiteY1189" fmla="*/ 471268 h 1160647"/>
                <a:gd name="connsiteX1190" fmla="*/ 9219400 w 12191999"/>
                <a:gd name="connsiteY1190" fmla="*/ 471268 h 1160647"/>
                <a:gd name="connsiteX1191" fmla="*/ 9235361 w 12191999"/>
                <a:gd name="connsiteY1191" fmla="*/ 471268 h 1160647"/>
                <a:gd name="connsiteX1192" fmla="*/ 9235361 w 12191999"/>
                <a:gd name="connsiteY1192" fmla="*/ 611783 h 1160647"/>
                <a:gd name="connsiteX1193" fmla="*/ 9236881 w 12191999"/>
                <a:gd name="connsiteY1193" fmla="*/ 611513 h 1160647"/>
                <a:gd name="connsiteX1194" fmla="*/ 9247521 w 12191999"/>
                <a:gd name="connsiteY1194" fmla="*/ 609622 h 1160647"/>
                <a:gd name="connsiteX1195" fmla="*/ 9245494 w 12191999"/>
                <a:gd name="connsiteY1195" fmla="*/ 698254 h 1160647"/>
                <a:gd name="connsiteX1196" fmla="*/ 9247014 w 12191999"/>
                <a:gd name="connsiteY1196" fmla="*/ 698525 h 1160647"/>
                <a:gd name="connsiteX1197" fmla="*/ 9257654 w 12191999"/>
                <a:gd name="connsiteY1197" fmla="*/ 700416 h 1160647"/>
                <a:gd name="connsiteX1198" fmla="*/ 9257907 w 12191999"/>
                <a:gd name="connsiteY1198" fmla="*/ 701227 h 1160647"/>
                <a:gd name="connsiteX1199" fmla="*/ 9259681 w 12191999"/>
                <a:gd name="connsiteY1199" fmla="*/ 706902 h 1160647"/>
                <a:gd name="connsiteX1200" fmla="*/ 9260441 w 12191999"/>
                <a:gd name="connsiteY1200" fmla="*/ 704470 h 1160647"/>
                <a:gd name="connsiteX1201" fmla="*/ 9265761 w 12191999"/>
                <a:gd name="connsiteY1201" fmla="*/ 687446 h 1160647"/>
                <a:gd name="connsiteX1202" fmla="*/ 9267534 w 12191999"/>
                <a:gd name="connsiteY1202" fmla="*/ 687446 h 1160647"/>
                <a:gd name="connsiteX1203" fmla="*/ 9279948 w 12191999"/>
                <a:gd name="connsiteY1203" fmla="*/ 687446 h 1160647"/>
                <a:gd name="connsiteX1204" fmla="*/ 9279948 w 12191999"/>
                <a:gd name="connsiteY1204" fmla="*/ 719872 h 1160647"/>
                <a:gd name="connsiteX1205" fmla="*/ 9280961 w 12191999"/>
                <a:gd name="connsiteY1205" fmla="*/ 720413 h 1160647"/>
                <a:gd name="connsiteX1206" fmla="*/ 9288055 w 12191999"/>
                <a:gd name="connsiteY1206" fmla="*/ 724196 h 1160647"/>
                <a:gd name="connsiteX1207" fmla="*/ 9288055 w 12191999"/>
                <a:gd name="connsiteY1207" fmla="*/ 725547 h 1160647"/>
                <a:gd name="connsiteX1208" fmla="*/ 9288055 w 12191999"/>
                <a:gd name="connsiteY1208" fmla="*/ 735005 h 1160647"/>
                <a:gd name="connsiteX1209" fmla="*/ 9332642 w 12191999"/>
                <a:gd name="connsiteY1209" fmla="*/ 735005 h 1160647"/>
                <a:gd name="connsiteX1210" fmla="*/ 9332642 w 12191999"/>
                <a:gd name="connsiteY1210" fmla="*/ 736086 h 1160647"/>
                <a:gd name="connsiteX1211" fmla="*/ 9332642 w 12191999"/>
                <a:gd name="connsiteY1211" fmla="*/ 743652 h 1160647"/>
                <a:gd name="connsiteX1212" fmla="*/ 9334668 w 12191999"/>
                <a:gd name="connsiteY1212" fmla="*/ 743652 h 1160647"/>
                <a:gd name="connsiteX1213" fmla="*/ 9348855 w 12191999"/>
                <a:gd name="connsiteY1213" fmla="*/ 743652 h 1160647"/>
                <a:gd name="connsiteX1214" fmla="*/ 9348855 w 12191999"/>
                <a:gd name="connsiteY1214" fmla="*/ 713387 h 1160647"/>
                <a:gd name="connsiteX1215" fmla="*/ 9393442 w 12191999"/>
                <a:gd name="connsiteY1215" fmla="*/ 713387 h 1160647"/>
                <a:gd name="connsiteX1216" fmla="*/ 9393442 w 12191999"/>
                <a:gd name="connsiteY1216" fmla="*/ 712036 h 1160647"/>
                <a:gd name="connsiteX1217" fmla="*/ 9393442 w 12191999"/>
                <a:gd name="connsiteY1217" fmla="*/ 702578 h 1160647"/>
                <a:gd name="connsiteX1218" fmla="*/ 9394456 w 12191999"/>
                <a:gd name="connsiteY1218" fmla="*/ 702578 h 1160647"/>
                <a:gd name="connsiteX1219" fmla="*/ 9401549 w 12191999"/>
                <a:gd name="connsiteY1219" fmla="*/ 702578 h 1160647"/>
                <a:gd name="connsiteX1220" fmla="*/ 9401549 w 12191999"/>
                <a:gd name="connsiteY1220" fmla="*/ 700687 h 1160647"/>
                <a:gd name="connsiteX1221" fmla="*/ 9401549 w 12191999"/>
                <a:gd name="connsiteY1221" fmla="*/ 687446 h 1160647"/>
                <a:gd name="connsiteX1222" fmla="*/ 9402309 w 12191999"/>
                <a:gd name="connsiteY1222" fmla="*/ 687446 h 1160647"/>
                <a:gd name="connsiteX1223" fmla="*/ 9407629 w 12191999"/>
                <a:gd name="connsiteY1223" fmla="*/ 687446 h 1160647"/>
                <a:gd name="connsiteX1224" fmla="*/ 9407629 w 12191999"/>
                <a:gd name="connsiteY1224" fmla="*/ 686365 h 1160647"/>
                <a:gd name="connsiteX1225" fmla="*/ 9407629 w 12191999"/>
                <a:gd name="connsiteY1225" fmla="*/ 678798 h 1160647"/>
                <a:gd name="connsiteX1226" fmla="*/ 9409656 w 12191999"/>
                <a:gd name="connsiteY1226" fmla="*/ 678798 h 1160647"/>
                <a:gd name="connsiteX1227" fmla="*/ 9423843 w 12191999"/>
                <a:gd name="connsiteY1227" fmla="*/ 678798 h 1160647"/>
                <a:gd name="connsiteX1228" fmla="*/ 9423843 w 12191999"/>
                <a:gd name="connsiteY1228" fmla="*/ 679879 h 1160647"/>
                <a:gd name="connsiteX1229" fmla="*/ 9423843 w 12191999"/>
                <a:gd name="connsiteY1229" fmla="*/ 687446 h 1160647"/>
                <a:gd name="connsiteX1230" fmla="*/ 9446136 w 12191999"/>
                <a:gd name="connsiteY1230" fmla="*/ 687446 h 1160647"/>
                <a:gd name="connsiteX1231" fmla="*/ 9446136 w 12191999"/>
                <a:gd name="connsiteY1231" fmla="*/ 685554 h 1160647"/>
                <a:gd name="connsiteX1232" fmla="*/ 9446136 w 12191999"/>
                <a:gd name="connsiteY1232" fmla="*/ 672313 h 1160647"/>
                <a:gd name="connsiteX1233" fmla="*/ 9447910 w 12191999"/>
                <a:gd name="connsiteY1233" fmla="*/ 672313 h 1160647"/>
                <a:gd name="connsiteX1234" fmla="*/ 9460323 w 12191999"/>
                <a:gd name="connsiteY1234" fmla="*/ 672313 h 1160647"/>
                <a:gd name="connsiteX1235" fmla="*/ 9460323 w 12191999"/>
                <a:gd name="connsiteY1235" fmla="*/ 696093 h 1160647"/>
                <a:gd name="connsiteX1236" fmla="*/ 9461337 w 12191999"/>
                <a:gd name="connsiteY1236" fmla="*/ 696093 h 1160647"/>
                <a:gd name="connsiteX1237" fmla="*/ 9468430 w 12191999"/>
                <a:gd name="connsiteY1237" fmla="*/ 696093 h 1160647"/>
                <a:gd name="connsiteX1238" fmla="*/ 9468430 w 12191999"/>
                <a:gd name="connsiteY1238" fmla="*/ 695012 h 1160647"/>
                <a:gd name="connsiteX1239" fmla="*/ 9468430 w 12191999"/>
                <a:gd name="connsiteY1239" fmla="*/ 687446 h 1160647"/>
                <a:gd name="connsiteX1240" fmla="*/ 9470203 w 12191999"/>
                <a:gd name="connsiteY1240" fmla="*/ 687446 h 1160647"/>
                <a:gd name="connsiteX1241" fmla="*/ 9482617 w 12191999"/>
                <a:gd name="connsiteY1241" fmla="*/ 687446 h 1160647"/>
                <a:gd name="connsiteX1242" fmla="*/ 9482617 w 12191999"/>
                <a:gd name="connsiteY1242" fmla="*/ 713387 h 1160647"/>
                <a:gd name="connsiteX1243" fmla="*/ 9484644 w 12191999"/>
                <a:gd name="connsiteY1243" fmla="*/ 713387 h 1160647"/>
                <a:gd name="connsiteX1244" fmla="*/ 9498830 w 12191999"/>
                <a:gd name="connsiteY1244" fmla="*/ 713387 h 1160647"/>
                <a:gd name="connsiteX1245" fmla="*/ 9498830 w 12191999"/>
                <a:gd name="connsiteY1245" fmla="*/ 715008 h 1160647"/>
                <a:gd name="connsiteX1246" fmla="*/ 9498830 w 12191999"/>
                <a:gd name="connsiteY1246" fmla="*/ 726358 h 1160647"/>
                <a:gd name="connsiteX1247" fmla="*/ 9499590 w 12191999"/>
                <a:gd name="connsiteY1247" fmla="*/ 726358 h 1160647"/>
                <a:gd name="connsiteX1248" fmla="*/ 9504911 w 12191999"/>
                <a:gd name="connsiteY1248" fmla="*/ 726358 h 1160647"/>
                <a:gd name="connsiteX1249" fmla="*/ 9504911 w 12191999"/>
                <a:gd name="connsiteY1249" fmla="*/ 725547 h 1160647"/>
                <a:gd name="connsiteX1250" fmla="*/ 9504911 w 12191999"/>
                <a:gd name="connsiteY1250" fmla="*/ 719872 h 1160647"/>
                <a:gd name="connsiteX1251" fmla="*/ 9535311 w 12191999"/>
                <a:gd name="connsiteY1251" fmla="*/ 719872 h 1160647"/>
                <a:gd name="connsiteX1252" fmla="*/ 9535311 w 12191999"/>
                <a:gd name="connsiteY1252" fmla="*/ 743652 h 1160647"/>
                <a:gd name="connsiteX1253" fmla="*/ 9536324 w 12191999"/>
                <a:gd name="connsiteY1253" fmla="*/ 743652 h 1160647"/>
                <a:gd name="connsiteX1254" fmla="*/ 9543418 w 12191999"/>
                <a:gd name="connsiteY1254" fmla="*/ 743652 h 1160647"/>
                <a:gd name="connsiteX1255" fmla="*/ 9543418 w 12191999"/>
                <a:gd name="connsiteY1255" fmla="*/ 744733 h 1160647"/>
                <a:gd name="connsiteX1256" fmla="*/ 9543418 w 12191999"/>
                <a:gd name="connsiteY1256" fmla="*/ 752299 h 1160647"/>
                <a:gd name="connsiteX1257" fmla="*/ 9544178 w 12191999"/>
                <a:gd name="connsiteY1257" fmla="*/ 752299 h 1160647"/>
                <a:gd name="connsiteX1258" fmla="*/ 9549498 w 12191999"/>
                <a:gd name="connsiteY1258" fmla="*/ 752299 h 1160647"/>
                <a:gd name="connsiteX1259" fmla="*/ 9549498 w 12191999"/>
                <a:gd name="connsiteY1259" fmla="*/ 750137 h 1160647"/>
                <a:gd name="connsiteX1260" fmla="*/ 9549498 w 12191999"/>
                <a:gd name="connsiteY1260" fmla="*/ 735005 h 1160647"/>
                <a:gd name="connsiteX1261" fmla="*/ 9550511 w 12191999"/>
                <a:gd name="connsiteY1261" fmla="*/ 735005 h 1160647"/>
                <a:gd name="connsiteX1262" fmla="*/ 9557605 w 12191999"/>
                <a:gd name="connsiteY1262" fmla="*/ 735005 h 1160647"/>
                <a:gd name="connsiteX1263" fmla="*/ 9557605 w 12191999"/>
                <a:gd name="connsiteY1263" fmla="*/ 736086 h 1160647"/>
                <a:gd name="connsiteX1264" fmla="*/ 9557605 w 12191999"/>
                <a:gd name="connsiteY1264" fmla="*/ 743652 h 1160647"/>
                <a:gd name="connsiteX1265" fmla="*/ 9562925 w 12191999"/>
                <a:gd name="connsiteY1265" fmla="*/ 741659 h 1160647"/>
                <a:gd name="connsiteX1266" fmla="*/ 9563685 w 12191999"/>
                <a:gd name="connsiteY1266" fmla="*/ 740679 h 1160647"/>
                <a:gd name="connsiteX1267" fmla="*/ 9563685 w 12191999"/>
                <a:gd name="connsiteY1267" fmla="*/ 735005 h 1160647"/>
                <a:gd name="connsiteX1268" fmla="*/ 9602192 w 12191999"/>
                <a:gd name="connsiteY1268" fmla="*/ 735005 h 1160647"/>
                <a:gd name="connsiteX1269" fmla="*/ 9602192 w 12191999"/>
                <a:gd name="connsiteY1269" fmla="*/ 758784 h 1160647"/>
                <a:gd name="connsiteX1270" fmla="*/ 9604218 w 12191999"/>
                <a:gd name="connsiteY1270" fmla="*/ 758784 h 1160647"/>
                <a:gd name="connsiteX1271" fmla="*/ 9618405 w 12191999"/>
                <a:gd name="connsiteY1271" fmla="*/ 758784 h 1160647"/>
                <a:gd name="connsiteX1272" fmla="*/ 9618405 w 12191999"/>
                <a:gd name="connsiteY1272" fmla="*/ 759865 h 1160647"/>
                <a:gd name="connsiteX1273" fmla="*/ 9618405 w 12191999"/>
                <a:gd name="connsiteY1273" fmla="*/ 767431 h 1160647"/>
                <a:gd name="connsiteX1274" fmla="*/ 9620179 w 12191999"/>
                <a:gd name="connsiteY1274" fmla="*/ 767431 h 1160647"/>
                <a:gd name="connsiteX1275" fmla="*/ 9632592 w 12191999"/>
                <a:gd name="connsiteY1275" fmla="*/ 767431 h 1160647"/>
                <a:gd name="connsiteX1276" fmla="*/ 9632592 w 12191999"/>
                <a:gd name="connsiteY1276" fmla="*/ 743652 h 1160647"/>
                <a:gd name="connsiteX1277" fmla="*/ 9633605 w 12191999"/>
                <a:gd name="connsiteY1277" fmla="*/ 743652 h 1160647"/>
                <a:gd name="connsiteX1278" fmla="*/ 9640699 w 12191999"/>
                <a:gd name="connsiteY1278" fmla="*/ 743652 h 1160647"/>
                <a:gd name="connsiteX1279" fmla="*/ 9640699 w 12191999"/>
                <a:gd name="connsiteY1279" fmla="*/ 711225 h 1160647"/>
                <a:gd name="connsiteX1280" fmla="*/ 9641712 w 12191999"/>
                <a:gd name="connsiteY1280" fmla="*/ 711225 h 1160647"/>
                <a:gd name="connsiteX1281" fmla="*/ 9648806 w 12191999"/>
                <a:gd name="connsiteY1281" fmla="*/ 711225 h 1160647"/>
                <a:gd name="connsiteX1282" fmla="*/ 9648806 w 12191999"/>
                <a:gd name="connsiteY1282" fmla="*/ 709334 h 1160647"/>
                <a:gd name="connsiteX1283" fmla="*/ 9648806 w 12191999"/>
                <a:gd name="connsiteY1283" fmla="*/ 696093 h 1160647"/>
                <a:gd name="connsiteX1284" fmla="*/ 9647539 w 12191999"/>
                <a:gd name="connsiteY1284" fmla="*/ 694471 h 1160647"/>
                <a:gd name="connsiteX1285" fmla="*/ 9652859 w 12191999"/>
                <a:gd name="connsiteY1285" fmla="*/ 683122 h 1160647"/>
                <a:gd name="connsiteX1286" fmla="*/ 9660966 w 12191999"/>
                <a:gd name="connsiteY1286" fmla="*/ 711225 h 1160647"/>
                <a:gd name="connsiteX1287" fmla="*/ 9661726 w 12191999"/>
                <a:gd name="connsiteY1287" fmla="*/ 711225 h 1160647"/>
                <a:gd name="connsiteX1288" fmla="*/ 9667046 w 12191999"/>
                <a:gd name="connsiteY1288" fmla="*/ 711225 h 1160647"/>
                <a:gd name="connsiteX1289" fmla="*/ 9667046 w 12191999"/>
                <a:gd name="connsiteY1289" fmla="*/ 605298 h 1160647"/>
                <a:gd name="connsiteX1290" fmla="*/ 9668566 w 12191999"/>
                <a:gd name="connsiteY1290" fmla="*/ 605298 h 1160647"/>
                <a:gd name="connsiteX1291" fmla="*/ 9679206 w 12191999"/>
                <a:gd name="connsiteY1291" fmla="*/ 605298 h 1160647"/>
                <a:gd name="connsiteX1292" fmla="*/ 9679206 w 12191999"/>
                <a:gd name="connsiteY1292" fmla="*/ 557739 h 1160647"/>
                <a:gd name="connsiteX1293" fmla="*/ 9705553 w 12191999"/>
                <a:gd name="connsiteY1293" fmla="*/ 557739 h 1160647"/>
                <a:gd name="connsiteX1294" fmla="*/ 9705553 w 12191999"/>
                <a:gd name="connsiteY1294" fmla="*/ 536121 h 1160647"/>
                <a:gd name="connsiteX1295" fmla="*/ 9740007 w 12191999"/>
                <a:gd name="connsiteY1295" fmla="*/ 536121 h 1160647"/>
                <a:gd name="connsiteX1296" fmla="*/ 9740007 w 12191999"/>
                <a:gd name="connsiteY1296" fmla="*/ 538553 h 1160647"/>
                <a:gd name="connsiteX1297" fmla="*/ 9740007 w 12191999"/>
                <a:gd name="connsiteY1297" fmla="*/ 555577 h 1160647"/>
                <a:gd name="connsiteX1298" fmla="*/ 9742287 w 12191999"/>
                <a:gd name="connsiteY1298" fmla="*/ 555577 h 1160647"/>
                <a:gd name="connsiteX1299" fmla="*/ 9758247 w 12191999"/>
                <a:gd name="connsiteY1299" fmla="*/ 555577 h 1160647"/>
                <a:gd name="connsiteX1300" fmla="*/ 9758247 w 12191999"/>
                <a:gd name="connsiteY1300" fmla="*/ 603136 h 1160647"/>
                <a:gd name="connsiteX1301" fmla="*/ 9759260 w 12191999"/>
                <a:gd name="connsiteY1301" fmla="*/ 603136 h 1160647"/>
                <a:gd name="connsiteX1302" fmla="*/ 9766354 w 12191999"/>
                <a:gd name="connsiteY1302" fmla="*/ 603136 h 1160647"/>
                <a:gd name="connsiteX1303" fmla="*/ 9780541 w 12191999"/>
                <a:gd name="connsiteY1303" fmla="*/ 607460 h 1160647"/>
                <a:gd name="connsiteX1304" fmla="*/ 9780541 w 12191999"/>
                <a:gd name="connsiteY1304" fmla="*/ 646372 h 1160647"/>
                <a:gd name="connsiteX1305" fmla="*/ 9781554 w 12191999"/>
                <a:gd name="connsiteY1305" fmla="*/ 646372 h 1160647"/>
                <a:gd name="connsiteX1306" fmla="*/ 9788647 w 12191999"/>
                <a:gd name="connsiteY1306" fmla="*/ 646372 h 1160647"/>
                <a:gd name="connsiteX1307" fmla="*/ 9788647 w 12191999"/>
                <a:gd name="connsiteY1307" fmla="*/ 647993 h 1160647"/>
                <a:gd name="connsiteX1308" fmla="*/ 9788647 w 12191999"/>
                <a:gd name="connsiteY1308" fmla="*/ 659342 h 1160647"/>
                <a:gd name="connsiteX1309" fmla="*/ 9790674 w 12191999"/>
                <a:gd name="connsiteY1309" fmla="*/ 659342 h 1160647"/>
                <a:gd name="connsiteX1310" fmla="*/ 9804861 w 12191999"/>
                <a:gd name="connsiteY1310" fmla="*/ 659342 h 1160647"/>
                <a:gd name="connsiteX1311" fmla="*/ 9810941 w 12191999"/>
                <a:gd name="connsiteY1311" fmla="*/ 665828 h 1160647"/>
                <a:gd name="connsiteX1312" fmla="*/ 9810941 w 12191999"/>
                <a:gd name="connsiteY1312" fmla="*/ 687446 h 1160647"/>
                <a:gd name="connsiteX1313" fmla="*/ 9813221 w 12191999"/>
                <a:gd name="connsiteY1313" fmla="*/ 687446 h 1160647"/>
                <a:gd name="connsiteX1314" fmla="*/ 9829181 w 12191999"/>
                <a:gd name="connsiteY1314" fmla="*/ 687446 h 1160647"/>
                <a:gd name="connsiteX1315" fmla="*/ 9829181 w 12191999"/>
                <a:gd name="connsiteY1315" fmla="*/ 688526 h 1160647"/>
                <a:gd name="connsiteX1316" fmla="*/ 9829181 w 12191999"/>
                <a:gd name="connsiteY1316" fmla="*/ 696093 h 1160647"/>
                <a:gd name="connsiteX1317" fmla="*/ 9830448 w 12191999"/>
                <a:gd name="connsiteY1317" fmla="*/ 696093 h 1160647"/>
                <a:gd name="connsiteX1318" fmla="*/ 9839315 w 12191999"/>
                <a:gd name="connsiteY1318" fmla="*/ 696093 h 1160647"/>
                <a:gd name="connsiteX1319" fmla="*/ 9839315 w 12191999"/>
                <a:gd name="connsiteY1319" fmla="*/ 698254 h 1160647"/>
                <a:gd name="connsiteX1320" fmla="*/ 9839315 w 12191999"/>
                <a:gd name="connsiteY1320" fmla="*/ 713387 h 1160647"/>
                <a:gd name="connsiteX1321" fmla="*/ 9843368 w 12191999"/>
                <a:gd name="connsiteY1321" fmla="*/ 711495 h 1160647"/>
                <a:gd name="connsiteX1322" fmla="*/ 9843368 w 12191999"/>
                <a:gd name="connsiteY1322" fmla="*/ 698254 h 1160647"/>
                <a:gd name="connsiteX1323" fmla="*/ 9844381 w 12191999"/>
                <a:gd name="connsiteY1323" fmla="*/ 698254 h 1160647"/>
                <a:gd name="connsiteX1324" fmla="*/ 9851475 w 12191999"/>
                <a:gd name="connsiteY1324" fmla="*/ 698254 h 1160647"/>
                <a:gd name="connsiteX1325" fmla="*/ 9851475 w 12191999"/>
                <a:gd name="connsiteY1325" fmla="*/ 699876 h 1160647"/>
                <a:gd name="connsiteX1326" fmla="*/ 9851475 w 12191999"/>
                <a:gd name="connsiteY1326" fmla="*/ 711225 h 1160647"/>
                <a:gd name="connsiteX1327" fmla="*/ 9852235 w 12191999"/>
                <a:gd name="connsiteY1327" fmla="*/ 711225 h 1160647"/>
                <a:gd name="connsiteX1328" fmla="*/ 9857555 w 12191999"/>
                <a:gd name="connsiteY1328" fmla="*/ 711225 h 1160647"/>
                <a:gd name="connsiteX1329" fmla="*/ 9906195 w 12191999"/>
                <a:gd name="connsiteY1329" fmla="*/ 706902 h 1160647"/>
                <a:gd name="connsiteX1330" fmla="*/ 9906195 w 12191999"/>
                <a:gd name="connsiteY1330" fmla="*/ 708253 h 1160647"/>
                <a:gd name="connsiteX1331" fmla="*/ 9906195 w 12191999"/>
                <a:gd name="connsiteY1331" fmla="*/ 717710 h 1160647"/>
                <a:gd name="connsiteX1332" fmla="*/ 9906955 w 12191999"/>
                <a:gd name="connsiteY1332" fmla="*/ 717710 h 1160647"/>
                <a:gd name="connsiteX1333" fmla="*/ 9912276 w 12191999"/>
                <a:gd name="connsiteY1333" fmla="*/ 717710 h 1160647"/>
                <a:gd name="connsiteX1334" fmla="*/ 9912276 w 12191999"/>
                <a:gd name="connsiteY1334" fmla="*/ 719872 h 1160647"/>
                <a:gd name="connsiteX1335" fmla="*/ 9912276 w 12191999"/>
                <a:gd name="connsiteY1335" fmla="*/ 735005 h 1160647"/>
                <a:gd name="connsiteX1336" fmla="*/ 9914302 w 12191999"/>
                <a:gd name="connsiteY1336" fmla="*/ 733654 h 1160647"/>
                <a:gd name="connsiteX1337" fmla="*/ 9928489 w 12191999"/>
                <a:gd name="connsiteY1337" fmla="*/ 724196 h 1160647"/>
                <a:gd name="connsiteX1338" fmla="*/ 9934569 w 12191999"/>
                <a:gd name="connsiteY1338" fmla="*/ 683122 h 1160647"/>
                <a:gd name="connsiteX1339" fmla="*/ 9935329 w 12191999"/>
                <a:gd name="connsiteY1339" fmla="*/ 682852 h 1160647"/>
                <a:gd name="connsiteX1340" fmla="*/ 9940649 w 12191999"/>
                <a:gd name="connsiteY1340" fmla="*/ 680960 h 1160647"/>
                <a:gd name="connsiteX1341" fmla="*/ 9942676 w 12191999"/>
                <a:gd name="connsiteY1341" fmla="*/ 611783 h 1160647"/>
                <a:gd name="connsiteX1342" fmla="*/ 9944703 w 12191999"/>
                <a:gd name="connsiteY1342" fmla="*/ 680960 h 1160647"/>
                <a:gd name="connsiteX1343" fmla="*/ 9945463 w 12191999"/>
                <a:gd name="connsiteY1343" fmla="*/ 681230 h 1160647"/>
                <a:gd name="connsiteX1344" fmla="*/ 9950783 w 12191999"/>
                <a:gd name="connsiteY1344" fmla="*/ 683122 h 1160647"/>
                <a:gd name="connsiteX1345" fmla="*/ 9950783 w 12191999"/>
                <a:gd name="connsiteY1345" fmla="*/ 596651 h 1160647"/>
                <a:gd name="connsiteX1346" fmla="*/ 9954836 w 12191999"/>
                <a:gd name="connsiteY1346" fmla="*/ 564224 h 1160647"/>
                <a:gd name="connsiteX1347" fmla="*/ 9993343 w 12191999"/>
                <a:gd name="connsiteY1347" fmla="*/ 564224 h 1160647"/>
                <a:gd name="connsiteX1348" fmla="*/ 9993343 w 12191999"/>
                <a:gd name="connsiteY1348" fmla="*/ 596651 h 1160647"/>
                <a:gd name="connsiteX1349" fmla="*/ 9994103 w 12191999"/>
                <a:gd name="connsiteY1349" fmla="*/ 596651 h 1160647"/>
                <a:gd name="connsiteX1350" fmla="*/ 9999423 w 12191999"/>
                <a:gd name="connsiteY1350" fmla="*/ 596651 h 1160647"/>
                <a:gd name="connsiteX1351" fmla="*/ 9999423 w 12191999"/>
                <a:gd name="connsiteY1351" fmla="*/ 514503 h 1160647"/>
                <a:gd name="connsiteX1352" fmla="*/ 10001197 w 12191999"/>
                <a:gd name="connsiteY1352" fmla="*/ 514503 h 1160647"/>
                <a:gd name="connsiteX1353" fmla="*/ 10013610 w 12191999"/>
                <a:gd name="connsiteY1353" fmla="*/ 514503 h 1160647"/>
                <a:gd name="connsiteX1354" fmla="*/ 10013610 w 12191999"/>
                <a:gd name="connsiteY1354" fmla="*/ 512612 h 1160647"/>
                <a:gd name="connsiteX1355" fmla="*/ 10013610 w 12191999"/>
                <a:gd name="connsiteY1355" fmla="*/ 499371 h 1160647"/>
                <a:gd name="connsiteX1356" fmla="*/ 10035904 w 12191999"/>
                <a:gd name="connsiteY1356" fmla="*/ 499371 h 1160647"/>
                <a:gd name="connsiteX1357" fmla="*/ 10035904 w 12191999"/>
                <a:gd name="connsiteY1357" fmla="*/ 498290 h 1160647"/>
                <a:gd name="connsiteX1358" fmla="*/ 10035904 w 12191999"/>
                <a:gd name="connsiteY1358" fmla="*/ 490724 h 1160647"/>
                <a:gd name="connsiteX1359" fmla="*/ 10037677 w 12191999"/>
                <a:gd name="connsiteY1359" fmla="*/ 490724 h 1160647"/>
                <a:gd name="connsiteX1360" fmla="*/ 10050091 w 12191999"/>
                <a:gd name="connsiteY1360" fmla="*/ 490724 h 1160647"/>
                <a:gd name="connsiteX1361" fmla="*/ 10050091 w 12191999"/>
                <a:gd name="connsiteY1361" fmla="*/ 491805 h 1160647"/>
                <a:gd name="connsiteX1362" fmla="*/ 10050091 w 12191999"/>
                <a:gd name="connsiteY1362" fmla="*/ 499371 h 1160647"/>
                <a:gd name="connsiteX1363" fmla="*/ 10050851 w 12191999"/>
                <a:gd name="connsiteY1363" fmla="*/ 499371 h 1160647"/>
                <a:gd name="connsiteX1364" fmla="*/ 10056171 w 12191999"/>
                <a:gd name="connsiteY1364" fmla="*/ 499371 h 1160647"/>
                <a:gd name="connsiteX1365" fmla="*/ 10066304 w 12191999"/>
                <a:gd name="connsiteY1365" fmla="*/ 495047 h 1160647"/>
                <a:gd name="connsiteX1366" fmla="*/ 10070357 w 12191999"/>
                <a:gd name="connsiteY1366" fmla="*/ 498290 h 1160647"/>
                <a:gd name="connsiteX1367" fmla="*/ 10070357 w 12191999"/>
                <a:gd name="connsiteY1367" fmla="*/ 490724 h 1160647"/>
                <a:gd name="connsiteX1368" fmla="*/ 10072637 w 12191999"/>
                <a:gd name="connsiteY1368" fmla="*/ 490724 h 1160647"/>
                <a:gd name="connsiteX1369" fmla="*/ 10088598 w 12191999"/>
                <a:gd name="connsiteY1369" fmla="*/ 490724 h 1160647"/>
                <a:gd name="connsiteX1370" fmla="*/ 10088598 w 12191999"/>
                <a:gd name="connsiteY1370" fmla="*/ 491805 h 1160647"/>
                <a:gd name="connsiteX1371" fmla="*/ 10088598 w 12191999"/>
                <a:gd name="connsiteY1371" fmla="*/ 499371 h 1160647"/>
                <a:gd name="connsiteX1372" fmla="*/ 10118998 w 12191999"/>
                <a:gd name="connsiteY1372" fmla="*/ 499371 h 1160647"/>
                <a:gd name="connsiteX1373" fmla="*/ 10118998 w 12191999"/>
                <a:gd name="connsiteY1373" fmla="*/ 500992 h 1160647"/>
                <a:gd name="connsiteX1374" fmla="*/ 10118998 w 12191999"/>
                <a:gd name="connsiteY1374" fmla="*/ 512342 h 1160647"/>
                <a:gd name="connsiteX1375" fmla="*/ 10145345 w 12191999"/>
                <a:gd name="connsiteY1375" fmla="*/ 512342 h 1160647"/>
                <a:gd name="connsiteX1376" fmla="*/ 10145345 w 12191999"/>
                <a:gd name="connsiteY1376" fmla="*/ 542606 h 1160647"/>
                <a:gd name="connsiteX1377" fmla="*/ 10146105 w 12191999"/>
                <a:gd name="connsiteY1377" fmla="*/ 542606 h 1160647"/>
                <a:gd name="connsiteX1378" fmla="*/ 10151425 w 12191999"/>
                <a:gd name="connsiteY1378" fmla="*/ 542606 h 1160647"/>
                <a:gd name="connsiteX1379" fmla="*/ 10151425 w 12191999"/>
                <a:gd name="connsiteY1379" fmla="*/ 543687 h 1160647"/>
                <a:gd name="connsiteX1380" fmla="*/ 10151425 w 12191999"/>
                <a:gd name="connsiteY1380" fmla="*/ 551254 h 1160647"/>
                <a:gd name="connsiteX1381" fmla="*/ 10155479 w 12191999"/>
                <a:gd name="connsiteY1381" fmla="*/ 581518 h 1160647"/>
                <a:gd name="connsiteX1382" fmla="*/ 10156239 w 12191999"/>
                <a:gd name="connsiteY1382" fmla="*/ 581518 h 1160647"/>
                <a:gd name="connsiteX1383" fmla="*/ 10161559 w 12191999"/>
                <a:gd name="connsiteY1383" fmla="*/ 581518 h 1160647"/>
                <a:gd name="connsiteX1384" fmla="*/ 10161559 w 12191999"/>
                <a:gd name="connsiteY1384" fmla="*/ 582329 h 1160647"/>
                <a:gd name="connsiteX1385" fmla="*/ 10161559 w 12191999"/>
                <a:gd name="connsiteY1385" fmla="*/ 588004 h 1160647"/>
                <a:gd name="connsiteX1386" fmla="*/ 10162572 w 12191999"/>
                <a:gd name="connsiteY1386" fmla="*/ 588004 h 1160647"/>
                <a:gd name="connsiteX1387" fmla="*/ 10169665 w 12191999"/>
                <a:gd name="connsiteY1387" fmla="*/ 588004 h 1160647"/>
                <a:gd name="connsiteX1388" fmla="*/ 10169665 w 12191999"/>
                <a:gd name="connsiteY1388" fmla="*/ 618269 h 1160647"/>
                <a:gd name="connsiteX1389" fmla="*/ 10171692 w 12191999"/>
                <a:gd name="connsiteY1389" fmla="*/ 618269 h 1160647"/>
                <a:gd name="connsiteX1390" fmla="*/ 10185879 w 12191999"/>
                <a:gd name="connsiteY1390" fmla="*/ 618269 h 1160647"/>
                <a:gd name="connsiteX1391" fmla="*/ 10185879 w 12191999"/>
                <a:gd name="connsiteY1391" fmla="*/ 642048 h 1160647"/>
                <a:gd name="connsiteX1392" fmla="*/ 10187906 w 12191999"/>
                <a:gd name="connsiteY1392" fmla="*/ 643669 h 1160647"/>
                <a:gd name="connsiteX1393" fmla="*/ 10187906 w 12191999"/>
                <a:gd name="connsiteY1393" fmla="*/ 655019 h 1160647"/>
                <a:gd name="connsiteX1394" fmla="*/ 10188666 w 12191999"/>
                <a:gd name="connsiteY1394" fmla="*/ 655019 h 1160647"/>
                <a:gd name="connsiteX1395" fmla="*/ 10193986 w 12191999"/>
                <a:gd name="connsiteY1395" fmla="*/ 655019 h 1160647"/>
                <a:gd name="connsiteX1396" fmla="*/ 10193986 w 12191999"/>
                <a:gd name="connsiteY1396" fmla="*/ 678798 h 1160647"/>
                <a:gd name="connsiteX1397" fmla="*/ 10195252 w 12191999"/>
                <a:gd name="connsiteY1397" fmla="*/ 678798 h 1160647"/>
                <a:gd name="connsiteX1398" fmla="*/ 10204119 w 12191999"/>
                <a:gd name="connsiteY1398" fmla="*/ 678798 h 1160647"/>
                <a:gd name="connsiteX1399" fmla="*/ 10206146 w 12191999"/>
                <a:gd name="connsiteY1399" fmla="*/ 682852 h 1160647"/>
                <a:gd name="connsiteX1400" fmla="*/ 10206146 w 12191999"/>
                <a:gd name="connsiteY1400" fmla="*/ 696093 h 1160647"/>
                <a:gd name="connsiteX1401" fmla="*/ 10207666 w 12191999"/>
                <a:gd name="connsiteY1401" fmla="*/ 694201 h 1160647"/>
                <a:gd name="connsiteX1402" fmla="*/ 10218306 w 12191999"/>
                <a:gd name="connsiteY1402" fmla="*/ 680960 h 1160647"/>
                <a:gd name="connsiteX1403" fmla="*/ 10246680 w 12191999"/>
                <a:gd name="connsiteY1403" fmla="*/ 680960 h 1160647"/>
                <a:gd name="connsiteX1404" fmla="*/ 10246680 w 12191999"/>
                <a:gd name="connsiteY1404" fmla="*/ 767431 h 1160647"/>
                <a:gd name="connsiteX1405" fmla="*/ 10247440 w 12191999"/>
                <a:gd name="connsiteY1405" fmla="*/ 767431 h 1160647"/>
                <a:gd name="connsiteX1406" fmla="*/ 10252760 w 12191999"/>
                <a:gd name="connsiteY1406" fmla="*/ 767431 h 1160647"/>
                <a:gd name="connsiteX1407" fmla="*/ 10253520 w 12191999"/>
                <a:gd name="connsiteY1407" fmla="*/ 766080 h 1160647"/>
                <a:gd name="connsiteX1408" fmla="*/ 10258840 w 12191999"/>
                <a:gd name="connsiteY1408" fmla="*/ 756622 h 1160647"/>
                <a:gd name="connsiteX1409" fmla="*/ 10258840 w 12191999"/>
                <a:gd name="connsiteY1409" fmla="*/ 758514 h 1160647"/>
                <a:gd name="connsiteX1410" fmla="*/ 10258840 w 12191999"/>
                <a:gd name="connsiteY1410" fmla="*/ 771755 h 1160647"/>
                <a:gd name="connsiteX1411" fmla="*/ 10262893 w 12191999"/>
                <a:gd name="connsiteY1411" fmla="*/ 726358 h 1160647"/>
                <a:gd name="connsiteX1412" fmla="*/ 10263653 w 12191999"/>
                <a:gd name="connsiteY1412" fmla="*/ 726358 h 1160647"/>
                <a:gd name="connsiteX1413" fmla="*/ 10268973 w 12191999"/>
                <a:gd name="connsiteY1413" fmla="*/ 726358 h 1160647"/>
                <a:gd name="connsiteX1414" fmla="*/ 10268973 w 12191999"/>
                <a:gd name="connsiteY1414" fmla="*/ 661504 h 1160647"/>
                <a:gd name="connsiteX1415" fmla="*/ 10269987 w 12191999"/>
                <a:gd name="connsiteY1415" fmla="*/ 661504 h 1160647"/>
                <a:gd name="connsiteX1416" fmla="*/ 10277080 w 12191999"/>
                <a:gd name="connsiteY1416" fmla="*/ 661504 h 1160647"/>
                <a:gd name="connsiteX1417" fmla="*/ 10289240 w 12191999"/>
                <a:gd name="connsiteY1417" fmla="*/ 618269 h 1160647"/>
                <a:gd name="connsiteX1418" fmla="*/ 10290507 w 12191999"/>
                <a:gd name="connsiteY1418" fmla="*/ 618269 h 1160647"/>
                <a:gd name="connsiteX1419" fmla="*/ 10299374 w 12191999"/>
                <a:gd name="connsiteY1419" fmla="*/ 618269 h 1160647"/>
                <a:gd name="connsiteX1420" fmla="*/ 10309507 w 12191999"/>
                <a:gd name="connsiteY1420" fmla="*/ 661504 h 1160647"/>
                <a:gd name="connsiteX1421" fmla="*/ 10310520 w 12191999"/>
                <a:gd name="connsiteY1421" fmla="*/ 661504 h 1160647"/>
                <a:gd name="connsiteX1422" fmla="*/ 10317614 w 12191999"/>
                <a:gd name="connsiteY1422" fmla="*/ 661504 h 1160647"/>
                <a:gd name="connsiteX1423" fmla="*/ 10317614 w 12191999"/>
                <a:gd name="connsiteY1423" fmla="*/ 700416 h 1160647"/>
                <a:gd name="connsiteX1424" fmla="*/ 10319387 w 12191999"/>
                <a:gd name="connsiteY1424" fmla="*/ 700416 h 1160647"/>
                <a:gd name="connsiteX1425" fmla="*/ 10331801 w 12191999"/>
                <a:gd name="connsiteY1425" fmla="*/ 700416 h 1160647"/>
                <a:gd name="connsiteX1426" fmla="*/ 10331801 w 12191999"/>
                <a:gd name="connsiteY1426" fmla="*/ 702578 h 1160647"/>
                <a:gd name="connsiteX1427" fmla="*/ 10331801 w 12191999"/>
                <a:gd name="connsiteY1427" fmla="*/ 717710 h 1160647"/>
                <a:gd name="connsiteX1428" fmla="*/ 10335854 w 12191999"/>
                <a:gd name="connsiteY1428" fmla="*/ 715549 h 1160647"/>
                <a:gd name="connsiteX1429" fmla="*/ 10335854 w 12191999"/>
                <a:gd name="connsiteY1429" fmla="*/ 700416 h 1160647"/>
                <a:gd name="connsiteX1430" fmla="*/ 10337374 w 12191999"/>
                <a:gd name="connsiteY1430" fmla="*/ 700416 h 1160647"/>
                <a:gd name="connsiteX1431" fmla="*/ 10348014 w 12191999"/>
                <a:gd name="connsiteY1431" fmla="*/ 700416 h 1160647"/>
                <a:gd name="connsiteX1432" fmla="*/ 10348014 w 12191999"/>
                <a:gd name="connsiteY1432" fmla="*/ 702037 h 1160647"/>
                <a:gd name="connsiteX1433" fmla="*/ 10348014 w 12191999"/>
                <a:gd name="connsiteY1433" fmla="*/ 713387 h 1160647"/>
                <a:gd name="connsiteX1434" fmla="*/ 10378415 w 12191999"/>
                <a:gd name="connsiteY1434" fmla="*/ 713387 h 1160647"/>
                <a:gd name="connsiteX1435" fmla="*/ 10378415 w 12191999"/>
                <a:gd name="connsiteY1435" fmla="*/ 676637 h 1160647"/>
                <a:gd name="connsiteX1436" fmla="*/ 10379681 w 12191999"/>
                <a:gd name="connsiteY1436" fmla="*/ 676637 h 1160647"/>
                <a:gd name="connsiteX1437" fmla="*/ 10388548 w 12191999"/>
                <a:gd name="connsiteY1437" fmla="*/ 676637 h 1160647"/>
                <a:gd name="connsiteX1438" fmla="*/ 10388548 w 12191999"/>
                <a:gd name="connsiteY1438" fmla="*/ 698254 h 1160647"/>
                <a:gd name="connsiteX1439" fmla="*/ 10390575 w 12191999"/>
                <a:gd name="connsiteY1439" fmla="*/ 665828 h 1160647"/>
                <a:gd name="connsiteX1440" fmla="*/ 10412868 w 12191999"/>
                <a:gd name="connsiteY1440" fmla="*/ 665828 h 1160647"/>
                <a:gd name="connsiteX1441" fmla="*/ 10412868 w 12191999"/>
                <a:gd name="connsiteY1441" fmla="*/ 664206 h 1160647"/>
                <a:gd name="connsiteX1442" fmla="*/ 10412868 w 12191999"/>
                <a:gd name="connsiteY1442" fmla="*/ 652857 h 1160647"/>
                <a:gd name="connsiteX1443" fmla="*/ 10413628 w 12191999"/>
                <a:gd name="connsiteY1443" fmla="*/ 652857 h 1160647"/>
                <a:gd name="connsiteX1444" fmla="*/ 10418948 w 12191999"/>
                <a:gd name="connsiteY1444" fmla="*/ 652857 h 1160647"/>
                <a:gd name="connsiteX1445" fmla="*/ 10418948 w 12191999"/>
                <a:gd name="connsiteY1445" fmla="*/ 650966 h 1160647"/>
                <a:gd name="connsiteX1446" fmla="*/ 10418948 w 12191999"/>
                <a:gd name="connsiteY1446" fmla="*/ 637725 h 1160647"/>
                <a:gd name="connsiteX1447" fmla="*/ 10423002 w 12191999"/>
                <a:gd name="connsiteY1447" fmla="*/ 644210 h 1160647"/>
                <a:gd name="connsiteX1448" fmla="*/ 10425282 w 12191999"/>
                <a:gd name="connsiteY1448" fmla="*/ 644210 h 1160647"/>
                <a:gd name="connsiteX1449" fmla="*/ 10441242 w 12191999"/>
                <a:gd name="connsiteY1449" fmla="*/ 644210 h 1160647"/>
                <a:gd name="connsiteX1450" fmla="*/ 10441242 w 12191999"/>
                <a:gd name="connsiteY1450" fmla="*/ 643399 h 1160647"/>
                <a:gd name="connsiteX1451" fmla="*/ 10441242 w 12191999"/>
                <a:gd name="connsiteY1451" fmla="*/ 637725 h 1160647"/>
                <a:gd name="connsiteX1452" fmla="*/ 10442002 w 12191999"/>
                <a:gd name="connsiteY1452" fmla="*/ 637725 h 1160647"/>
                <a:gd name="connsiteX1453" fmla="*/ 10447322 w 12191999"/>
                <a:gd name="connsiteY1453" fmla="*/ 637725 h 1160647"/>
                <a:gd name="connsiteX1454" fmla="*/ 10447322 w 12191999"/>
                <a:gd name="connsiteY1454" fmla="*/ 639076 h 1160647"/>
                <a:gd name="connsiteX1455" fmla="*/ 10447322 w 12191999"/>
                <a:gd name="connsiteY1455" fmla="*/ 648534 h 1160647"/>
                <a:gd name="connsiteX1456" fmla="*/ 10485829 w 12191999"/>
                <a:gd name="connsiteY1456" fmla="*/ 648534 h 1160647"/>
                <a:gd name="connsiteX1457" fmla="*/ 10485829 w 12191999"/>
                <a:gd name="connsiteY1457" fmla="*/ 786887 h 1160647"/>
                <a:gd name="connsiteX1458" fmla="*/ 10487349 w 12191999"/>
                <a:gd name="connsiteY1458" fmla="*/ 786887 h 1160647"/>
                <a:gd name="connsiteX1459" fmla="*/ 10497989 w 12191999"/>
                <a:gd name="connsiteY1459" fmla="*/ 786887 h 1160647"/>
                <a:gd name="connsiteX1460" fmla="*/ 10497989 w 12191999"/>
                <a:gd name="connsiteY1460" fmla="*/ 773917 h 1160647"/>
                <a:gd name="connsiteX1461" fmla="*/ 10502043 w 12191999"/>
                <a:gd name="connsiteY1461" fmla="*/ 773917 h 1160647"/>
                <a:gd name="connsiteX1462" fmla="*/ 10502043 w 12191999"/>
                <a:gd name="connsiteY1462" fmla="*/ 786887 h 1160647"/>
                <a:gd name="connsiteX1463" fmla="*/ 10532443 w 12191999"/>
                <a:gd name="connsiteY1463" fmla="*/ 786887 h 1160647"/>
                <a:gd name="connsiteX1464" fmla="*/ 10532443 w 12191999"/>
                <a:gd name="connsiteY1464" fmla="*/ 756622 h 1160647"/>
                <a:gd name="connsiteX1465" fmla="*/ 10544603 w 12191999"/>
                <a:gd name="connsiteY1465" fmla="*/ 756622 h 1160647"/>
                <a:gd name="connsiteX1466" fmla="*/ 10556763 w 12191999"/>
                <a:gd name="connsiteY1466" fmla="*/ 754461 h 1160647"/>
                <a:gd name="connsiteX1467" fmla="*/ 10560817 w 12191999"/>
                <a:gd name="connsiteY1467" fmla="*/ 756622 h 1160647"/>
                <a:gd name="connsiteX1468" fmla="*/ 10570950 w 12191999"/>
                <a:gd name="connsiteY1468" fmla="*/ 756622 h 1160647"/>
                <a:gd name="connsiteX1469" fmla="*/ 10570950 w 12191999"/>
                <a:gd name="connsiteY1469" fmla="*/ 786887 h 1160647"/>
                <a:gd name="connsiteX1470" fmla="*/ 10579057 w 12191999"/>
                <a:gd name="connsiteY1470" fmla="*/ 786887 h 1160647"/>
                <a:gd name="connsiteX1471" fmla="*/ 10579057 w 12191999"/>
                <a:gd name="connsiteY1471" fmla="*/ 804182 h 1160647"/>
                <a:gd name="connsiteX1472" fmla="*/ 10588393 w 12191999"/>
                <a:gd name="connsiteY1472" fmla="*/ 805087 h 1160647"/>
                <a:gd name="connsiteX1473" fmla="*/ 10601351 w 12191999"/>
                <a:gd name="connsiteY1473" fmla="*/ 805087 h 1160647"/>
                <a:gd name="connsiteX1474" fmla="*/ 10601351 w 12191999"/>
                <a:gd name="connsiteY1474" fmla="*/ 789049 h 1160647"/>
                <a:gd name="connsiteX1475" fmla="*/ 10669307 w 12191999"/>
                <a:gd name="connsiteY1475" fmla="*/ 789049 h 1160647"/>
                <a:gd name="connsiteX1476" fmla="*/ 10669307 w 12191999"/>
                <a:gd name="connsiteY1476" fmla="*/ 703796 h 1160647"/>
                <a:gd name="connsiteX1477" fmla="*/ 10741315 w 12191999"/>
                <a:gd name="connsiteY1477" fmla="*/ 703796 h 1160647"/>
                <a:gd name="connsiteX1478" fmla="*/ 10741315 w 12191999"/>
                <a:gd name="connsiteY1478" fmla="*/ 782564 h 1160647"/>
                <a:gd name="connsiteX1479" fmla="*/ 10743219 w 12191999"/>
                <a:gd name="connsiteY1479" fmla="*/ 782564 h 1160647"/>
                <a:gd name="connsiteX1480" fmla="*/ 10744461 w 12191999"/>
                <a:gd name="connsiteY1480" fmla="*/ 805087 h 1160647"/>
                <a:gd name="connsiteX1481" fmla="*/ 10754137 w 12191999"/>
                <a:gd name="connsiteY1481" fmla="*/ 805087 h 1160647"/>
                <a:gd name="connsiteX1482" fmla="*/ 10755379 w 12191999"/>
                <a:gd name="connsiteY1482" fmla="*/ 782564 h 1160647"/>
                <a:gd name="connsiteX1483" fmla="*/ 10761459 w 12191999"/>
                <a:gd name="connsiteY1483" fmla="*/ 782564 h 1160647"/>
                <a:gd name="connsiteX1484" fmla="*/ 10762701 w 12191999"/>
                <a:gd name="connsiteY1484" fmla="*/ 805087 h 1160647"/>
                <a:gd name="connsiteX1485" fmla="*/ 10813323 w 12191999"/>
                <a:gd name="connsiteY1485" fmla="*/ 805087 h 1160647"/>
                <a:gd name="connsiteX1486" fmla="*/ 10813323 w 12191999"/>
                <a:gd name="connsiteY1486" fmla="*/ 642059 h 1160647"/>
                <a:gd name="connsiteX1487" fmla="*/ 11010650 w 12191999"/>
                <a:gd name="connsiteY1487" fmla="*/ 642059 h 1160647"/>
                <a:gd name="connsiteX1488" fmla="*/ 11010650 w 12191999"/>
                <a:gd name="connsiteY1488" fmla="*/ 805087 h 1160647"/>
                <a:gd name="connsiteX1489" fmla="*/ 11029347 w 12191999"/>
                <a:gd name="connsiteY1489" fmla="*/ 805087 h 1160647"/>
                <a:gd name="connsiteX1490" fmla="*/ 11029347 w 12191999"/>
                <a:gd name="connsiteY1490" fmla="*/ 722394 h 1160647"/>
                <a:gd name="connsiteX1491" fmla="*/ 11124467 w 12191999"/>
                <a:gd name="connsiteY1491" fmla="*/ 722394 h 1160647"/>
                <a:gd name="connsiteX1492" fmla="*/ 11136397 w 12191999"/>
                <a:gd name="connsiteY1492" fmla="*/ 404253 h 1160647"/>
                <a:gd name="connsiteX1493" fmla="*/ 11124237 w 12191999"/>
                <a:gd name="connsiteY1493" fmla="*/ 382635 h 1160647"/>
                <a:gd name="connsiteX1494" fmla="*/ 11118157 w 12191999"/>
                <a:gd name="connsiteY1494" fmla="*/ 378311 h 1160647"/>
                <a:gd name="connsiteX1495" fmla="*/ 11126264 w 12191999"/>
                <a:gd name="connsiteY1495" fmla="*/ 354532 h 1160647"/>
                <a:gd name="connsiteX1496" fmla="*/ 11126264 w 12191999"/>
                <a:gd name="connsiteY1496" fmla="*/ 337238 h 1160647"/>
                <a:gd name="connsiteX1497" fmla="*/ 11140451 w 12191999"/>
                <a:gd name="connsiteY1497" fmla="*/ 337238 h 1160647"/>
                <a:gd name="connsiteX1498" fmla="*/ 11140451 w 12191999"/>
                <a:gd name="connsiteY1498" fmla="*/ 315620 h 1160647"/>
                <a:gd name="connsiteX1499" fmla="*/ 11142477 w 12191999"/>
                <a:gd name="connsiteY1499" fmla="*/ 311296 h 1160647"/>
                <a:gd name="connsiteX1500" fmla="*/ 11142477 w 12191999"/>
                <a:gd name="connsiteY1500" fmla="*/ 233472 h 1160647"/>
                <a:gd name="connsiteX1501" fmla="*/ 11140451 w 12191999"/>
                <a:gd name="connsiteY1501" fmla="*/ 226987 h 1160647"/>
                <a:gd name="connsiteX1502" fmla="*/ 11146531 w 12191999"/>
                <a:gd name="connsiteY1502" fmla="*/ 220501 h 1160647"/>
                <a:gd name="connsiteX1503" fmla="*/ 11146531 w 12191999"/>
                <a:gd name="connsiteY1503" fmla="*/ 162133 h 1160647"/>
                <a:gd name="connsiteX1504" fmla="*/ 11148557 w 12191999"/>
                <a:gd name="connsiteY1504" fmla="*/ 157810 h 1160647"/>
                <a:gd name="connsiteX1505" fmla="*/ 11148557 w 12191999"/>
                <a:gd name="connsiteY1505" fmla="*/ 101604 h 1160647"/>
                <a:gd name="connsiteX1506" fmla="*/ 11150584 w 12191999"/>
                <a:gd name="connsiteY1506" fmla="*/ 82148 h 1160647"/>
                <a:gd name="connsiteX1507" fmla="*/ 11154638 w 12191999"/>
                <a:gd name="connsiteY1507" fmla="*/ 99442 h 1160647"/>
                <a:gd name="connsiteX1508" fmla="*/ 11156664 w 12191999"/>
                <a:gd name="connsiteY1508" fmla="*/ 157810 h 1160647"/>
                <a:gd name="connsiteX1509" fmla="*/ 11158691 w 12191999"/>
                <a:gd name="connsiteY1509" fmla="*/ 220501 h 1160647"/>
                <a:gd name="connsiteX1510" fmla="*/ 11164771 w 12191999"/>
                <a:gd name="connsiteY1510" fmla="*/ 226987 h 1160647"/>
                <a:gd name="connsiteX1511" fmla="*/ 11162744 w 12191999"/>
                <a:gd name="connsiteY1511" fmla="*/ 233472 h 1160647"/>
                <a:gd name="connsiteX1512" fmla="*/ 11162744 w 12191999"/>
                <a:gd name="connsiteY1512" fmla="*/ 311296 h 1160647"/>
                <a:gd name="connsiteX1513" fmla="*/ 11164771 w 12191999"/>
                <a:gd name="connsiteY1513" fmla="*/ 315620 h 1160647"/>
                <a:gd name="connsiteX1514" fmla="*/ 11164771 w 12191999"/>
                <a:gd name="connsiteY1514" fmla="*/ 337238 h 1160647"/>
                <a:gd name="connsiteX1515" fmla="*/ 11178958 w 12191999"/>
                <a:gd name="connsiteY1515" fmla="*/ 337238 h 1160647"/>
                <a:gd name="connsiteX1516" fmla="*/ 11178958 w 12191999"/>
                <a:gd name="connsiteY1516" fmla="*/ 354532 h 1160647"/>
                <a:gd name="connsiteX1517" fmla="*/ 11187065 w 12191999"/>
                <a:gd name="connsiteY1517" fmla="*/ 378311 h 1160647"/>
                <a:gd name="connsiteX1518" fmla="*/ 11180985 w 12191999"/>
                <a:gd name="connsiteY1518" fmla="*/ 382635 h 1160647"/>
                <a:gd name="connsiteX1519" fmla="*/ 11168824 w 12191999"/>
                <a:gd name="connsiteY1519" fmla="*/ 404253 h 1160647"/>
                <a:gd name="connsiteX1520" fmla="*/ 11176931 w 12191999"/>
                <a:gd name="connsiteY1520" fmla="*/ 657181 h 1160647"/>
                <a:gd name="connsiteX1521" fmla="*/ 11241785 w 12191999"/>
                <a:gd name="connsiteY1521" fmla="*/ 657181 h 1160647"/>
                <a:gd name="connsiteX1522" fmla="*/ 11241785 w 12191999"/>
                <a:gd name="connsiteY1522" fmla="*/ 732843 h 1160647"/>
                <a:gd name="connsiteX1523" fmla="*/ 11249892 w 12191999"/>
                <a:gd name="connsiteY1523" fmla="*/ 732843 h 1160647"/>
                <a:gd name="connsiteX1524" fmla="*/ 11251919 w 12191999"/>
                <a:gd name="connsiteY1524" fmla="*/ 726358 h 1160647"/>
                <a:gd name="connsiteX1525" fmla="*/ 11257999 w 12191999"/>
                <a:gd name="connsiteY1525" fmla="*/ 726358 h 1160647"/>
                <a:gd name="connsiteX1526" fmla="*/ 11260026 w 12191999"/>
                <a:gd name="connsiteY1526" fmla="*/ 735005 h 1160647"/>
                <a:gd name="connsiteX1527" fmla="*/ 11272186 w 12191999"/>
                <a:gd name="connsiteY1527" fmla="*/ 735005 h 1160647"/>
                <a:gd name="connsiteX1528" fmla="*/ 11272186 w 12191999"/>
                <a:gd name="connsiteY1528" fmla="*/ 728519 h 1160647"/>
                <a:gd name="connsiteX1529" fmla="*/ 11294479 w 12191999"/>
                <a:gd name="connsiteY1529" fmla="*/ 728519 h 1160647"/>
                <a:gd name="connsiteX1530" fmla="*/ 11294479 w 12191999"/>
                <a:gd name="connsiteY1530" fmla="*/ 735005 h 1160647"/>
                <a:gd name="connsiteX1531" fmla="*/ 11314746 w 12191999"/>
                <a:gd name="connsiteY1531" fmla="*/ 735005 h 1160647"/>
                <a:gd name="connsiteX1532" fmla="*/ 11314746 w 12191999"/>
                <a:gd name="connsiteY1532" fmla="*/ 780402 h 1160647"/>
                <a:gd name="connsiteX1533" fmla="*/ 11328933 w 12191999"/>
                <a:gd name="connsiteY1533" fmla="*/ 780402 h 1160647"/>
                <a:gd name="connsiteX1534" fmla="*/ 11328933 w 12191999"/>
                <a:gd name="connsiteY1534" fmla="*/ 767431 h 1160647"/>
                <a:gd name="connsiteX1535" fmla="*/ 11345147 w 12191999"/>
                <a:gd name="connsiteY1535" fmla="*/ 767431 h 1160647"/>
                <a:gd name="connsiteX1536" fmla="*/ 11345147 w 12191999"/>
                <a:gd name="connsiteY1536" fmla="*/ 588004 h 1160647"/>
                <a:gd name="connsiteX1537" fmla="*/ 11351227 w 12191999"/>
                <a:gd name="connsiteY1537" fmla="*/ 581518 h 1160647"/>
                <a:gd name="connsiteX1538" fmla="*/ 11424188 w 12191999"/>
                <a:gd name="connsiteY1538" fmla="*/ 581518 h 1160647"/>
                <a:gd name="connsiteX1539" fmla="*/ 11424188 w 12191999"/>
                <a:gd name="connsiteY1539" fmla="*/ 590166 h 1160647"/>
                <a:gd name="connsiteX1540" fmla="*/ 11434321 w 12191999"/>
                <a:gd name="connsiteY1540" fmla="*/ 590166 h 1160647"/>
                <a:gd name="connsiteX1541" fmla="*/ 11434321 w 12191999"/>
                <a:gd name="connsiteY1541" fmla="*/ 704740 h 1160647"/>
                <a:gd name="connsiteX1542" fmla="*/ 11456615 w 12191999"/>
                <a:gd name="connsiteY1542" fmla="*/ 704740 h 1160647"/>
                <a:gd name="connsiteX1543" fmla="*/ 11456615 w 12191999"/>
                <a:gd name="connsiteY1543" fmla="*/ 637725 h 1160647"/>
                <a:gd name="connsiteX1544" fmla="*/ 11482962 w 12191999"/>
                <a:gd name="connsiteY1544" fmla="*/ 637725 h 1160647"/>
                <a:gd name="connsiteX1545" fmla="*/ 11487015 w 12191999"/>
                <a:gd name="connsiteY1545" fmla="*/ 633401 h 1160647"/>
                <a:gd name="connsiteX1546" fmla="*/ 11495122 w 12191999"/>
                <a:gd name="connsiteY1546" fmla="*/ 633401 h 1160647"/>
                <a:gd name="connsiteX1547" fmla="*/ 11499175 w 12191999"/>
                <a:gd name="connsiteY1547" fmla="*/ 637725 h 1160647"/>
                <a:gd name="connsiteX1548" fmla="*/ 11521469 w 12191999"/>
                <a:gd name="connsiteY1548" fmla="*/ 637725 h 1160647"/>
                <a:gd name="connsiteX1549" fmla="*/ 11521469 w 12191999"/>
                <a:gd name="connsiteY1549" fmla="*/ 520989 h 1160647"/>
                <a:gd name="connsiteX1550" fmla="*/ 11578216 w 12191999"/>
                <a:gd name="connsiteY1550" fmla="*/ 510180 h 1160647"/>
                <a:gd name="connsiteX1551" fmla="*/ 11578216 w 12191999"/>
                <a:gd name="connsiteY1551" fmla="*/ 511261 h 1160647"/>
                <a:gd name="connsiteX1552" fmla="*/ 11578216 w 12191999"/>
                <a:gd name="connsiteY1552" fmla="*/ 518827 h 1160647"/>
                <a:gd name="connsiteX1553" fmla="*/ 11604563 w 12191999"/>
                <a:gd name="connsiteY1553" fmla="*/ 518827 h 1160647"/>
                <a:gd name="connsiteX1554" fmla="*/ 11604563 w 12191999"/>
                <a:gd name="connsiteY1554" fmla="*/ 773917 h 1160647"/>
                <a:gd name="connsiteX1555" fmla="*/ 11626857 w 12191999"/>
                <a:gd name="connsiteY1555" fmla="*/ 773917 h 1160647"/>
                <a:gd name="connsiteX1556" fmla="*/ 11626857 w 12191999"/>
                <a:gd name="connsiteY1556" fmla="*/ 769593 h 1160647"/>
                <a:gd name="connsiteX1557" fmla="*/ 11639017 w 12191999"/>
                <a:gd name="connsiteY1557" fmla="*/ 769593 h 1160647"/>
                <a:gd name="connsiteX1558" fmla="*/ 11639017 w 12191999"/>
                <a:gd name="connsiteY1558" fmla="*/ 773917 h 1160647"/>
                <a:gd name="connsiteX1559" fmla="*/ 11663337 w 12191999"/>
                <a:gd name="connsiteY1559" fmla="*/ 773917 h 1160647"/>
                <a:gd name="connsiteX1560" fmla="*/ 11663337 w 12191999"/>
                <a:gd name="connsiteY1560" fmla="*/ 760946 h 1160647"/>
                <a:gd name="connsiteX1561" fmla="*/ 11691711 w 12191999"/>
                <a:gd name="connsiteY1561" fmla="*/ 760946 h 1160647"/>
                <a:gd name="connsiteX1562" fmla="*/ 11703871 w 12191999"/>
                <a:gd name="connsiteY1562" fmla="*/ 756622 h 1160647"/>
                <a:gd name="connsiteX1563" fmla="*/ 11724138 w 12191999"/>
                <a:gd name="connsiteY1563" fmla="*/ 760946 h 1160647"/>
                <a:gd name="connsiteX1564" fmla="*/ 11724138 w 12191999"/>
                <a:gd name="connsiteY1564" fmla="*/ 743652 h 1160647"/>
                <a:gd name="connsiteX1565" fmla="*/ 11732245 w 12191999"/>
                <a:gd name="connsiteY1565" fmla="*/ 743652 h 1160647"/>
                <a:gd name="connsiteX1566" fmla="*/ 11732245 w 12191999"/>
                <a:gd name="connsiteY1566" fmla="*/ 730681 h 1160647"/>
                <a:gd name="connsiteX1567" fmla="*/ 11788992 w 12191999"/>
                <a:gd name="connsiteY1567" fmla="*/ 730681 h 1160647"/>
                <a:gd name="connsiteX1568" fmla="*/ 11788992 w 12191999"/>
                <a:gd name="connsiteY1568" fmla="*/ 700416 h 1160647"/>
                <a:gd name="connsiteX1569" fmla="*/ 11807232 w 12191999"/>
                <a:gd name="connsiteY1569" fmla="*/ 700416 h 1160647"/>
                <a:gd name="connsiteX1570" fmla="*/ 11807232 w 12191999"/>
                <a:gd name="connsiteY1570" fmla="*/ 693931 h 1160647"/>
                <a:gd name="connsiteX1571" fmla="*/ 11819392 w 12191999"/>
                <a:gd name="connsiteY1571" fmla="*/ 693931 h 1160647"/>
                <a:gd name="connsiteX1572" fmla="*/ 11819392 w 12191999"/>
                <a:gd name="connsiteY1572" fmla="*/ 700416 h 1160647"/>
                <a:gd name="connsiteX1573" fmla="*/ 11835606 w 12191999"/>
                <a:gd name="connsiteY1573" fmla="*/ 700416 h 1160647"/>
                <a:gd name="connsiteX1574" fmla="*/ 11835606 w 12191999"/>
                <a:gd name="connsiteY1574" fmla="*/ 750137 h 1160647"/>
                <a:gd name="connsiteX1575" fmla="*/ 11868033 w 12191999"/>
                <a:gd name="connsiteY1575" fmla="*/ 750137 h 1160647"/>
                <a:gd name="connsiteX1576" fmla="*/ 11868033 w 12191999"/>
                <a:gd name="connsiteY1576" fmla="*/ 724196 h 1160647"/>
                <a:gd name="connsiteX1577" fmla="*/ 11906540 w 12191999"/>
                <a:gd name="connsiteY1577" fmla="*/ 724196 h 1160647"/>
                <a:gd name="connsiteX1578" fmla="*/ 11906540 w 12191999"/>
                <a:gd name="connsiteY1578" fmla="*/ 693931 h 1160647"/>
                <a:gd name="connsiteX1579" fmla="*/ 11955181 w 12191999"/>
                <a:gd name="connsiteY1579" fmla="*/ 693931 h 1160647"/>
                <a:gd name="connsiteX1580" fmla="*/ 11955181 w 12191999"/>
                <a:gd name="connsiteY1580" fmla="*/ 805087 h 1160647"/>
                <a:gd name="connsiteX1581" fmla="*/ 11955181 w 12191999"/>
                <a:gd name="connsiteY1581" fmla="*/ 818866 h 1160647"/>
                <a:gd name="connsiteX1582" fmla="*/ 11964324 w 12191999"/>
                <a:gd name="connsiteY1582" fmla="*/ 818866 h 1160647"/>
                <a:gd name="connsiteX1583" fmla="*/ 11964324 w 12191999"/>
                <a:gd name="connsiteY1583" fmla="*/ 762555 h 1160647"/>
                <a:gd name="connsiteX1584" fmla="*/ 11967661 w 12191999"/>
                <a:gd name="connsiteY1584" fmla="*/ 756622 h 1160647"/>
                <a:gd name="connsiteX1585" fmla="*/ 11967661 w 12191999"/>
                <a:gd name="connsiteY1585" fmla="*/ 758514 h 1160647"/>
                <a:gd name="connsiteX1586" fmla="*/ 11967661 w 12191999"/>
                <a:gd name="connsiteY1586" fmla="*/ 771755 h 1160647"/>
                <a:gd name="connsiteX1587" fmla="*/ 11971714 w 12191999"/>
                <a:gd name="connsiteY1587" fmla="*/ 726358 h 1160647"/>
                <a:gd name="connsiteX1588" fmla="*/ 11972474 w 12191999"/>
                <a:gd name="connsiteY1588" fmla="*/ 726358 h 1160647"/>
                <a:gd name="connsiteX1589" fmla="*/ 11977794 w 12191999"/>
                <a:gd name="connsiteY1589" fmla="*/ 726358 h 1160647"/>
                <a:gd name="connsiteX1590" fmla="*/ 11977794 w 12191999"/>
                <a:gd name="connsiteY1590" fmla="*/ 661504 h 1160647"/>
                <a:gd name="connsiteX1591" fmla="*/ 11978808 w 12191999"/>
                <a:gd name="connsiteY1591" fmla="*/ 661504 h 1160647"/>
                <a:gd name="connsiteX1592" fmla="*/ 11985901 w 12191999"/>
                <a:gd name="connsiteY1592" fmla="*/ 661504 h 1160647"/>
                <a:gd name="connsiteX1593" fmla="*/ 11998061 w 12191999"/>
                <a:gd name="connsiteY1593" fmla="*/ 618269 h 1160647"/>
                <a:gd name="connsiteX1594" fmla="*/ 11999328 w 12191999"/>
                <a:gd name="connsiteY1594" fmla="*/ 618269 h 1160647"/>
                <a:gd name="connsiteX1595" fmla="*/ 12008195 w 12191999"/>
                <a:gd name="connsiteY1595" fmla="*/ 618269 h 1160647"/>
                <a:gd name="connsiteX1596" fmla="*/ 12018328 w 12191999"/>
                <a:gd name="connsiteY1596" fmla="*/ 661504 h 1160647"/>
                <a:gd name="connsiteX1597" fmla="*/ 12019341 w 12191999"/>
                <a:gd name="connsiteY1597" fmla="*/ 661504 h 1160647"/>
                <a:gd name="connsiteX1598" fmla="*/ 12026435 w 12191999"/>
                <a:gd name="connsiteY1598" fmla="*/ 661504 h 1160647"/>
                <a:gd name="connsiteX1599" fmla="*/ 12026435 w 12191999"/>
                <a:gd name="connsiteY1599" fmla="*/ 700416 h 1160647"/>
                <a:gd name="connsiteX1600" fmla="*/ 12028208 w 12191999"/>
                <a:gd name="connsiteY1600" fmla="*/ 700416 h 1160647"/>
                <a:gd name="connsiteX1601" fmla="*/ 12040622 w 12191999"/>
                <a:gd name="connsiteY1601" fmla="*/ 700416 h 1160647"/>
                <a:gd name="connsiteX1602" fmla="*/ 12040622 w 12191999"/>
                <a:gd name="connsiteY1602" fmla="*/ 702578 h 1160647"/>
                <a:gd name="connsiteX1603" fmla="*/ 12040622 w 12191999"/>
                <a:gd name="connsiteY1603" fmla="*/ 717710 h 1160647"/>
                <a:gd name="connsiteX1604" fmla="*/ 12044675 w 12191999"/>
                <a:gd name="connsiteY1604" fmla="*/ 715549 h 1160647"/>
                <a:gd name="connsiteX1605" fmla="*/ 12044675 w 12191999"/>
                <a:gd name="connsiteY1605" fmla="*/ 700416 h 1160647"/>
                <a:gd name="connsiteX1606" fmla="*/ 12046195 w 12191999"/>
                <a:gd name="connsiteY1606" fmla="*/ 700416 h 1160647"/>
                <a:gd name="connsiteX1607" fmla="*/ 12056835 w 12191999"/>
                <a:gd name="connsiteY1607" fmla="*/ 700416 h 1160647"/>
                <a:gd name="connsiteX1608" fmla="*/ 12056835 w 12191999"/>
                <a:gd name="connsiteY1608" fmla="*/ 702037 h 1160647"/>
                <a:gd name="connsiteX1609" fmla="*/ 12056835 w 12191999"/>
                <a:gd name="connsiteY1609" fmla="*/ 713387 h 1160647"/>
                <a:gd name="connsiteX1610" fmla="*/ 12087236 w 12191999"/>
                <a:gd name="connsiteY1610" fmla="*/ 713387 h 1160647"/>
                <a:gd name="connsiteX1611" fmla="*/ 12087236 w 12191999"/>
                <a:gd name="connsiteY1611" fmla="*/ 676637 h 1160647"/>
                <a:gd name="connsiteX1612" fmla="*/ 12088502 w 12191999"/>
                <a:gd name="connsiteY1612" fmla="*/ 676637 h 1160647"/>
                <a:gd name="connsiteX1613" fmla="*/ 12097369 w 12191999"/>
                <a:gd name="connsiteY1613" fmla="*/ 676637 h 1160647"/>
                <a:gd name="connsiteX1614" fmla="*/ 12097369 w 12191999"/>
                <a:gd name="connsiteY1614" fmla="*/ 698254 h 1160647"/>
                <a:gd name="connsiteX1615" fmla="*/ 12099396 w 12191999"/>
                <a:gd name="connsiteY1615" fmla="*/ 665828 h 1160647"/>
                <a:gd name="connsiteX1616" fmla="*/ 12121689 w 12191999"/>
                <a:gd name="connsiteY1616" fmla="*/ 665828 h 1160647"/>
                <a:gd name="connsiteX1617" fmla="*/ 12121689 w 12191999"/>
                <a:gd name="connsiteY1617" fmla="*/ 664206 h 1160647"/>
                <a:gd name="connsiteX1618" fmla="*/ 12121689 w 12191999"/>
                <a:gd name="connsiteY1618" fmla="*/ 652857 h 1160647"/>
                <a:gd name="connsiteX1619" fmla="*/ 12122449 w 12191999"/>
                <a:gd name="connsiteY1619" fmla="*/ 652857 h 1160647"/>
                <a:gd name="connsiteX1620" fmla="*/ 12127769 w 12191999"/>
                <a:gd name="connsiteY1620" fmla="*/ 652857 h 1160647"/>
                <a:gd name="connsiteX1621" fmla="*/ 12127769 w 12191999"/>
                <a:gd name="connsiteY1621" fmla="*/ 650966 h 1160647"/>
                <a:gd name="connsiteX1622" fmla="*/ 12127769 w 12191999"/>
                <a:gd name="connsiteY1622" fmla="*/ 637725 h 1160647"/>
                <a:gd name="connsiteX1623" fmla="*/ 12131823 w 12191999"/>
                <a:gd name="connsiteY1623" fmla="*/ 644210 h 1160647"/>
                <a:gd name="connsiteX1624" fmla="*/ 12134103 w 12191999"/>
                <a:gd name="connsiteY1624" fmla="*/ 644210 h 1160647"/>
                <a:gd name="connsiteX1625" fmla="*/ 12150063 w 12191999"/>
                <a:gd name="connsiteY1625" fmla="*/ 644210 h 1160647"/>
                <a:gd name="connsiteX1626" fmla="*/ 12150063 w 12191999"/>
                <a:gd name="connsiteY1626" fmla="*/ 643399 h 1160647"/>
                <a:gd name="connsiteX1627" fmla="*/ 12150063 w 12191999"/>
                <a:gd name="connsiteY1627" fmla="*/ 637725 h 1160647"/>
                <a:gd name="connsiteX1628" fmla="*/ 12150823 w 12191999"/>
                <a:gd name="connsiteY1628" fmla="*/ 637725 h 1160647"/>
                <a:gd name="connsiteX1629" fmla="*/ 12156143 w 12191999"/>
                <a:gd name="connsiteY1629" fmla="*/ 637725 h 1160647"/>
                <a:gd name="connsiteX1630" fmla="*/ 12156143 w 12191999"/>
                <a:gd name="connsiteY1630" fmla="*/ 639076 h 1160647"/>
                <a:gd name="connsiteX1631" fmla="*/ 12156143 w 12191999"/>
                <a:gd name="connsiteY1631" fmla="*/ 648534 h 1160647"/>
                <a:gd name="connsiteX1632" fmla="*/ 12191999 w 12191999"/>
                <a:gd name="connsiteY1632" fmla="*/ 648534 h 1160647"/>
                <a:gd name="connsiteX1633" fmla="*/ 12191999 w 12191999"/>
                <a:gd name="connsiteY1633" fmla="*/ 1159457 h 1160647"/>
                <a:gd name="connsiteX1634" fmla="*/ 12027744 w 12191999"/>
                <a:gd name="connsiteY1634" fmla="*/ 1159331 h 1160647"/>
                <a:gd name="connsiteX1635" fmla="*/ 12027731 w 12191999"/>
                <a:gd name="connsiteY1635" fmla="*/ 1160647 h 1160647"/>
                <a:gd name="connsiteX1636" fmla="*/ 2054 w 12191999"/>
                <a:gd name="connsiteY1636" fmla="*/ 1158314 h 1160647"/>
                <a:gd name="connsiteX1637" fmla="*/ 0 w 12191999"/>
                <a:gd name="connsiteY1637" fmla="*/ 724196 h 1160647"/>
                <a:gd name="connsiteX1638" fmla="*/ 20267 w 12191999"/>
                <a:gd name="connsiteY1638" fmla="*/ 724196 h 1160647"/>
                <a:gd name="connsiteX1639" fmla="*/ 20774 w 12191999"/>
                <a:gd name="connsiteY1639" fmla="*/ 723115 h 1160647"/>
                <a:gd name="connsiteX1640" fmla="*/ 24320 w 12191999"/>
                <a:gd name="connsiteY1640" fmla="*/ 715549 h 1160647"/>
                <a:gd name="connsiteX1641" fmla="*/ 26095 w 12191999"/>
                <a:gd name="connsiteY1641" fmla="*/ 715819 h 1160647"/>
                <a:gd name="connsiteX1642" fmla="*/ 38507 w 12191999"/>
                <a:gd name="connsiteY1642" fmla="*/ 717710 h 1160647"/>
                <a:gd name="connsiteX1643" fmla="*/ 39014 w 12191999"/>
                <a:gd name="connsiteY1643" fmla="*/ 719062 h 1160647"/>
                <a:gd name="connsiteX1644" fmla="*/ 42560 w 12191999"/>
                <a:gd name="connsiteY1644" fmla="*/ 728519 h 1160647"/>
                <a:gd name="connsiteX1645" fmla="*/ 68907 w 12191999"/>
                <a:gd name="connsiteY1645" fmla="*/ 730681 h 1160647"/>
                <a:gd name="connsiteX1646" fmla="*/ 68907 w 12191999"/>
                <a:gd name="connsiteY1646" fmla="*/ 607460 h 1160647"/>
                <a:gd name="connsiteX1647" fmla="*/ 70934 w 12191999"/>
                <a:gd name="connsiteY1647" fmla="*/ 607460 h 1160647"/>
                <a:gd name="connsiteX1648" fmla="*/ 85121 w 12191999"/>
                <a:gd name="connsiteY1648" fmla="*/ 607460 h 1160647"/>
                <a:gd name="connsiteX1649" fmla="*/ 85121 w 12191999"/>
                <a:gd name="connsiteY1649" fmla="*/ 471268 h 1160647"/>
                <a:gd name="connsiteX1650" fmla="*/ 86894 w 12191999"/>
                <a:gd name="connsiteY1650" fmla="*/ 471268 h 1160647"/>
                <a:gd name="connsiteX1651" fmla="*/ 99308 w 12191999"/>
                <a:gd name="connsiteY1651" fmla="*/ 471268 h 1160647"/>
                <a:gd name="connsiteX1652" fmla="*/ 99308 w 12191999"/>
                <a:gd name="connsiteY1652" fmla="*/ 356694 h 1160647"/>
                <a:gd name="connsiteX1653" fmla="*/ 103361 w 12191999"/>
                <a:gd name="connsiteY1653" fmla="*/ 328590 h 1160647"/>
                <a:gd name="connsiteX1654" fmla="*/ 105388 w 12191999"/>
                <a:gd name="connsiteY1654" fmla="*/ 328590 h 1160647"/>
                <a:gd name="connsiteX1655" fmla="*/ 119575 w 12191999"/>
                <a:gd name="connsiteY1655" fmla="*/ 328590 h 1160647"/>
                <a:gd name="connsiteX1656" fmla="*/ 156055 w 12191999"/>
                <a:gd name="connsiteY1656" fmla="*/ 246443 h 1160647"/>
                <a:gd name="connsiteX1657" fmla="*/ 160109 w 12191999"/>
                <a:gd name="connsiteY1657" fmla="*/ 0 h 1160647"/>
                <a:gd name="connsiteX0" fmla="*/ 160109 w 12191999"/>
                <a:gd name="connsiteY0" fmla="*/ 0 h 1159457"/>
                <a:gd name="connsiteX1" fmla="*/ 162135 w 12191999"/>
                <a:gd name="connsiteY1" fmla="*/ 246443 h 1159457"/>
                <a:gd name="connsiteX2" fmla="*/ 200643 w 12191999"/>
                <a:gd name="connsiteY2" fmla="*/ 326429 h 1159457"/>
                <a:gd name="connsiteX3" fmla="*/ 202669 w 12191999"/>
                <a:gd name="connsiteY3" fmla="*/ 326429 h 1159457"/>
                <a:gd name="connsiteX4" fmla="*/ 216856 w 12191999"/>
                <a:gd name="connsiteY4" fmla="*/ 326429 h 1159457"/>
                <a:gd name="connsiteX5" fmla="*/ 216856 w 12191999"/>
                <a:gd name="connsiteY5" fmla="*/ 350208 h 1159457"/>
                <a:gd name="connsiteX6" fmla="*/ 217363 w 12191999"/>
                <a:gd name="connsiteY6" fmla="*/ 351019 h 1159457"/>
                <a:gd name="connsiteX7" fmla="*/ 220909 w 12191999"/>
                <a:gd name="connsiteY7" fmla="*/ 356694 h 1159457"/>
                <a:gd name="connsiteX8" fmla="*/ 220909 w 12191999"/>
                <a:gd name="connsiteY8" fmla="*/ 471268 h 1159457"/>
                <a:gd name="connsiteX9" fmla="*/ 223189 w 12191999"/>
                <a:gd name="connsiteY9" fmla="*/ 471268 h 1159457"/>
                <a:gd name="connsiteX10" fmla="*/ 239151 w 12191999"/>
                <a:gd name="connsiteY10" fmla="*/ 471268 h 1159457"/>
                <a:gd name="connsiteX11" fmla="*/ 239151 w 12191999"/>
                <a:gd name="connsiteY11" fmla="*/ 611783 h 1159457"/>
                <a:gd name="connsiteX12" fmla="*/ 240670 w 12191999"/>
                <a:gd name="connsiteY12" fmla="*/ 611513 h 1159457"/>
                <a:gd name="connsiteX13" fmla="*/ 251310 w 12191999"/>
                <a:gd name="connsiteY13" fmla="*/ 609622 h 1159457"/>
                <a:gd name="connsiteX14" fmla="*/ 249283 w 12191999"/>
                <a:gd name="connsiteY14" fmla="*/ 698254 h 1159457"/>
                <a:gd name="connsiteX15" fmla="*/ 250804 w 12191999"/>
                <a:gd name="connsiteY15" fmla="*/ 698525 h 1159457"/>
                <a:gd name="connsiteX16" fmla="*/ 261444 w 12191999"/>
                <a:gd name="connsiteY16" fmla="*/ 700416 h 1159457"/>
                <a:gd name="connsiteX17" fmla="*/ 261696 w 12191999"/>
                <a:gd name="connsiteY17" fmla="*/ 701227 h 1159457"/>
                <a:gd name="connsiteX18" fmla="*/ 263470 w 12191999"/>
                <a:gd name="connsiteY18" fmla="*/ 706902 h 1159457"/>
                <a:gd name="connsiteX19" fmla="*/ 264230 w 12191999"/>
                <a:gd name="connsiteY19" fmla="*/ 704470 h 1159457"/>
                <a:gd name="connsiteX20" fmla="*/ 269550 w 12191999"/>
                <a:gd name="connsiteY20" fmla="*/ 687446 h 1159457"/>
                <a:gd name="connsiteX21" fmla="*/ 271323 w 12191999"/>
                <a:gd name="connsiteY21" fmla="*/ 687446 h 1159457"/>
                <a:gd name="connsiteX22" fmla="*/ 283737 w 12191999"/>
                <a:gd name="connsiteY22" fmla="*/ 687446 h 1159457"/>
                <a:gd name="connsiteX23" fmla="*/ 283737 w 12191999"/>
                <a:gd name="connsiteY23" fmla="*/ 719872 h 1159457"/>
                <a:gd name="connsiteX24" fmla="*/ 284750 w 12191999"/>
                <a:gd name="connsiteY24" fmla="*/ 720413 h 1159457"/>
                <a:gd name="connsiteX25" fmla="*/ 291844 w 12191999"/>
                <a:gd name="connsiteY25" fmla="*/ 724196 h 1159457"/>
                <a:gd name="connsiteX26" fmla="*/ 291844 w 12191999"/>
                <a:gd name="connsiteY26" fmla="*/ 725547 h 1159457"/>
                <a:gd name="connsiteX27" fmla="*/ 291844 w 12191999"/>
                <a:gd name="connsiteY27" fmla="*/ 735005 h 1159457"/>
                <a:gd name="connsiteX28" fmla="*/ 336431 w 12191999"/>
                <a:gd name="connsiteY28" fmla="*/ 735005 h 1159457"/>
                <a:gd name="connsiteX29" fmla="*/ 336431 w 12191999"/>
                <a:gd name="connsiteY29" fmla="*/ 736086 h 1159457"/>
                <a:gd name="connsiteX30" fmla="*/ 336431 w 12191999"/>
                <a:gd name="connsiteY30" fmla="*/ 743652 h 1159457"/>
                <a:gd name="connsiteX31" fmla="*/ 338457 w 12191999"/>
                <a:gd name="connsiteY31" fmla="*/ 743652 h 1159457"/>
                <a:gd name="connsiteX32" fmla="*/ 352644 w 12191999"/>
                <a:gd name="connsiteY32" fmla="*/ 743652 h 1159457"/>
                <a:gd name="connsiteX33" fmla="*/ 352644 w 12191999"/>
                <a:gd name="connsiteY33" fmla="*/ 713387 h 1159457"/>
                <a:gd name="connsiteX34" fmla="*/ 397231 w 12191999"/>
                <a:gd name="connsiteY34" fmla="*/ 713387 h 1159457"/>
                <a:gd name="connsiteX35" fmla="*/ 397231 w 12191999"/>
                <a:gd name="connsiteY35" fmla="*/ 712036 h 1159457"/>
                <a:gd name="connsiteX36" fmla="*/ 397231 w 12191999"/>
                <a:gd name="connsiteY36" fmla="*/ 702578 h 1159457"/>
                <a:gd name="connsiteX37" fmla="*/ 398245 w 12191999"/>
                <a:gd name="connsiteY37" fmla="*/ 702578 h 1159457"/>
                <a:gd name="connsiteX38" fmla="*/ 405338 w 12191999"/>
                <a:gd name="connsiteY38" fmla="*/ 702578 h 1159457"/>
                <a:gd name="connsiteX39" fmla="*/ 405338 w 12191999"/>
                <a:gd name="connsiteY39" fmla="*/ 700687 h 1159457"/>
                <a:gd name="connsiteX40" fmla="*/ 405338 w 12191999"/>
                <a:gd name="connsiteY40" fmla="*/ 687446 h 1159457"/>
                <a:gd name="connsiteX41" fmla="*/ 406099 w 12191999"/>
                <a:gd name="connsiteY41" fmla="*/ 687446 h 1159457"/>
                <a:gd name="connsiteX42" fmla="*/ 411418 w 12191999"/>
                <a:gd name="connsiteY42" fmla="*/ 687446 h 1159457"/>
                <a:gd name="connsiteX43" fmla="*/ 411418 w 12191999"/>
                <a:gd name="connsiteY43" fmla="*/ 686365 h 1159457"/>
                <a:gd name="connsiteX44" fmla="*/ 411418 w 12191999"/>
                <a:gd name="connsiteY44" fmla="*/ 678798 h 1159457"/>
                <a:gd name="connsiteX45" fmla="*/ 413445 w 12191999"/>
                <a:gd name="connsiteY45" fmla="*/ 678798 h 1159457"/>
                <a:gd name="connsiteX46" fmla="*/ 427632 w 12191999"/>
                <a:gd name="connsiteY46" fmla="*/ 678798 h 1159457"/>
                <a:gd name="connsiteX47" fmla="*/ 427632 w 12191999"/>
                <a:gd name="connsiteY47" fmla="*/ 679879 h 1159457"/>
                <a:gd name="connsiteX48" fmla="*/ 427632 w 12191999"/>
                <a:gd name="connsiteY48" fmla="*/ 687446 h 1159457"/>
                <a:gd name="connsiteX49" fmla="*/ 449925 w 12191999"/>
                <a:gd name="connsiteY49" fmla="*/ 687446 h 1159457"/>
                <a:gd name="connsiteX50" fmla="*/ 449925 w 12191999"/>
                <a:gd name="connsiteY50" fmla="*/ 685554 h 1159457"/>
                <a:gd name="connsiteX51" fmla="*/ 449925 w 12191999"/>
                <a:gd name="connsiteY51" fmla="*/ 672313 h 1159457"/>
                <a:gd name="connsiteX52" fmla="*/ 451700 w 12191999"/>
                <a:gd name="connsiteY52" fmla="*/ 672313 h 1159457"/>
                <a:gd name="connsiteX53" fmla="*/ 464112 w 12191999"/>
                <a:gd name="connsiteY53" fmla="*/ 672313 h 1159457"/>
                <a:gd name="connsiteX54" fmla="*/ 464112 w 12191999"/>
                <a:gd name="connsiteY54" fmla="*/ 696093 h 1159457"/>
                <a:gd name="connsiteX55" fmla="*/ 465126 w 12191999"/>
                <a:gd name="connsiteY55" fmla="*/ 696093 h 1159457"/>
                <a:gd name="connsiteX56" fmla="*/ 472219 w 12191999"/>
                <a:gd name="connsiteY56" fmla="*/ 696093 h 1159457"/>
                <a:gd name="connsiteX57" fmla="*/ 472219 w 12191999"/>
                <a:gd name="connsiteY57" fmla="*/ 695012 h 1159457"/>
                <a:gd name="connsiteX58" fmla="*/ 472219 w 12191999"/>
                <a:gd name="connsiteY58" fmla="*/ 687446 h 1159457"/>
                <a:gd name="connsiteX59" fmla="*/ 473992 w 12191999"/>
                <a:gd name="connsiteY59" fmla="*/ 687446 h 1159457"/>
                <a:gd name="connsiteX60" fmla="*/ 486407 w 12191999"/>
                <a:gd name="connsiteY60" fmla="*/ 687446 h 1159457"/>
                <a:gd name="connsiteX61" fmla="*/ 486407 w 12191999"/>
                <a:gd name="connsiteY61" fmla="*/ 713387 h 1159457"/>
                <a:gd name="connsiteX62" fmla="*/ 488433 w 12191999"/>
                <a:gd name="connsiteY62" fmla="*/ 713387 h 1159457"/>
                <a:gd name="connsiteX63" fmla="*/ 502619 w 12191999"/>
                <a:gd name="connsiteY63" fmla="*/ 713387 h 1159457"/>
                <a:gd name="connsiteX64" fmla="*/ 502619 w 12191999"/>
                <a:gd name="connsiteY64" fmla="*/ 715008 h 1159457"/>
                <a:gd name="connsiteX65" fmla="*/ 502619 w 12191999"/>
                <a:gd name="connsiteY65" fmla="*/ 726358 h 1159457"/>
                <a:gd name="connsiteX66" fmla="*/ 503379 w 12191999"/>
                <a:gd name="connsiteY66" fmla="*/ 726358 h 1159457"/>
                <a:gd name="connsiteX67" fmla="*/ 508700 w 12191999"/>
                <a:gd name="connsiteY67" fmla="*/ 726358 h 1159457"/>
                <a:gd name="connsiteX68" fmla="*/ 508700 w 12191999"/>
                <a:gd name="connsiteY68" fmla="*/ 725547 h 1159457"/>
                <a:gd name="connsiteX69" fmla="*/ 508700 w 12191999"/>
                <a:gd name="connsiteY69" fmla="*/ 719872 h 1159457"/>
                <a:gd name="connsiteX70" fmla="*/ 539100 w 12191999"/>
                <a:gd name="connsiteY70" fmla="*/ 719872 h 1159457"/>
                <a:gd name="connsiteX71" fmla="*/ 539100 w 12191999"/>
                <a:gd name="connsiteY71" fmla="*/ 743652 h 1159457"/>
                <a:gd name="connsiteX72" fmla="*/ 540113 w 12191999"/>
                <a:gd name="connsiteY72" fmla="*/ 743652 h 1159457"/>
                <a:gd name="connsiteX73" fmla="*/ 547207 w 12191999"/>
                <a:gd name="connsiteY73" fmla="*/ 743652 h 1159457"/>
                <a:gd name="connsiteX74" fmla="*/ 547207 w 12191999"/>
                <a:gd name="connsiteY74" fmla="*/ 744733 h 1159457"/>
                <a:gd name="connsiteX75" fmla="*/ 547207 w 12191999"/>
                <a:gd name="connsiteY75" fmla="*/ 752299 h 1159457"/>
                <a:gd name="connsiteX76" fmla="*/ 547967 w 12191999"/>
                <a:gd name="connsiteY76" fmla="*/ 752299 h 1159457"/>
                <a:gd name="connsiteX77" fmla="*/ 553287 w 12191999"/>
                <a:gd name="connsiteY77" fmla="*/ 752299 h 1159457"/>
                <a:gd name="connsiteX78" fmla="*/ 553287 w 12191999"/>
                <a:gd name="connsiteY78" fmla="*/ 750137 h 1159457"/>
                <a:gd name="connsiteX79" fmla="*/ 553287 w 12191999"/>
                <a:gd name="connsiteY79" fmla="*/ 735005 h 1159457"/>
                <a:gd name="connsiteX80" fmla="*/ 554300 w 12191999"/>
                <a:gd name="connsiteY80" fmla="*/ 735005 h 1159457"/>
                <a:gd name="connsiteX81" fmla="*/ 561394 w 12191999"/>
                <a:gd name="connsiteY81" fmla="*/ 735005 h 1159457"/>
                <a:gd name="connsiteX82" fmla="*/ 561394 w 12191999"/>
                <a:gd name="connsiteY82" fmla="*/ 736086 h 1159457"/>
                <a:gd name="connsiteX83" fmla="*/ 561394 w 12191999"/>
                <a:gd name="connsiteY83" fmla="*/ 743652 h 1159457"/>
                <a:gd name="connsiteX84" fmla="*/ 566714 w 12191999"/>
                <a:gd name="connsiteY84" fmla="*/ 741659 h 1159457"/>
                <a:gd name="connsiteX85" fmla="*/ 567474 w 12191999"/>
                <a:gd name="connsiteY85" fmla="*/ 740679 h 1159457"/>
                <a:gd name="connsiteX86" fmla="*/ 567474 w 12191999"/>
                <a:gd name="connsiteY86" fmla="*/ 735005 h 1159457"/>
                <a:gd name="connsiteX87" fmla="*/ 605982 w 12191999"/>
                <a:gd name="connsiteY87" fmla="*/ 735005 h 1159457"/>
                <a:gd name="connsiteX88" fmla="*/ 605982 w 12191999"/>
                <a:gd name="connsiteY88" fmla="*/ 758784 h 1159457"/>
                <a:gd name="connsiteX89" fmla="*/ 608008 w 12191999"/>
                <a:gd name="connsiteY89" fmla="*/ 758784 h 1159457"/>
                <a:gd name="connsiteX90" fmla="*/ 622194 w 12191999"/>
                <a:gd name="connsiteY90" fmla="*/ 758784 h 1159457"/>
                <a:gd name="connsiteX91" fmla="*/ 622194 w 12191999"/>
                <a:gd name="connsiteY91" fmla="*/ 759865 h 1159457"/>
                <a:gd name="connsiteX92" fmla="*/ 622194 w 12191999"/>
                <a:gd name="connsiteY92" fmla="*/ 767431 h 1159457"/>
                <a:gd name="connsiteX93" fmla="*/ 623968 w 12191999"/>
                <a:gd name="connsiteY93" fmla="*/ 767431 h 1159457"/>
                <a:gd name="connsiteX94" fmla="*/ 636381 w 12191999"/>
                <a:gd name="connsiteY94" fmla="*/ 767431 h 1159457"/>
                <a:gd name="connsiteX95" fmla="*/ 636381 w 12191999"/>
                <a:gd name="connsiteY95" fmla="*/ 743652 h 1159457"/>
                <a:gd name="connsiteX96" fmla="*/ 637394 w 12191999"/>
                <a:gd name="connsiteY96" fmla="*/ 743652 h 1159457"/>
                <a:gd name="connsiteX97" fmla="*/ 644488 w 12191999"/>
                <a:gd name="connsiteY97" fmla="*/ 743652 h 1159457"/>
                <a:gd name="connsiteX98" fmla="*/ 644488 w 12191999"/>
                <a:gd name="connsiteY98" fmla="*/ 711225 h 1159457"/>
                <a:gd name="connsiteX99" fmla="*/ 645501 w 12191999"/>
                <a:gd name="connsiteY99" fmla="*/ 711225 h 1159457"/>
                <a:gd name="connsiteX100" fmla="*/ 652595 w 12191999"/>
                <a:gd name="connsiteY100" fmla="*/ 711225 h 1159457"/>
                <a:gd name="connsiteX101" fmla="*/ 652595 w 12191999"/>
                <a:gd name="connsiteY101" fmla="*/ 709334 h 1159457"/>
                <a:gd name="connsiteX102" fmla="*/ 652595 w 12191999"/>
                <a:gd name="connsiteY102" fmla="*/ 696093 h 1159457"/>
                <a:gd name="connsiteX103" fmla="*/ 651328 w 12191999"/>
                <a:gd name="connsiteY103" fmla="*/ 694471 h 1159457"/>
                <a:gd name="connsiteX104" fmla="*/ 656648 w 12191999"/>
                <a:gd name="connsiteY104" fmla="*/ 683122 h 1159457"/>
                <a:gd name="connsiteX105" fmla="*/ 664755 w 12191999"/>
                <a:gd name="connsiteY105" fmla="*/ 711225 h 1159457"/>
                <a:gd name="connsiteX106" fmla="*/ 665515 w 12191999"/>
                <a:gd name="connsiteY106" fmla="*/ 711225 h 1159457"/>
                <a:gd name="connsiteX107" fmla="*/ 670835 w 12191999"/>
                <a:gd name="connsiteY107" fmla="*/ 711225 h 1159457"/>
                <a:gd name="connsiteX108" fmla="*/ 670835 w 12191999"/>
                <a:gd name="connsiteY108" fmla="*/ 605298 h 1159457"/>
                <a:gd name="connsiteX109" fmla="*/ 672356 w 12191999"/>
                <a:gd name="connsiteY109" fmla="*/ 605298 h 1159457"/>
                <a:gd name="connsiteX110" fmla="*/ 682996 w 12191999"/>
                <a:gd name="connsiteY110" fmla="*/ 605298 h 1159457"/>
                <a:gd name="connsiteX111" fmla="*/ 682996 w 12191999"/>
                <a:gd name="connsiteY111" fmla="*/ 557739 h 1159457"/>
                <a:gd name="connsiteX112" fmla="*/ 709342 w 12191999"/>
                <a:gd name="connsiteY112" fmla="*/ 557739 h 1159457"/>
                <a:gd name="connsiteX113" fmla="*/ 709342 w 12191999"/>
                <a:gd name="connsiteY113" fmla="*/ 536121 h 1159457"/>
                <a:gd name="connsiteX114" fmla="*/ 743796 w 12191999"/>
                <a:gd name="connsiteY114" fmla="*/ 536121 h 1159457"/>
                <a:gd name="connsiteX115" fmla="*/ 743796 w 12191999"/>
                <a:gd name="connsiteY115" fmla="*/ 538553 h 1159457"/>
                <a:gd name="connsiteX116" fmla="*/ 743796 w 12191999"/>
                <a:gd name="connsiteY116" fmla="*/ 555577 h 1159457"/>
                <a:gd name="connsiteX117" fmla="*/ 746077 w 12191999"/>
                <a:gd name="connsiteY117" fmla="*/ 555577 h 1159457"/>
                <a:gd name="connsiteX118" fmla="*/ 762036 w 12191999"/>
                <a:gd name="connsiteY118" fmla="*/ 555577 h 1159457"/>
                <a:gd name="connsiteX119" fmla="*/ 762036 w 12191999"/>
                <a:gd name="connsiteY119" fmla="*/ 603136 h 1159457"/>
                <a:gd name="connsiteX120" fmla="*/ 763049 w 12191999"/>
                <a:gd name="connsiteY120" fmla="*/ 603136 h 1159457"/>
                <a:gd name="connsiteX121" fmla="*/ 770144 w 12191999"/>
                <a:gd name="connsiteY121" fmla="*/ 603136 h 1159457"/>
                <a:gd name="connsiteX122" fmla="*/ 784330 w 12191999"/>
                <a:gd name="connsiteY122" fmla="*/ 607460 h 1159457"/>
                <a:gd name="connsiteX123" fmla="*/ 784330 w 12191999"/>
                <a:gd name="connsiteY123" fmla="*/ 646372 h 1159457"/>
                <a:gd name="connsiteX124" fmla="*/ 785344 w 12191999"/>
                <a:gd name="connsiteY124" fmla="*/ 646372 h 1159457"/>
                <a:gd name="connsiteX125" fmla="*/ 792436 w 12191999"/>
                <a:gd name="connsiteY125" fmla="*/ 646372 h 1159457"/>
                <a:gd name="connsiteX126" fmla="*/ 792436 w 12191999"/>
                <a:gd name="connsiteY126" fmla="*/ 647993 h 1159457"/>
                <a:gd name="connsiteX127" fmla="*/ 792436 w 12191999"/>
                <a:gd name="connsiteY127" fmla="*/ 659342 h 1159457"/>
                <a:gd name="connsiteX128" fmla="*/ 794463 w 12191999"/>
                <a:gd name="connsiteY128" fmla="*/ 659342 h 1159457"/>
                <a:gd name="connsiteX129" fmla="*/ 808650 w 12191999"/>
                <a:gd name="connsiteY129" fmla="*/ 659342 h 1159457"/>
                <a:gd name="connsiteX130" fmla="*/ 814730 w 12191999"/>
                <a:gd name="connsiteY130" fmla="*/ 665828 h 1159457"/>
                <a:gd name="connsiteX131" fmla="*/ 814730 w 12191999"/>
                <a:gd name="connsiteY131" fmla="*/ 687446 h 1159457"/>
                <a:gd name="connsiteX132" fmla="*/ 817010 w 12191999"/>
                <a:gd name="connsiteY132" fmla="*/ 687446 h 1159457"/>
                <a:gd name="connsiteX133" fmla="*/ 832971 w 12191999"/>
                <a:gd name="connsiteY133" fmla="*/ 687446 h 1159457"/>
                <a:gd name="connsiteX134" fmla="*/ 832971 w 12191999"/>
                <a:gd name="connsiteY134" fmla="*/ 688526 h 1159457"/>
                <a:gd name="connsiteX135" fmla="*/ 832971 w 12191999"/>
                <a:gd name="connsiteY135" fmla="*/ 696093 h 1159457"/>
                <a:gd name="connsiteX136" fmla="*/ 834238 w 12191999"/>
                <a:gd name="connsiteY136" fmla="*/ 696093 h 1159457"/>
                <a:gd name="connsiteX137" fmla="*/ 843105 w 12191999"/>
                <a:gd name="connsiteY137" fmla="*/ 696093 h 1159457"/>
                <a:gd name="connsiteX138" fmla="*/ 843105 w 12191999"/>
                <a:gd name="connsiteY138" fmla="*/ 698254 h 1159457"/>
                <a:gd name="connsiteX139" fmla="*/ 843105 w 12191999"/>
                <a:gd name="connsiteY139" fmla="*/ 713387 h 1159457"/>
                <a:gd name="connsiteX140" fmla="*/ 847158 w 12191999"/>
                <a:gd name="connsiteY140" fmla="*/ 711495 h 1159457"/>
                <a:gd name="connsiteX141" fmla="*/ 847158 w 12191999"/>
                <a:gd name="connsiteY141" fmla="*/ 698254 h 1159457"/>
                <a:gd name="connsiteX142" fmla="*/ 848170 w 12191999"/>
                <a:gd name="connsiteY142" fmla="*/ 698254 h 1159457"/>
                <a:gd name="connsiteX143" fmla="*/ 855264 w 12191999"/>
                <a:gd name="connsiteY143" fmla="*/ 698254 h 1159457"/>
                <a:gd name="connsiteX144" fmla="*/ 855264 w 12191999"/>
                <a:gd name="connsiteY144" fmla="*/ 699876 h 1159457"/>
                <a:gd name="connsiteX145" fmla="*/ 855264 w 12191999"/>
                <a:gd name="connsiteY145" fmla="*/ 711225 h 1159457"/>
                <a:gd name="connsiteX146" fmla="*/ 856025 w 12191999"/>
                <a:gd name="connsiteY146" fmla="*/ 711225 h 1159457"/>
                <a:gd name="connsiteX147" fmla="*/ 861344 w 12191999"/>
                <a:gd name="connsiteY147" fmla="*/ 711225 h 1159457"/>
                <a:gd name="connsiteX148" fmla="*/ 909984 w 12191999"/>
                <a:gd name="connsiteY148" fmla="*/ 706902 h 1159457"/>
                <a:gd name="connsiteX149" fmla="*/ 909984 w 12191999"/>
                <a:gd name="connsiteY149" fmla="*/ 708253 h 1159457"/>
                <a:gd name="connsiteX150" fmla="*/ 909984 w 12191999"/>
                <a:gd name="connsiteY150" fmla="*/ 717710 h 1159457"/>
                <a:gd name="connsiteX151" fmla="*/ 910744 w 12191999"/>
                <a:gd name="connsiteY151" fmla="*/ 717710 h 1159457"/>
                <a:gd name="connsiteX152" fmla="*/ 916065 w 12191999"/>
                <a:gd name="connsiteY152" fmla="*/ 717710 h 1159457"/>
                <a:gd name="connsiteX153" fmla="*/ 916065 w 12191999"/>
                <a:gd name="connsiteY153" fmla="*/ 719872 h 1159457"/>
                <a:gd name="connsiteX154" fmla="*/ 916065 w 12191999"/>
                <a:gd name="connsiteY154" fmla="*/ 735005 h 1159457"/>
                <a:gd name="connsiteX155" fmla="*/ 918091 w 12191999"/>
                <a:gd name="connsiteY155" fmla="*/ 733654 h 1159457"/>
                <a:gd name="connsiteX156" fmla="*/ 932278 w 12191999"/>
                <a:gd name="connsiteY156" fmla="*/ 724196 h 1159457"/>
                <a:gd name="connsiteX157" fmla="*/ 938359 w 12191999"/>
                <a:gd name="connsiteY157" fmla="*/ 683122 h 1159457"/>
                <a:gd name="connsiteX158" fmla="*/ 939118 w 12191999"/>
                <a:gd name="connsiteY158" fmla="*/ 682852 h 1159457"/>
                <a:gd name="connsiteX159" fmla="*/ 944438 w 12191999"/>
                <a:gd name="connsiteY159" fmla="*/ 680960 h 1159457"/>
                <a:gd name="connsiteX160" fmla="*/ 946466 w 12191999"/>
                <a:gd name="connsiteY160" fmla="*/ 611783 h 1159457"/>
                <a:gd name="connsiteX161" fmla="*/ 948492 w 12191999"/>
                <a:gd name="connsiteY161" fmla="*/ 680960 h 1159457"/>
                <a:gd name="connsiteX162" fmla="*/ 949252 w 12191999"/>
                <a:gd name="connsiteY162" fmla="*/ 681230 h 1159457"/>
                <a:gd name="connsiteX163" fmla="*/ 954572 w 12191999"/>
                <a:gd name="connsiteY163" fmla="*/ 683122 h 1159457"/>
                <a:gd name="connsiteX164" fmla="*/ 954572 w 12191999"/>
                <a:gd name="connsiteY164" fmla="*/ 596651 h 1159457"/>
                <a:gd name="connsiteX165" fmla="*/ 958625 w 12191999"/>
                <a:gd name="connsiteY165" fmla="*/ 564224 h 1159457"/>
                <a:gd name="connsiteX166" fmla="*/ 997133 w 12191999"/>
                <a:gd name="connsiteY166" fmla="*/ 564224 h 1159457"/>
                <a:gd name="connsiteX167" fmla="*/ 997133 w 12191999"/>
                <a:gd name="connsiteY167" fmla="*/ 596651 h 1159457"/>
                <a:gd name="connsiteX168" fmla="*/ 997893 w 12191999"/>
                <a:gd name="connsiteY168" fmla="*/ 596651 h 1159457"/>
                <a:gd name="connsiteX169" fmla="*/ 1003212 w 12191999"/>
                <a:gd name="connsiteY169" fmla="*/ 596651 h 1159457"/>
                <a:gd name="connsiteX170" fmla="*/ 1003212 w 12191999"/>
                <a:gd name="connsiteY170" fmla="*/ 514503 h 1159457"/>
                <a:gd name="connsiteX171" fmla="*/ 1004987 w 12191999"/>
                <a:gd name="connsiteY171" fmla="*/ 514503 h 1159457"/>
                <a:gd name="connsiteX172" fmla="*/ 1017399 w 12191999"/>
                <a:gd name="connsiteY172" fmla="*/ 514503 h 1159457"/>
                <a:gd name="connsiteX173" fmla="*/ 1017399 w 12191999"/>
                <a:gd name="connsiteY173" fmla="*/ 512612 h 1159457"/>
                <a:gd name="connsiteX174" fmla="*/ 1017399 w 12191999"/>
                <a:gd name="connsiteY174" fmla="*/ 499371 h 1159457"/>
                <a:gd name="connsiteX175" fmla="*/ 1039693 w 12191999"/>
                <a:gd name="connsiteY175" fmla="*/ 499371 h 1159457"/>
                <a:gd name="connsiteX176" fmla="*/ 1039693 w 12191999"/>
                <a:gd name="connsiteY176" fmla="*/ 498290 h 1159457"/>
                <a:gd name="connsiteX177" fmla="*/ 1039693 w 12191999"/>
                <a:gd name="connsiteY177" fmla="*/ 490724 h 1159457"/>
                <a:gd name="connsiteX178" fmla="*/ 1041467 w 12191999"/>
                <a:gd name="connsiteY178" fmla="*/ 490724 h 1159457"/>
                <a:gd name="connsiteX179" fmla="*/ 1053881 w 12191999"/>
                <a:gd name="connsiteY179" fmla="*/ 490724 h 1159457"/>
                <a:gd name="connsiteX180" fmla="*/ 1053881 w 12191999"/>
                <a:gd name="connsiteY180" fmla="*/ 491805 h 1159457"/>
                <a:gd name="connsiteX181" fmla="*/ 1053881 w 12191999"/>
                <a:gd name="connsiteY181" fmla="*/ 499371 h 1159457"/>
                <a:gd name="connsiteX182" fmla="*/ 1054641 w 12191999"/>
                <a:gd name="connsiteY182" fmla="*/ 499371 h 1159457"/>
                <a:gd name="connsiteX183" fmla="*/ 1059960 w 12191999"/>
                <a:gd name="connsiteY183" fmla="*/ 499371 h 1159457"/>
                <a:gd name="connsiteX184" fmla="*/ 1070093 w 12191999"/>
                <a:gd name="connsiteY184" fmla="*/ 495047 h 1159457"/>
                <a:gd name="connsiteX185" fmla="*/ 1074146 w 12191999"/>
                <a:gd name="connsiteY185" fmla="*/ 498290 h 1159457"/>
                <a:gd name="connsiteX186" fmla="*/ 1074146 w 12191999"/>
                <a:gd name="connsiteY186" fmla="*/ 490724 h 1159457"/>
                <a:gd name="connsiteX187" fmla="*/ 1076426 w 12191999"/>
                <a:gd name="connsiteY187" fmla="*/ 490724 h 1159457"/>
                <a:gd name="connsiteX188" fmla="*/ 1092387 w 12191999"/>
                <a:gd name="connsiteY188" fmla="*/ 490724 h 1159457"/>
                <a:gd name="connsiteX189" fmla="*/ 1092387 w 12191999"/>
                <a:gd name="connsiteY189" fmla="*/ 491805 h 1159457"/>
                <a:gd name="connsiteX190" fmla="*/ 1092387 w 12191999"/>
                <a:gd name="connsiteY190" fmla="*/ 499371 h 1159457"/>
                <a:gd name="connsiteX191" fmla="*/ 1122788 w 12191999"/>
                <a:gd name="connsiteY191" fmla="*/ 499371 h 1159457"/>
                <a:gd name="connsiteX192" fmla="*/ 1122788 w 12191999"/>
                <a:gd name="connsiteY192" fmla="*/ 500992 h 1159457"/>
                <a:gd name="connsiteX193" fmla="*/ 1122788 w 12191999"/>
                <a:gd name="connsiteY193" fmla="*/ 512342 h 1159457"/>
                <a:gd name="connsiteX194" fmla="*/ 1149135 w 12191999"/>
                <a:gd name="connsiteY194" fmla="*/ 512342 h 1159457"/>
                <a:gd name="connsiteX195" fmla="*/ 1149135 w 12191999"/>
                <a:gd name="connsiteY195" fmla="*/ 542606 h 1159457"/>
                <a:gd name="connsiteX196" fmla="*/ 1149895 w 12191999"/>
                <a:gd name="connsiteY196" fmla="*/ 542606 h 1159457"/>
                <a:gd name="connsiteX197" fmla="*/ 1155214 w 12191999"/>
                <a:gd name="connsiteY197" fmla="*/ 542606 h 1159457"/>
                <a:gd name="connsiteX198" fmla="*/ 1155214 w 12191999"/>
                <a:gd name="connsiteY198" fmla="*/ 543687 h 1159457"/>
                <a:gd name="connsiteX199" fmla="*/ 1155214 w 12191999"/>
                <a:gd name="connsiteY199" fmla="*/ 551254 h 1159457"/>
                <a:gd name="connsiteX200" fmla="*/ 1159269 w 12191999"/>
                <a:gd name="connsiteY200" fmla="*/ 581518 h 1159457"/>
                <a:gd name="connsiteX201" fmla="*/ 1160029 w 12191999"/>
                <a:gd name="connsiteY201" fmla="*/ 581518 h 1159457"/>
                <a:gd name="connsiteX202" fmla="*/ 1165349 w 12191999"/>
                <a:gd name="connsiteY202" fmla="*/ 581518 h 1159457"/>
                <a:gd name="connsiteX203" fmla="*/ 1165349 w 12191999"/>
                <a:gd name="connsiteY203" fmla="*/ 582329 h 1159457"/>
                <a:gd name="connsiteX204" fmla="*/ 1165349 w 12191999"/>
                <a:gd name="connsiteY204" fmla="*/ 588004 h 1159457"/>
                <a:gd name="connsiteX205" fmla="*/ 1166362 w 12191999"/>
                <a:gd name="connsiteY205" fmla="*/ 588004 h 1159457"/>
                <a:gd name="connsiteX206" fmla="*/ 1173454 w 12191999"/>
                <a:gd name="connsiteY206" fmla="*/ 588004 h 1159457"/>
                <a:gd name="connsiteX207" fmla="*/ 1173454 w 12191999"/>
                <a:gd name="connsiteY207" fmla="*/ 618269 h 1159457"/>
                <a:gd name="connsiteX208" fmla="*/ 1175481 w 12191999"/>
                <a:gd name="connsiteY208" fmla="*/ 618269 h 1159457"/>
                <a:gd name="connsiteX209" fmla="*/ 1189668 w 12191999"/>
                <a:gd name="connsiteY209" fmla="*/ 618269 h 1159457"/>
                <a:gd name="connsiteX210" fmla="*/ 1189668 w 12191999"/>
                <a:gd name="connsiteY210" fmla="*/ 642048 h 1159457"/>
                <a:gd name="connsiteX211" fmla="*/ 1191695 w 12191999"/>
                <a:gd name="connsiteY211" fmla="*/ 643669 h 1159457"/>
                <a:gd name="connsiteX212" fmla="*/ 1191695 w 12191999"/>
                <a:gd name="connsiteY212" fmla="*/ 655019 h 1159457"/>
                <a:gd name="connsiteX213" fmla="*/ 1192455 w 12191999"/>
                <a:gd name="connsiteY213" fmla="*/ 655019 h 1159457"/>
                <a:gd name="connsiteX214" fmla="*/ 1197775 w 12191999"/>
                <a:gd name="connsiteY214" fmla="*/ 655019 h 1159457"/>
                <a:gd name="connsiteX215" fmla="*/ 1197775 w 12191999"/>
                <a:gd name="connsiteY215" fmla="*/ 678798 h 1159457"/>
                <a:gd name="connsiteX216" fmla="*/ 1199042 w 12191999"/>
                <a:gd name="connsiteY216" fmla="*/ 678798 h 1159457"/>
                <a:gd name="connsiteX217" fmla="*/ 1207908 w 12191999"/>
                <a:gd name="connsiteY217" fmla="*/ 678798 h 1159457"/>
                <a:gd name="connsiteX218" fmla="*/ 1209936 w 12191999"/>
                <a:gd name="connsiteY218" fmla="*/ 682852 h 1159457"/>
                <a:gd name="connsiteX219" fmla="*/ 1209936 w 12191999"/>
                <a:gd name="connsiteY219" fmla="*/ 696093 h 1159457"/>
                <a:gd name="connsiteX220" fmla="*/ 1211455 w 12191999"/>
                <a:gd name="connsiteY220" fmla="*/ 694201 h 1159457"/>
                <a:gd name="connsiteX221" fmla="*/ 1222096 w 12191999"/>
                <a:gd name="connsiteY221" fmla="*/ 680960 h 1159457"/>
                <a:gd name="connsiteX222" fmla="*/ 1250470 w 12191999"/>
                <a:gd name="connsiteY222" fmla="*/ 680960 h 1159457"/>
                <a:gd name="connsiteX223" fmla="*/ 1250470 w 12191999"/>
                <a:gd name="connsiteY223" fmla="*/ 767431 h 1159457"/>
                <a:gd name="connsiteX224" fmla="*/ 1251230 w 12191999"/>
                <a:gd name="connsiteY224" fmla="*/ 767431 h 1159457"/>
                <a:gd name="connsiteX225" fmla="*/ 1256550 w 12191999"/>
                <a:gd name="connsiteY225" fmla="*/ 767431 h 1159457"/>
                <a:gd name="connsiteX226" fmla="*/ 1257309 w 12191999"/>
                <a:gd name="connsiteY226" fmla="*/ 766080 h 1159457"/>
                <a:gd name="connsiteX227" fmla="*/ 1262629 w 12191999"/>
                <a:gd name="connsiteY227" fmla="*/ 756622 h 1159457"/>
                <a:gd name="connsiteX228" fmla="*/ 1262629 w 12191999"/>
                <a:gd name="connsiteY228" fmla="*/ 758514 h 1159457"/>
                <a:gd name="connsiteX229" fmla="*/ 1262629 w 12191999"/>
                <a:gd name="connsiteY229" fmla="*/ 771755 h 1159457"/>
                <a:gd name="connsiteX230" fmla="*/ 1266682 w 12191999"/>
                <a:gd name="connsiteY230" fmla="*/ 726358 h 1159457"/>
                <a:gd name="connsiteX231" fmla="*/ 1267443 w 12191999"/>
                <a:gd name="connsiteY231" fmla="*/ 726358 h 1159457"/>
                <a:gd name="connsiteX232" fmla="*/ 1272763 w 12191999"/>
                <a:gd name="connsiteY232" fmla="*/ 726358 h 1159457"/>
                <a:gd name="connsiteX233" fmla="*/ 1272763 w 12191999"/>
                <a:gd name="connsiteY233" fmla="*/ 661504 h 1159457"/>
                <a:gd name="connsiteX234" fmla="*/ 1273776 w 12191999"/>
                <a:gd name="connsiteY234" fmla="*/ 661504 h 1159457"/>
                <a:gd name="connsiteX235" fmla="*/ 1280869 w 12191999"/>
                <a:gd name="connsiteY235" fmla="*/ 661504 h 1159457"/>
                <a:gd name="connsiteX236" fmla="*/ 1293029 w 12191999"/>
                <a:gd name="connsiteY236" fmla="*/ 618269 h 1159457"/>
                <a:gd name="connsiteX237" fmla="*/ 1294296 w 12191999"/>
                <a:gd name="connsiteY237" fmla="*/ 618269 h 1159457"/>
                <a:gd name="connsiteX238" fmla="*/ 1303163 w 12191999"/>
                <a:gd name="connsiteY238" fmla="*/ 618269 h 1159457"/>
                <a:gd name="connsiteX239" fmla="*/ 1313297 w 12191999"/>
                <a:gd name="connsiteY239" fmla="*/ 661504 h 1159457"/>
                <a:gd name="connsiteX240" fmla="*/ 1314309 w 12191999"/>
                <a:gd name="connsiteY240" fmla="*/ 661504 h 1159457"/>
                <a:gd name="connsiteX241" fmla="*/ 1321404 w 12191999"/>
                <a:gd name="connsiteY241" fmla="*/ 661504 h 1159457"/>
                <a:gd name="connsiteX242" fmla="*/ 1321404 w 12191999"/>
                <a:gd name="connsiteY242" fmla="*/ 700416 h 1159457"/>
                <a:gd name="connsiteX243" fmla="*/ 1323176 w 12191999"/>
                <a:gd name="connsiteY243" fmla="*/ 700416 h 1159457"/>
                <a:gd name="connsiteX244" fmla="*/ 1335590 w 12191999"/>
                <a:gd name="connsiteY244" fmla="*/ 700416 h 1159457"/>
                <a:gd name="connsiteX245" fmla="*/ 1335590 w 12191999"/>
                <a:gd name="connsiteY245" fmla="*/ 702578 h 1159457"/>
                <a:gd name="connsiteX246" fmla="*/ 1335590 w 12191999"/>
                <a:gd name="connsiteY246" fmla="*/ 717710 h 1159457"/>
                <a:gd name="connsiteX247" fmla="*/ 1339643 w 12191999"/>
                <a:gd name="connsiteY247" fmla="*/ 715549 h 1159457"/>
                <a:gd name="connsiteX248" fmla="*/ 1339643 w 12191999"/>
                <a:gd name="connsiteY248" fmla="*/ 700416 h 1159457"/>
                <a:gd name="connsiteX249" fmla="*/ 1341164 w 12191999"/>
                <a:gd name="connsiteY249" fmla="*/ 700416 h 1159457"/>
                <a:gd name="connsiteX250" fmla="*/ 1351803 w 12191999"/>
                <a:gd name="connsiteY250" fmla="*/ 700416 h 1159457"/>
                <a:gd name="connsiteX251" fmla="*/ 1351803 w 12191999"/>
                <a:gd name="connsiteY251" fmla="*/ 702037 h 1159457"/>
                <a:gd name="connsiteX252" fmla="*/ 1351803 w 12191999"/>
                <a:gd name="connsiteY252" fmla="*/ 713387 h 1159457"/>
                <a:gd name="connsiteX253" fmla="*/ 1382204 w 12191999"/>
                <a:gd name="connsiteY253" fmla="*/ 713387 h 1159457"/>
                <a:gd name="connsiteX254" fmla="*/ 1382204 w 12191999"/>
                <a:gd name="connsiteY254" fmla="*/ 676637 h 1159457"/>
                <a:gd name="connsiteX255" fmla="*/ 1383471 w 12191999"/>
                <a:gd name="connsiteY255" fmla="*/ 676637 h 1159457"/>
                <a:gd name="connsiteX256" fmla="*/ 1392338 w 12191999"/>
                <a:gd name="connsiteY256" fmla="*/ 676637 h 1159457"/>
                <a:gd name="connsiteX257" fmla="*/ 1392338 w 12191999"/>
                <a:gd name="connsiteY257" fmla="*/ 698254 h 1159457"/>
                <a:gd name="connsiteX258" fmla="*/ 1394364 w 12191999"/>
                <a:gd name="connsiteY258" fmla="*/ 665828 h 1159457"/>
                <a:gd name="connsiteX259" fmla="*/ 1416657 w 12191999"/>
                <a:gd name="connsiteY259" fmla="*/ 665828 h 1159457"/>
                <a:gd name="connsiteX260" fmla="*/ 1416657 w 12191999"/>
                <a:gd name="connsiteY260" fmla="*/ 664206 h 1159457"/>
                <a:gd name="connsiteX261" fmla="*/ 1416657 w 12191999"/>
                <a:gd name="connsiteY261" fmla="*/ 652857 h 1159457"/>
                <a:gd name="connsiteX262" fmla="*/ 1417418 w 12191999"/>
                <a:gd name="connsiteY262" fmla="*/ 652857 h 1159457"/>
                <a:gd name="connsiteX263" fmla="*/ 1422738 w 12191999"/>
                <a:gd name="connsiteY263" fmla="*/ 652857 h 1159457"/>
                <a:gd name="connsiteX264" fmla="*/ 1422738 w 12191999"/>
                <a:gd name="connsiteY264" fmla="*/ 650966 h 1159457"/>
                <a:gd name="connsiteX265" fmla="*/ 1422738 w 12191999"/>
                <a:gd name="connsiteY265" fmla="*/ 637725 h 1159457"/>
                <a:gd name="connsiteX266" fmla="*/ 1426791 w 12191999"/>
                <a:gd name="connsiteY266" fmla="*/ 644210 h 1159457"/>
                <a:gd name="connsiteX267" fmla="*/ 1429071 w 12191999"/>
                <a:gd name="connsiteY267" fmla="*/ 644210 h 1159457"/>
                <a:gd name="connsiteX268" fmla="*/ 1445032 w 12191999"/>
                <a:gd name="connsiteY268" fmla="*/ 644210 h 1159457"/>
                <a:gd name="connsiteX269" fmla="*/ 1445032 w 12191999"/>
                <a:gd name="connsiteY269" fmla="*/ 643399 h 1159457"/>
                <a:gd name="connsiteX270" fmla="*/ 1445032 w 12191999"/>
                <a:gd name="connsiteY270" fmla="*/ 637725 h 1159457"/>
                <a:gd name="connsiteX271" fmla="*/ 1445792 w 12191999"/>
                <a:gd name="connsiteY271" fmla="*/ 637725 h 1159457"/>
                <a:gd name="connsiteX272" fmla="*/ 1451112 w 12191999"/>
                <a:gd name="connsiteY272" fmla="*/ 637725 h 1159457"/>
                <a:gd name="connsiteX273" fmla="*/ 1451112 w 12191999"/>
                <a:gd name="connsiteY273" fmla="*/ 639076 h 1159457"/>
                <a:gd name="connsiteX274" fmla="*/ 1451112 w 12191999"/>
                <a:gd name="connsiteY274" fmla="*/ 648534 h 1159457"/>
                <a:gd name="connsiteX275" fmla="*/ 1489618 w 12191999"/>
                <a:gd name="connsiteY275" fmla="*/ 648534 h 1159457"/>
                <a:gd name="connsiteX276" fmla="*/ 1489618 w 12191999"/>
                <a:gd name="connsiteY276" fmla="*/ 786887 h 1159457"/>
                <a:gd name="connsiteX277" fmla="*/ 1491139 w 12191999"/>
                <a:gd name="connsiteY277" fmla="*/ 786887 h 1159457"/>
                <a:gd name="connsiteX278" fmla="*/ 1501779 w 12191999"/>
                <a:gd name="connsiteY278" fmla="*/ 786887 h 1159457"/>
                <a:gd name="connsiteX279" fmla="*/ 1501779 w 12191999"/>
                <a:gd name="connsiteY279" fmla="*/ 773917 h 1159457"/>
                <a:gd name="connsiteX280" fmla="*/ 1505832 w 12191999"/>
                <a:gd name="connsiteY280" fmla="*/ 773917 h 1159457"/>
                <a:gd name="connsiteX281" fmla="*/ 1505832 w 12191999"/>
                <a:gd name="connsiteY281" fmla="*/ 786887 h 1159457"/>
                <a:gd name="connsiteX282" fmla="*/ 1536232 w 12191999"/>
                <a:gd name="connsiteY282" fmla="*/ 786887 h 1159457"/>
                <a:gd name="connsiteX283" fmla="*/ 1536232 w 12191999"/>
                <a:gd name="connsiteY283" fmla="*/ 756622 h 1159457"/>
                <a:gd name="connsiteX284" fmla="*/ 1548392 w 12191999"/>
                <a:gd name="connsiteY284" fmla="*/ 756622 h 1159457"/>
                <a:gd name="connsiteX285" fmla="*/ 1560553 w 12191999"/>
                <a:gd name="connsiteY285" fmla="*/ 754461 h 1159457"/>
                <a:gd name="connsiteX286" fmla="*/ 1564606 w 12191999"/>
                <a:gd name="connsiteY286" fmla="*/ 756622 h 1159457"/>
                <a:gd name="connsiteX287" fmla="*/ 1574740 w 12191999"/>
                <a:gd name="connsiteY287" fmla="*/ 756622 h 1159457"/>
                <a:gd name="connsiteX288" fmla="*/ 1574740 w 12191999"/>
                <a:gd name="connsiteY288" fmla="*/ 786887 h 1159457"/>
                <a:gd name="connsiteX289" fmla="*/ 1582846 w 12191999"/>
                <a:gd name="connsiteY289" fmla="*/ 786887 h 1159457"/>
                <a:gd name="connsiteX290" fmla="*/ 1582846 w 12191999"/>
                <a:gd name="connsiteY290" fmla="*/ 804182 h 1159457"/>
                <a:gd name="connsiteX291" fmla="*/ 1592182 w 12191999"/>
                <a:gd name="connsiteY291" fmla="*/ 805087 h 1159457"/>
                <a:gd name="connsiteX292" fmla="*/ 1605140 w 12191999"/>
                <a:gd name="connsiteY292" fmla="*/ 805087 h 1159457"/>
                <a:gd name="connsiteX293" fmla="*/ 1605140 w 12191999"/>
                <a:gd name="connsiteY293" fmla="*/ 789049 h 1159457"/>
                <a:gd name="connsiteX294" fmla="*/ 1673097 w 12191999"/>
                <a:gd name="connsiteY294" fmla="*/ 789049 h 1159457"/>
                <a:gd name="connsiteX295" fmla="*/ 1673097 w 12191999"/>
                <a:gd name="connsiteY295" fmla="*/ 703796 h 1159457"/>
                <a:gd name="connsiteX296" fmla="*/ 1745104 w 12191999"/>
                <a:gd name="connsiteY296" fmla="*/ 703796 h 1159457"/>
                <a:gd name="connsiteX297" fmla="*/ 1745104 w 12191999"/>
                <a:gd name="connsiteY297" fmla="*/ 782564 h 1159457"/>
                <a:gd name="connsiteX298" fmla="*/ 1747008 w 12191999"/>
                <a:gd name="connsiteY298" fmla="*/ 782564 h 1159457"/>
                <a:gd name="connsiteX299" fmla="*/ 1748251 w 12191999"/>
                <a:gd name="connsiteY299" fmla="*/ 805087 h 1159457"/>
                <a:gd name="connsiteX300" fmla="*/ 1757926 w 12191999"/>
                <a:gd name="connsiteY300" fmla="*/ 805087 h 1159457"/>
                <a:gd name="connsiteX301" fmla="*/ 1759168 w 12191999"/>
                <a:gd name="connsiteY301" fmla="*/ 782564 h 1159457"/>
                <a:gd name="connsiteX302" fmla="*/ 1765248 w 12191999"/>
                <a:gd name="connsiteY302" fmla="*/ 782564 h 1159457"/>
                <a:gd name="connsiteX303" fmla="*/ 1766490 w 12191999"/>
                <a:gd name="connsiteY303" fmla="*/ 805087 h 1159457"/>
                <a:gd name="connsiteX304" fmla="*/ 1817112 w 12191999"/>
                <a:gd name="connsiteY304" fmla="*/ 805087 h 1159457"/>
                <a:gd name="connsiteX305" fmla="*/ 1817112 w 12191999"/>
                <a:gd name="connsiteY305" fmla="*/ 642059 h 1159457"/>
                <a:gd name="connsiteX306" fmla="*/ 2014440 w 12191999"/>
                <a:gd name="connsiteY306" fmla="*/ 642059 h 1159457"/>
                <a:gd name="connsiteX307" fmla="*/ 2014440 w 12191999"/>
                <a:gd name="connsiteY307" fmla="*/ 805087 h 1159457"/>
                <a:gd name="connsiteX308" fmla="*/ 2033136 w 12191999"/>
                <a:gd name="connsiteY308" fmla="*/ 805087 h 1159457"/>
                <a:gd name="connsiteX309" fmla="*/ 2033136 w 12191999"/>
                <a:gd name="connsiteY309" fmla="*/ 722394 h 1159457"/>
                <a:gd name="connsiteX310" fmla="*/ 2128257 w 12191999"/>
                <a:gd name="connsiteY310" fmla="*/ 722394 h 1159457"/>
                <a:gd name="connsiteX311" fmla="*/ 2140186 w 12191999"/>
                <a:gd name="connsiteY311" fmla="*/ 404253 h 1159457"/>
                <a:gd name="connsiteX312" fmla="*/ 2128027 w 12191999"/>
                <a:gd name="connsiteY312" fmla="*/ 382635 h 1159457"/>
                <a:gd name="connsiteX313" fmla="*/ 2121946 w 12191999"/>
                <a:gd name="connsiteY313" fmla="*/ 378311 h 1159457"/>
                <a:gd name="connsiteX314" fmla="*/ 2130054 w 12191999"/>
                <a:gd name="connsiteY314" fmla="*/ 354532 h 1159457"/>
                <a:gd name="connsiteX315" fmla="*/ 2130054 w 12191999"/>
                <a:gd name="connsiteY315" fmla="*/ 337238 h 1159457"/>
                <a:gd name="connsiteX316" fmla="*/ 2144240 w 12191999"/>
                <a:gd name="connsiteY316" fmla="*/ 337238 h 1159457"/>
                <a:gd name="connsiteX317" fmla="*/ 2144240 w 12191999"/>
                <a:gd name="connsiteY317" fmla="*/ 315620 h 1159457"/>
                <a:gd name="connsiteX318" fmla="*/ 2146267 w 12191999"/>
                <a:gd name="connsiteY318" fmla="*/ 311296 h 1159457"/>
                <a:gd name="connsiteX319" fmla="*/ 2146267 w 12191999"/>
                <a:gd name="connsiteY319" fmla="*/ 233472 h 1159457"/>
                <a:gd name="connsiteX320" fmla="*/ 2144240 w 12191999"/>
                <a:gd name="connsiteY320" fmla="*/ 226987 h 1159457"/>
                <a:gd name="connsiteX321" fmla="*/ 2150321 w 12191999"/>
                <a:gd name="connsiteY321" fmla="*/ 220501 h 1159457"/>
                <a:gd name="connsiteX322" fmla="*/ 2150321 w 12191999"/>
                <a:gd name="connsiteY322" fmla="*/ 162133 h 1159457"/>
                <a:gd name="connsiteX323" fmla="*/ 2152347 w 12191999"/>
                <a:gd name="connsiteY323" fmla="*/ 157810 h 1159457"/>
                <a:gd name="connsiteX324" fmla="*/ 2152347 w 12191999"/>
                <a:gd name="connsiteY324" fmla="*/ 101604 h 1159457"/>
                <a:gd name="connsiteX325" fmla="*/ 2154373 w 12191999"/>
                <a:gd name="connsiteY325" fmla="*/ 82148 h 1159457"/>
                <a:gd name="connsiteX326" fmla="*/ 2158427 w 12191999"/>
                <a:gd name="connsiteY326" fmla="*/ 99442 h 1159457"/>
                <a:gd name="connsiteX327" fmla="*/ 2160454 w 12191999"/>
                <a:gd name="connsiteY327" fmla="*/ 157810 h 1159457"/>
                <a:gd name="connsiteX328" fmla="*/ 2162481 w 12191999"/>
                <a:gd name="connsiteY328" fmla="*/ 220501 h 1159457"/>
                <a:gd name="connsiteX329" fmla="*/ 2168560 w 12191999"/>
                <a:gd name="connsiteY329" fmla="*/ 226987 h 1159457"/>
                <a:gd name="connsiteX330" fmla="*/ 2166533 w 12191999"/>
                <a:gd name="connsiteY330" fmla="*/ 233472 h 1159457"/>
                <a:gd name="connsiteX331" fmla="*/ 2166533 w 12191999"/>
                <a:gd name="connsiteY331" fmla="*/ 311296 h 1159457"/>
                <a:gd name="connsiteX332" fmla="*/ 2168560 w 12191999"/>
                <a:gd name="connsiteY332" fmla="*/ 315620 h 1159457"/>
                <a:gd name="connsiteX333" fmla="*/ 2168560 w 12191999"/>
                <a:gd name="connsiteY333" fmla="*/ 337238 h 1159457"/>
                <a:gd name="connsiteX334" fmla="*/ 2182747 w 12191999"/>
                <a:gd name="connsiteY334" fmla="*/ 337238 h 1159457"/>
                <a:gd name="connsiteX335" fmla="*/ 2182747 w 12191999"/>
                <a:gd name="connsiteY335" fmla="*/ 354532 h 1159457"/>
                <a:gd name="connsiteX336" fmla="*/ 2190855 w 12191999"/>
                <a:gd name="connsiteY336" fmla="*/ 378311 h 1159457"/>
                <a:gd name="connsiteX337" fmla="*/ 2184775 w 12191999"/>
                <a:gd name="connsiteY337" fmla="*/ 382635 h 1159457"/>
                <a:gd name="connsiteX338" fmla="*/ 2172613 w 12191999"/>
                <a:gd name="connsiteY338" fmla="*/ 404253 h 1159457"/>
                <a:gd name="connsiteX339" fmla="*/ 2180720 w 12191999"/>
                <a:gd name="connsiteY339" fmla="*/ 657181 h 1159457"/>
                <a:gd name="connsiteX340" fmla="*/ 2245574 w 12191999"/>
                <a:gd name="connsiteY340" fmla="*/ 657181 h 1159457"/>
                <a:gd name="connsiteX341" fmla="*/ 2245574 w 12191999"/>
                <a:gd name="connsiteY341" fmla="*/ 732843 h 1159457"/>
                <a:gd name="connsiteX342" fmla="*/ 2253682 w 12191999"/>
                <a:gd name="connsiteY342" fmla="*/ 732843 h 1159457"/>
                <a:gd name="connsiteX343" fmla="*/ 2255708 w 12191999"/>
                <a:gd name="connsiteY343" fmla="*/ 726358 h 1159457"/>
                <a:gd name="connsiteX344" fmla="*/ 2261789 w 12191999"/>
                <a:gd name="connsiteY344" fmla="*/ 726358 h 1159457"/>
                <a:gd name="connsiteX345" fmla="*/ 2263816 w 12191999"/>
                <a:gd name="connsiteY345" fmla="*/ 735005 h 1159457"/>
                <a:gd name="connsiteX346" fmla="*/ 2275976 w 12191999"/>
                <a:gd name="connsiteY346" fmla="*/ 735005 h 1159457"/>
                <a:gd name="connsiteX347" fmla="*/ 2275976 w 12191999"/>
                <a:gd name="connsiteY347" fmla="*/ 728519 h 1159457"/>
                <a:gd name="connsiteX348" fmla="*/ 2298269 w 12191999"/>
                <a:gd name="connsiteY348" fmla="*/ 728519 h 1159457"/>
                <a:gd name="connsiteX349" fmla="*/ 2298269 w 12191999"/>
                <a:gd name="connsiteY349" fmla="*/ 735005 h 1159457"/>
                <a:gd name="connsiteX350" fmla="*/ 2318535 w 12191999"/>
                <a:gd name="connsiteY350" fmla="*/ 735005 h 1159457"/>
                <a:gd name="connsiteX351" fmla="*/ 2318535 w 12191999"/>
                <a:gd name="connsiteY351" fmla="*/ 780402 h 1159457"/>
                <a:gd name="connsiteX352" fmla="*/ 2332723 w 12191999"/>
                <a:gd name="connsiteY352" fmla="*/ 780402 h 1159457"/>
                <a:gd name="connsiteX353" fmla="*/ 2332723 w 12191999"/>
                <a:gd name="connsiteY353" fmla="*/ 767431 h 1159457"/>
                <a:gd name="connsiteX354" fmla="*/ 2348937 w 12191999"/>
                <a:gd name="connsiteY354" fmla="*/ 767431 h 1159457"/>
                <a:gd name="connsiteX355" fmla="*/ 2348937 w 12191999"/>
                <a:gd name="connsiteY355" fmla="*/ 588004 h 1159457"/>
                <a:gd name="connsiteX356" fmla="*/ 2355017 w 12191999"/>
                <a:gd name="connsiteY356" fmla="*/ 581518 h 1159457"/>
                <a:gd name="connsiteX357" fmla="*/ 2427978 w 12191999"/>
                <a:gd name="connsiteY357" fmla="*/ 581518 h 1159457"/>
                <a:gd name="connsiteX358" fmla="*/ 2427978 w 12191999"/>
                <a:gd name="connsiteY358" fmla="*/ 590166 h 1159457"/>
                <a:gd name="connsiteX359" fmla="*/ 2438110 w 12191999"/>
                <a:gd name="connsiteY359" fmla="*/ 590166 h 1159457"/>
                <a:gd name="connsiteX360" fmla="*/ 2438110 w 12191999"/>
                <a:gd name="connsiteY360" fmla="*/ 704740 h 1159457"/>
                <a:gd name="connsiteX361" fmla="*/ 2460405 w 12191999"/>
                <a:gd name="connsiteY361" fmla="*/ 704740 h 1159457"/>
                <a:gd name="connsiteX362" fmla="*/ 2460405 w 12191999"/>
                <a:gd name="connsiteY362" fmla="*/ 637725 h 1159457"/>
                <a:gd name="connsiteX363" fmla="*/ 2486752 w 12191999"/>
                <a:gd name="connsiteY363" fmla="*/ 637725 h 1159457"/>
                <a:gd name="connsiteX364" fmla="*/ 2490804 w 12191999"/>
                <a:gd name="connsiteY364" fmla="*/ 633401 h 1159457"/>
                <a:gd name="connsiteX365" fmla="*/ 2498911 w 12191999"/>
                <a:gd name="connsiteY365" fmla="*/ 633401 h 1159457"/>
                <a:gd name="connsiteX366" fmla="*/ 2502965 w 12191999"/>
                <a:gd name="connsiteY366" fmla="*/ 637725 h 1159457"/>
                <a:gd name="connsiteX367" fmla="*/ 2525259 w 12191999"/>
                <a:gd name="connsiteY367" fmla="*/ 637725 h 1159457"/>
                <a:gd name="connsiteX368" fmla="*/ 2525259 w 12191999"/>
                <a:gd name="connsiteY368" fmla="*/ 520989 h 1159457"/>
                <a:gd name="connsiteX369" fmla="*/ 2582006 w 12191999"/>
                <a:gd name="connsiteY369" fmla="*/ 510180 h 1159457"/>
                <a:gd name="connsiteX370" fmla="*/ 2582006 w 12191999"/>
                <a:gd name="connsiteY370" fmla="*/ 511261 h 1159457"/>
                <a:gd name="connsiteX371" fmla="*/ 2582006 w 12191999"/>
                <a:gd name="connsiteY371" fmla="*/ 518827 h 1159457"/>
                <a:gd name="connsiteX372" fmla="*/ 2608353 w 12191999"/>
                <a:gd name="connsiteY372" fmla="*/ 518827 h 1159457"/>
                <a:gd name="connsiteX373" fmla="*/ 2608353 w 12191999"/>
                <a:gd name="connsiteY373" fmla="*/ 773917 h 1159457"/>
                <a:gd name="connsiteX374" fmla="*/ 2630646 w 12191999"/>
                <a:gd name="connsiteY374" fmla="*/ 773917 h 1159457"/>
                <a:gd name="connsiteX375" fmla="*/ 2630646 w 12191999"/>
                <a:gd name="connsiteY375" fmla="*/ 769593 h 1159457"/>
                <a:gd name="connsiteX376" fmla="*/ 2642806 w 12191999"/>
                <a:gd name="connsiteY376" fmla="*/ 769593 h 1159457"/>
                <a:gd name="connsiteX377" fmla="*/ 2642806 w 12191999"/>
                <a:gd name="connsiteY377" fmla="*/ 773917 h 1159457"/>
                <a:gd name="connsiteX378" fmla="*/ 2667127 w 12191999"/>
                <a:gd name="connsiteY378" fmla="*/ 773917 h 1159457"/>
                <a:gd name="connsiteX379" fmla="*/ 2667127 w 12191999"/>
                <a:gd name="connsiteY379" fmla="*/ 760946 h 1159457"/>
                <a:gd name="connsiteX380" fmla="*/ 2695500 w 12191999"/>
                <a:gd name="connsiteY380" fmla="*/ 760946 h 1159457"/>
                <a:gd name="connsiteX381" fmla="*/ 2707661 w 12191999"/>
                <a:gd name="connsiteY381" fmla="*/ 756622 h 1159457"/>
                <a:gd name="connsiteX382" fmla="*/ 2727927 w 12191999"/>
                <a:gd name="connsiteY382" fmla="*/ 760946 h 1159457"/>
                <a:gd name="connsiteX383" fmla="*/ 2727927 w 12191999"/>
                <a:gd name="connsiteY383" fmla="*/ 743652 h 1159457"/>
                <a:gd name="connsiteX384" fmla="*/ 2736035 w 12191999"/>
                <a:gd name="connsiteY384" fmla="*/ 743652 h 1159457"/>
                <a:gd name="connsiteX385" fmla="*/ 2736035 w 12191999"/>
                <a:gd name="connsiteY385" fmla="*/ 730681 h 1159457"/>
                <a:gd name="connsiteX386" fmla="*/ 2792781 w 12191999"/>
                <a:gd name="connsiteY386" fmla="*/ 730681 h 1159457"/>
                <a:gd name="connsiteX387" fmla="*/ 2792781 w 12191999"/>
                <a:gd name="connsiteY387" fmla="*/ 700416 h 1159457"/>
                <a:gd name="connsiteX388" fmla="*/ 2811022 w 12191999"/>
                <a:gd name="connsiteY388" fmla="*/ 700416 h 1159457"/>
                <a:gd name="connsiteX389" fmla="*/ 2811022 w 12191999"/>
                <a:gd name="connsiteY389" fmla="*/ 693931 h 1159457"/>
                <a:gd name="connsiteX390" fmla="*/ 2823181 w 12191999"/>
                <a:gd name="connsiteY390" fmla="*/ 693931 h 1159457"/>
                <a:gd name="connsiteX391" fmla="*/ 2823181 w 12191999"/>
                <a:gd name="connsiteY391" fmla="*/ 700416 h 1159457"/>
                <a:gd name="connsiteX392" fmla="*/ 2839395 w 12191999"/>
                <a:gd name="connsiteY392" fmla="*/ 700416 h 1159457"/>
                <a:gd name="connsiteX393" fmla="*/ 2839395 w 12191999"/>
                <a:gd name="connsiteY393" fmla="*/ 750137 h 1159457"/>
                <a:gd name="connsiteX394" fmla="*/ 2871823 w 12191999"/>
                <a:gd name="connsiteY394" fmla="*/ 750137 h 1159457"/>
                <a:gd name="connsiteX395" fmla="*/ 2871823 w 12191999"/>
                <a:gd name="connsiteY395" fmla="*/ 724196 h 1159457"/>
                <a:gd name="connsiteX396" fmla="*/ 2910330 w 12191999"/>
                <a:gd name="connsiteY396" fmla="*/ 724196 h 1159457"/>
                <a:gd name="connsiteX397" fmla="*/ 2910330 w 12191999"/>
                <a:gd name="connsiteY397" fmla="*/ 693931 h 1159457"/>
                <a:gd name="connsiteX398" fmla="*/ 2958971 w 12191999"/>
                <a:gd name="connsiteY398" fmla="*/ 693931 h 1159457"/>
                <a:gd name="connsiteX399" fmla="*/ 2958971 w 12191999"/>
                <a:gd name="connsiteY399" fmla="*/ 805087 h 1159457"/>
                <a:gd name="connsiteX400" fmla="*/ 2958971 w 12191999"/>
                <a:gd name="connsiteY400" fmla="*/ 818866 h 1159457"/>
                <a:gd name="connsiteX401" fmla="*/ 3025292 w 12191999"/>
                <a:gd name="connsiteY401" fmla="*/ 818866 h 1159457"/>
                <a:gd name="connsiteX402" fmla="*/ 3024845 w 12191999"/>
                <a:gd name="connsiteY402" fmla="*/ 724196 h 1159457"/>
                <a:gd name="connsiteX403" fmla="*/ 3045111 w 12191999"/>
                <a:gd name="connsiteY403" fmla="*/ 724196 h 1159457"/>
                <a:gd name="connsiteX404" fmla="*/ 3045618 w 12191999"/>
                <a:gd name="connsiteY404" fmla="*/ 723115 h 1159457"/>
                <a:gd name="connsiteX405" fmla="*/ 3049165 w 12191999"/>
                <a:gd name="connsiteY405" fmla="*/ 715549 h 1159457"/>
                <a:gd name="connsiteX406" fmla="*/ 3050938 w 12191999"/>
                <a:gd name="connsiteY406" fmla="*/ 715819 h 1159457"/>
                <a:gd name="connsiteX407" fmla="*/ 3063352 w 12191999"/>
                <a:gd name="connsiteY407" fmla="*/ 717710 h 1159457"/>
                <a:gd name="connsiteX408" fmla="*/ 3063859 w 12191999"/>
                <a:gd name="connsiteY408" fmla="*/ 719062 h 1159457"/>
                <a:gd name="connsiteX409" fmla="*/ 3067404 w 12191999"/>
                <a:gd name="connsiteY409" fmla="*/ 728519 h 1159457"/>
                <a:gd name="connsiteX410" fmla="*/ 3093751 w 12191999"/>
                <a:gd name="connsiteY410" fmla="*/ 730681 h 1159457"/>
                <a:gd name="connsiteX411" fmla="*/ 3093751 w 12191999"/>
                <a:gd name="connsiteY411" fmla="*/ 607460 h 1159457"/>
                <a:gd name="connsiteX412" fmla="*/ 3095778 w 12191999"/>
                <a:gd name="connsiteY412" fmla="*/ 607460 h 1159457"/>
                <a:gd name="connsiteX413" fmla="*/ 3109965 w 12191999"/>
                <a:gd name="connsiteY413" fmla="*/ 607460 h 1159457"/>
                <a:gd name="connsiteX414" fmla="*/ 3109965 w 12191999"/>
                <a:gd name="connsiteY414" fmla="*/ 471268 h 1159457"/>
                <a:gd name="connsiteX415" fmla="*/ 3111739 w 12191999"/>
                <a:gd name="connsiteY415" fmla="*/ 471268 h 1159457"/>
                <a:gd name="connsiteX416" fmla="*/ 3124152 w 12191999"/>
                <a:gd name="connsiteY416" fmla="*/ 471268 h 1159457"/>
                <a:gd name="connsiteX417" fmla="*/ 3245754 w 12191999"/>
                <a:gd name="connsiteY417" fmla="*/ 471268 h 1159457"/>
                <a:gd name="connsiteX418" fmla="*/ 3248034 w 12191999"/>
                <a:gd name="connsiteY418" fmla="*/ 471268 h 1159457"/>
                <a:gd name="connsiteX419" fmla="*/ 3263995 w 12191999"/>
                <a:gd name="connsiteY419" fmla="*/ 471268 h 1159457"/>
                <a:gd name="connsiteX420" fmla="*/ 3263995 w 12191999"/>
                <a:gd name="connsiteY420" fmla="*/ 611783 h 1159457"/>
                <a:gd name="connsiteX421" fmla="*/ 3265514 w 12191999"/>
                <a:gd name="connsiteY421" fmla="*/ 611513 h 1159457"/>
                <a:gd name="connsiteX422" fmla="*/ 3276155 w 12191999"/>
                <a:gd name="connsiteY422" fmla="*/ 609622 h 1159457"/>
                <a:gd name="connsiteX423" fmla="*/ 3274128 w 12191999"/>
                <a:gd name="connsiteY423" fmla="*/ 698254 h 1159457"/>
                <a:gd name="connsiteX424" fmla="*/ 3275648 w 12191999"/>
                <a:gd name="connsiteY424" fmla="*/ 698525 h 1159457"/>
                <a:gd name="connsiteX425" fmla="*/ 3286288 w 12191999"/>
                <a:gd name="connsiteY425" fmla="*/ 700416 h 1159457"/>
                <a:gd name="connsiteX426" fmla="*/ 3286541 w 12191999"/>
                <a:gd name="connsiteY426" fmla="*/ 701227 h 1159457"/>
                <a:gd name="connsiteX427" fmla="*/ 3288315 w 12191999"/>
                <a:gd name="connsiteY427" fmla="*/ 706902 h 1159457"/>
                <a:gd name="connsiteX428" fmla="*/ 3289074 w 12191999"/>
                <a:gd name="connsiteY428" fmla="*/ 704470 h 1159457"/>
                <a:gd name="connsiteX429" fmla="*/ 3294394 w 12191999"/>
                <a:gd name="connsiteY429" fmla="*/ 687446 h 1159457"/>
                <a:gd name="connsiteX430" fmla="*/ 3296167 w 12191999"/>
                <a:gd name="connsiteY430" fmla="*/ 687446 h 1159457"/>
                <a:gd name="connsiteX431" fmla="*/ 3308581 w 12191999"/>
                <a:gd name="connsiteY431" fmla="*/ 687446 h 1159457"/>
                <a:gd name="connsiteX432" fmla="*/ 3308581 w 12191999"/>
                <a:gd name="connsiteY432" fmla="*/ 719872 h 1159457"/>
                <a:gd name="connsiteX433" fmla="*/ 3309594 w 12191999"/>
                <a:gd name="connsiteY433" fmla="*/ 720413 h 1159457"/>
                <a:gd name="connsiteX434" fmla="*/ 3316689 w 12191999"/>
                <a:gd name="connsiteY434" fmla="*/ 724196 h 1159457"/>
                <a:gd name="connsiteX435" fmla="*/ 3316689 w 12191999"/>
                <a:gd name="connsiteY435" fmla="*/ 725547 h 1159457"/>
                <a:gd name="connsiteX436" fmla="*/ 3316689 w 12191999"/>
                <a:gd name="connsiteY436" fmla="*/ 735005 h 1159457"/>
                <a:gd name="connsiteX437" fmla="*/ 3361276 w 12191999"/>
                <a:gd name="connsiteY437" fmla="*/ 735005 h 1159457"/>
                <a:gd name="connsiteX438" fmla="*/ 3361276 w 12191999"/>
                <a:gd name="connsiteY438" fmla="*/ 736086 h 1159457"/>
                <a:gd name="connsiteX439" fmla="*/ 3361276 w 12191999"/>
                <a:gd name="connsiteY439" fmla="*/ 743652 h 1159457"/>
                <a:gd name="connsiteX440" fmla="*/ 3363302 w 12191999"/>
                <a:gd name="connsiteY440" fmla="*/ 743652 h 1159457"/>
                <a:gd name="connsiteX441" fmla="*/ 3377488 w 12191999"/>
                <a:gd name="connsiteY441" fmla="*/ 743652 h 1159457"/>
                <a:gd name="connsiteX442" fmla="*/ 3377488 w 12191999"/>
                <a:gd name="connsiteY442" fmla="*/ 713387 h 1159457"/>
                <a:gd name="connsiteX443" fmla="*/ 3422076 w 12191999"/>
                <a:gd name="connsiteY443" fmla="*/ 713387 h 1159457"/>
                <a:gd name="connsiteX444" fmla="*/ 3422076 w 12191999"/>
                <a:gd name="connsiteY444" fmla="*/ 712036 h 1159457"/>
                <a:gd name="connsiteX445" fmla="*/ 3422076 w 12191999"/>
                <a:gd name="connsiteY445" fmla="*/ 702578 h 1159457"/>
                <a:gd name="connsiteX446" fmla="*/ 3423089 w 12191999"/>
                <a:gd name="connsiteY446" fmla="*/ 702578 h 1159457"/>
                <a:gd name="connsiteX447" fmla="*/ 3430182 w 12191999"/>
                <a:gd name="connsiteY447" fmla="*/ 702578 h 1159457"/>
                <a:gd name="connsiteX448" fmla="*/ 3430182 w 12191999"/>
                <a:gd name="connsiteY448" fmla="*/ 700687 h 1159457"/>
                <a:gd name="connsiteX449" fmla="*/ 3430182 w 12191999"/>
                <a:gd name="connsiteY449" fmla="*/ 687446 h 1159457"/>
                <a:gd name="connsiteX450" fmla="*/ 3430943 w 12191999"/>
                <a:gd name="connsiteY450" fmla="*/ 687446 h 1159457"/>
                <a:gd name="connsiteX451" fmla="*/ 3436263 w 12191999"/>
                <a:gd name="connsiteY451" fmla="*/ 687446 h 1159457"/>
                <a:gd name="connsiteX452" fmla="*/ 3436263 w 12191999"/>
                <a:gd name="connsiteY452" fmla="*/ 686365 h 1159457"/>
                <a:gd name="connsiteX453" fmla="*/ 3436263 w 12191999"/>
                <a:gd name="connsiteY453" fmla="*/ 678798 h 1159457"/>
                <a:gd name="connsiteX454" fmla="*/ 3438290 w 12191999"/>
                <a:gd name="connsiteY454" fmla="*/ 678798 h 1159457"/>
                <a:gd name="connsiteX455" fmla="*/ 3452477 w 12191999"/>
                <a:gd name="connsiteY455" fmla="*/ 678798 h 1159457"/>
                <a:gd name="connsiteX456" fmla="*/ 3452477 w 12191999"/>
                <a:gd name="connsiteY456" fmla="*/ 679879 h 1159457"/>
                <a:gd name="connsiteX457" fmla="*/ 3452477 w 12191999"/>
                <a:gd name="connsiteY457" fmla="*/ 687446 h 1159457"/>
                <a:gd name="connsiteX458" fmla="*/ 3474769 w 12191999"/>
                <a:gd name="connsiteY458" fmla="*/ 687446 h 1159457"/>
                <a:gd name="connsiteX459" fmla="*/ 3474769 w 12191999"/>
                <a:gd name="connsiteY459" fmla="*/ 685554 h 1159457"/>
                <a:gd name="connsiteX460" fmla="*/ 3474769 w 12191999"/>
                <a:gd name="connsiteY460" fmla="*/ 672313 h 1159457"/>
                <a:gd name="connsiteX461" fmla="*/ 3476544 w 12191999"/>
                <a:gd name="connsiteY461" fmla="*/ 672313 h 1159457"/>
                <a:gd name="connsiteX462" fmla="*/ 3488956 w 12191999"/>
                <a:gd name="connsiteY462" fmla="*/ 672313 h 1159457"/>
                <a:gd name="connsiteX463" fmla="*/ 3488956 w 12191999"/>
                <a:gd name="connsiteY463" fmla="*/ 696093 h 1159457"/>
                <a:gd name="connsiteX464" fmla="*/ 3489970 w 12191999"/>
                <a:gd name="connsiteY464" fmla="*/ 696093 h 1159457"/>
                <a:gd name="connsiteX465" fmla="*/ 3497064 w 12191999"/>
                <a:gd name="connsiteY465" fmla="*/ 696093 h 1159457"/>
                <a:gd name="connsiteX466" fmla="*/ 3497064 w 12191999"/>
                <a:gd name="connsiteY466" fmla="*/ 695012 h 1159457"/>
                <a:gd name="connsiteX467" fmla="*/ 3497064 w 12191999"/>
                <a:gd name="connsiteY467" fmla="*/ 687446 h 1159457"/>
                <a:gd name="connsiteX468" fmla="*/ 3498837 w 12191999"/>
                <a:gd name="connsiteY468" fmla="*/ 687446 h 1159457"/>
                <a:gd name="connsiteX469" fmla="*/ 3511251 w 12191999"/>
                <a:gd name="connsiteY469" fmla="*/ 687446 h 1159457"/>
                <a:gd name="connsiteX470" fmla="*/ 3511251 w 12191999"/>
                <a:gd name="connsiteY470" fmla="*/ 713387 h 1159457"/>
                <a:gd name="connsiteX471" fmla="*/ 3513278 w 12191999"/>
                <a:gd name="connsiteY471" fmla="*/ 713387 h 1159457"/>
                <a:gd name="connsiteX472" fmla="*/ 3527463 w 12191999"/>
                <a:gd name="connsiteY472" fmla="*/ 713387 h 1159457"/>
                <a:gd name="connsiteX473" fmla="*/ 3527463 w 12191999"/>
                <a:gd name="connsiteY473" fmla="*/ 715008 h 1159457"/>
                <a:gd name="connsiteX474" fmla="*/ 3527463 w 12191999"/>
                <a:gd name="connsiteY474" fmla="*/ 726358 h 1159457"/>
                <a:gd name="connsiteX475" fmla="*/ 3528224 w 12191999"/>
                <a:gd name="connsiteY475" fmla="*/ 726358 h 1159457"/>
                <a:gd name="connsiteX476" fmla="*/ 3533544 w 12191999"/>
                <a:gd name="connsiteY476" fmla="*/ 726358 h 1159457"/>
                <a:gd name="connsiteX477" fmla="*/ 3533544 w 12191999"/>
                <a:gd name="connsiteY477" fmla="*/ 725547 h 1159457"/>
                <a:gd name="connsiteX478" fmla="*/ 3533544 w 12191999"/>
                <a:gd name="connsiteY478" fmla="*/ 719872 h 1159457"/>
                <a:gd name="connsiteX479" fmla="*/ 3563945 w 12191999"/>
                <a:gd name="connsiteY479" fmla="*/ 719872 h 1159457"/>
                <a:gd name="connsiteX480" fmla="*/ 3563945 w 12191999"/>
                <a:gd name="connsiteY480" fmla="*/ 743652 h 1159457"/>
                <a:gd name="connsiteX481" fmla="*/ 3564957 w 12191999"/>
                <a:gd name="connsiteY481" fmla="*/ 743652 h 1159457"/>
                <a:gd name="connsiteX482" fmla="*/ 3572052 w 12191999"/>
                <a:gd name="connsiteY482" fmla="*/ 743652 h 1159457"/>
                <a:gd name="connsiteX483" fmla="*/ 3572052 w 12191999"/>
                <a:gd name="connsiteY483" fmla="*/ 744733 h 1159457"/>
                <a:gd name="connsiteX484" fmla="*/ 3572052 w 12191999"/>
                <a:gd name="connsiteY484" fmla="*/ 752299 h 1159457"/>
                <a:gd name="connsiteX485" fmla="*/ 3572811 w 12191999"/>
                <a:gd name="connsiteY485" fmla="*/ 752299 h 1159457"/>
                <a:gd name="connsiteX486" fmla="*/ 3578132 w 12191999"/>
                <a:gd name="connsiteY486" fmla="*/ 752299 h 1159457"/>
                <a:gd name="connsiteX487" fmla="*/ 3578132 w 12191999"/>
                <a:gd name="connsiteY487" fmla="*/ 750137 h 1159457"/>
                <a:gd name="connsiteX488" fmla="*/ 3578132 w 12191999"/>
                <a:gd name="connsiteY488" fmla="*/ 735005 h 1159457"/>
                <a:gd name="connsiteX489" fmla="*/ 3579144 w 12191999"/>
                <a:gd name="connsiteY489" fmla="*/ 735005 h 1159457"/>
                <a:gd name="connsiteX490" fmla="*/ 3586239 w 12191999"/>
                <a:gd name="connsiteY490" fmla="*/ 735005 h 1159457"/>
                <a:gd name="connsiteX491" fmla="*/ 3586239 w 12191999"/>
                <a:gd name="connsiteY491" fmla="*/ 736086 h 1159457"/>
                <a:gd name="connsiteX492" fmla="*/ 3586239 w 12191999"/>
                <a:gd name="connsiteY492" fmla="*/ 743652 h 1159457"/>
                <a:gd name="connsiteX493" fmla="*/ 3591559 w 12191999"/>
                <a:gd name="connsiteY493" fmla="*/ 741659 h 1159457"/>
                <a:gd name="connsiteX494" fmla="*/ 3592318 w 12191999"/>
                <a:gd name="connsiteY494" fmla="*/ 740679 h 1159457"/>
                <a:gd name="connsiteX495" fmla="*/ 3592318 w 12191999"/>
                <a:gd name="connsiteY495" fmla="*/ 735005 h 1159457"/>
                <a:gd name="connsiteX496" fmla="*/ 3630825 w 12191999"/>
                <a:gd name="connsiteY496" fmla="*/ 735005 h 1159457"/>
                <a:gd name="connsiteX497" fmla="*/ 3630825 w 12191999"/>
                <a:gd name="connsiteY497" fmla="*/ 758784 h 1159457"/>
                <a:gd name="connsiteX498" fmla="*/ 3632852 w 12191999"/>
                <a:gd name="connsiteY498" fmla="*/ 758784 h 1159457"/>
                <a:gd name="connsiteX499" fmla="*/ 3647039 w 12191999"/>
                <a:gd name="connsiteY499" fmla="*/ 758784 h 1159457"/>
                <a:gd name="connsiteX500" fmla="*/ 3647039 w 12191999"/>
                <a:gd name="connsiteY500" fmla="*/ 759865 h 1159457"/>
                <a:gd name="connsiteX501" fmla="*/ 3647039 w 12191999"/>
                <a:gd name="connsiteY501" fmla="*/ 767431 h 1159457"/>
                <a:gd name="connsiteX502" fmla="*/ 3648813 w 12191999"/>
                <a:gd name="connsiteY502" fmla="*/ 767431 h 1159457"/>
                <a:gd name="connsiteX503" fmla="*/ 3661226 w 12191999"/>
                <a:gd name="connsiteY503" fmla="*/ 767431 h 1159457"/>
                <a:gd name="connsiteX504" fmla="*/ 3661226 w 12191999"/>
                <a:gd name="connsiteY504" fmla="*/ 743652 h 1159457"/>
                <a:gd name="connsiteX505" fmla="*/ 3662239 w 12191999"/>
                <a:gd name="connsiteY505" fmla="*/ 743652 h 1159457"/>
                <a:gd name="connsiteX506" fmla="*/ 3669332 w 12191999"/>
                <a:gd name="connsiteY506" fmla="*/ 743652 h 1159457"/>
                <a:gd name="connsiteX507" fmla="*/ 3669332 w 12191999"/>
                <a:gd name="connsiteY507" fmla="*/ 711225 h 1159457"/>
                <a:gd name="connsiteX508" fmla="*/ 3670345 w 12191999"/>
                <a:gd name="connsiteY508" fmla="*/ 711225 h 1159457"/>
                <a:gd name="connsiteX509" fmla="*/ 3677440 w 12191999"/>
                <a:gd name="connsiteY509" fmla="*/ 711225 h 1159457"/>
                <a:gd name="connsiteX510" fmla="*/ 3677440 w 12191999"/>
                <a:gd name="connsiteY510" fmla="*/ 709334 h 1159457"/>
                <a:gd name="connsiteX511" fmla="*/ 3677440 w 12191999"/>
                <a:gd name="connsiteY511" fmla="*/ 696093 h 1159457"/>
                <a:gd name="connsiteX512" fmla="*/ 3676172 w 12191999"/>
                <a:gd name="connsiteY512" fmla="*/ 694471 h 1159457"/>
                <a:gd name="connsiteX513" fmla="*/ 3681492 w 12191999"/>
                <a:gd name="connsiteY513" fmla="*/ 683122 h 1159457"/>
                <a:gd name="connsiteX514" fmla="*/ 3689600 w 12191999"/>
                <a:gd name="connsiteY514" fmla="*/ 711225 h 1159457"/>
                <a:gd name="connsiteX515" fmla="*/ 3690359 w 12191999"/>
                <a:gd name="connsiteY515" fmla="*/ 711225 h 1159457"/>
                <a:gd name="connsiteX516" fmla="*/ 3695680 w 12191999"/>
                <a:gd name="connsiteY516" fmla="*/ 711225 h 1159457"/>
                <a:gd name="connsiteX517" fmla="*/ 3695680 w 12191999"/>
                <a:gd name="connsiteY517" fmla="*/ 605298 h 1159457"/>
                <a:gd name="connsiteX518" fmla="*/ 3697199 w 12191999"/>
                <a:gd name="connsiteY518" fmla="*/ 605298 h 1159457"/>
                <a:gd name="connsiteX519" fmla="*/ 3707840 w 12191999"/>
                <a:gd name="connsiteY519" fmla="*/ 605298 h 1159457"/>
                <a:gd name="connsiteX520" fmla="*/ 3707840 w 12191999"/>
                <a:gd name="connsiteY520" fmla="*/ 557739 h 1159457"/>
                <a:gd name="connsiteX521" fmla="*/ 3734187 w 12191999"/>
                <a:gd name="connsiteY521" fmla="*/ 557739 h 1159457"/>
                <a:gd name="connsiteX522" fmla="*/ 3734187 w 12191999"/>
                <a:gd name="connsiteY522" fmla="*/ 536121 h 1159457"/>
                <a:gd name="connsiteX523" fmla="*/ 3768640 w 12191999"/>
                <a:gd name="connsiteY523" fmla="*/ 536121 h 1159457"/>
                <a:gd name="connsiteX524" fmla="*/ 3768640 w 12191999"/>
                <a:gd name="connsiteY524" fmla="*/ 538553 h 1159457"/>
                <a:gd name="connsiteX525" fmla="*/ 3768640 w 12191999"/>
                <a:gd name="connsiteY525" fmla="*/ 555577 h 1159457"/>
                <a:gd name="connsiteX526" fmla="*/ 3770921 w 12191999"/>
                <a:gd name="connsiteY526" fmla="*/ 555577 h 1159457"/>
                <a:gd name="connsiteX527" fmla="*/ 3786881 w 12191999"/>
                <a:gd name="connsiteY527" fmla="*/ 555577 h 1159457"/>
                <a:gd name="connsiteX528" fmla="*/ 3786881 w 12191999"/>
                <a:gd name="connsiteY528" fmla="*/ 603136 h 1159457"/>
                <a:gd name="connsiteX529" fmla="*/ 3787894 w 12191999"/>
                <a:gd name="connsiteY529" fmla="*/ 603136 h 1159457"/>
                <a:gd name="connsiteX530" fmla="*/ 3794988 w 12191999"/>
                <a:gd name="connsiteY530" fmla="*/ 603136 h 1159457"/>
                <a:gd name="connsiteX531" fmla="*/ 3809175 w 12191999"/>
                <a:gd name="connsiteY531" fmla="*/ 607460 h 1159457"/>
                <a:gd name="connsiteX532" fmla="*/ 3809175 w 12191999"/>
                <a:gd name="connsiteY532" fmla="*/ 646372 h 1159457"/>
                <a:gd name="connsiteX533" fmla="*/ 3810187 w 12191999"/>
                <a:gd name="connsiteY533" fmla="*/ 646372 h 1159457"/>
                <a:gd name="connsiteX534" fmla="*/ 3817281 w 12191999"/>
                <a:gd name="connsiteY534" fmla="*/ 646372 h 1159457"/>
                <a:gd name="connsiteX535" fmla="*/ 3817281 w 12191999"/>
                <a:gd name="connsiteY535" fmla="*/ 647993 h 1159457"/>
                <a:gd name="connsiteX536" fmla="*/ 3817281 w 12191999"/>
                <a:gd name="connsiteY536" fmla="*/ 659342 h 1159457"/>
                <a:gd name="connsiteX537" fmla="*/ 3819307 w 12191999"/>
                <a:gd name="connsiteY537" fmla="*/ 659342 h 1159457"/>
                <a:gd name="connsiteX538" fmla="*/ 3833494 w 12191999"/>
                <a:gd name="connsiteY538" fmla="*/ 659342 h 1159457"/>
                <a:gd name="connsiteX539" fmla="*/ 3839574 w 12191999"/>
                <a:gd name="connsiteY539" fmla="*/ 665828 h 1159457"/>
                <a:gd name="connsiteX540" fmla="*/ 3839574 w 12191999"/>
                <a:gd name="connsiteY540" fmla="*/ 687446 h 1159457"/>
                <a:gd name="connsiteX541" fmla="*/ 3841855 w 12191999"/>
                <a:gd name="connsiteY541" fmla="*/ 687446 h 1159457"/>
                <a:gd name="connsiteX542" fmla="*/ 3857815 w 12191999"/>
                <a:gd name="connsiteY542" fmla="*/ 687446 h 1159457"/>
                <a:gd name="connsiteX543" fmla="*/ 3857815 w 12191999"/>
                <a:gd name="connsiteY543" fmla="*/ 688526 h 1159457"/>
                <a:gd name="connsiteX544" fmla="*/ 3857815 w 12191999"/>
                <a:gd name="connsiteY544" fmla="*/ 696093 h 1159457"/>
                <a:gd name="connsiteX545" fmla="*/ 3859081 w 12191999"/>
                <a:gd name="connsiteY545" fmla="*/ 696093 h 1159457"/>
                <a:gd name="connsiteX546" fmla="*/ 3867948 w 12191999"/>
                <a:gd name="connsiteY546" fmla="*/ 696093 h 1159457"/>
                <a:gd name="connsiteX547" fmla="*/ 3867948 w 12191999"/>
                <a:gd name="connsiteY547" fmla="*/ 698254 h 1159457"/>
                <a:gd name="connsiteX548" fmla="*/ 3867948 w 12191999"/>
                <a:gd name="connsiteY548" fmla="*/ 713387 h 1159457"/>
                <a:gd name="connsiteX549" fmla="*/ 3872002 w 12191999"/>
                <a:gd name="connsiteY549" fmla="*/ 711495 h 1159457"/>
                <a:gd name="connsiteX550" fmla="*/ 3872002 w 12191999"/>
                <a:gd name="connsiteY550" fmla="*/ 698254 h 1159457"/>
                <a:gd name="connsiteX551" fmla="*/ 3873015 w 12191999"/>
                <a:gd name="connsiteY551" fmla="*/ 698254 h 1159457"/>
                <a:gd name="connsiteX552" fmla="*/ 3880108 w 12191999"/>
                <a:gd name="connsiteY552" fmla="*/ 698254 h 1159457"/>
                <a:gd name="connsiteX553" fmla="*/ 3880108 w 12191999"/>
                <a:gd name="connsiteY553" fmla="*/ 699876 h 1159457"/>
                <a:gd name="connsiteX554" fmla="*/ 3880108 w 12191999"/>
                <a:gd name="connsiteY554" fmla="*/ 711225 h 1159457"/>
                <a:gd name="connsiteX555" fmla="*/ 3880869 w 12191999"/>
                <a:gd name="connsiteY555" fmla="*/ 711225 h 1159457"/>
                <a:gd name="connsiteX556" fmla="*/ 3886189 w 12191999"/>
                <a:gd name="connsiteY556" fmla="*/ 711225 h 1159457"/>
                <a:gd name="connsiteX557" fmla="*/ 3934828 w 12191999"/>
                <a:gd name="connsiteY557" fmla="*/ 706902 h 1159457"/>
                <a:gd name="connsiteX558" fmla="*/ 3934828 w 12191999"/>
                <a:gd name="connsiteY558" fmla="*/ 708253 h 1159457"/>
                <a:gd name="connsiteX559" fmla="*/ 3934828 w 12191999"/>
                <a:gd name="connsiteY559" fmla="*/ 717710 h 1159457"/>
                <a:gd name="connsiteX560" fmla="*/ 3935589 w 12191999"/>
                <a:gd name="connsiteY560" fmla="*/ 717710 h 1159457"/>
                <a:gd name="connsiteX561" fmla="*/ 3940909 w 12191999"/>
                <a:gd name="connsiteY561" fmla="*/ 717710 h 1159457"/>
                <a:gd name="connsiteX562" fmla="*/ 3940909 w 12191999"/>
                <a:gd name="connsiteY562" fmla="*/ 719872 h 1159457"/>
                <a:gd name="connsiteX563" fmla="*/ 3940909 w 12191999"/>
                <a:gd name="connsiteY563" fmla="*/ 735005 h 1159457"/>
                <a:gd name="connsiteX564" fmla="*/ 3942936 w 12191999"/>
                <a:gd name="connsiteY564" fmla="*/ 733654 h 1159457"/>
                <a:gd name="connsiteX565" fmla="*/ 3957123 w 12191999"/>
                <a:gd name="connsiteY565" fmla="*/ 724196 h 1159457"/>
                <a:gd name="connsiteX566" fmla="*/ 3963202 w 12191999"/>
                <a:gd name="connsiteY566" fmla="*/ 683122 h 1159457"/>
                <a:gd name="connsiteX567" fmla="*/ 3963963 w 12191999"/>
                <a:gd name="connsiteY567" fmla="*/ 682852 h 1159457"/>
                <a:gd name="connsiteX568" fmla="*/ 3969283 w 12191999"/>
                <a:gd name="connsiteY568" fmla="*/ 680960 h 1159457"/>
                <a:gd name="connsiteX569" fmla="*/ 3971310 w 12191999"/>
                <a:gd name="connsiteY569" fmla="*/ 611783 h 1159457"/>
                <a:gd name="connsiteX570" fmla="*/ 3973337 w 12191999"/>
                <a:gd name="connsiteY570" fmla="*/ 680960 h 1159457"/>
                <a:gd name="connsiteX571" fmla="*/ 3974096 w 12191999"/>
                <a:gd name="connsiteY571" fmla="*/ 681230 h 1159457"/>
                <a:gd name="connsiteX572" fmla="*/ 3979416 w 12191999"/>
                <a:gd name="connsiteY572" fmla="*/ 683122 h 1159457"/>
                <a:gd name="connsiteX573" fmla="*/ 3979416 w 12191999"/>
                <a:gd name="connsiteY573" fmla="*/ 596651 h 1159457"/>
                <a:gd name="connsiteX574" fmla="*/ 3983470 w 12191999"/>
                <a:gd name="connsiteY574" fmla="*/ 564224 h 1159457"/>
                <a:gd name="connsiteX575" fmla="*/ 4021977 w 12191999"/>
                <a:gd name="connsiteY575" fmla="*/ 564224 h 1159457"/>
                <a:gd name="connsiteX576" fmla="*/ 4021977 w 12191999"/>
                <a:gd name="connsiteY576" fmla="*/ 596651 h 1159457"/>
                <a:gd name="connsiteX577" fmla="*/ 4022736 w 12191999"/>
                <a:gd name="connsiteY577" fmla="*/ 596651 h 1159457"/>
                <a:gd name="connsiteX578" fmla="*/ 4028057 w 12191999"/>
                <a:gd name="connsiteY578" fmla="*/ 596651 h 1159457"/>
                <a:gd name="connsiteX579" fmla="*/ 4028057 w 12191999"/>
                <a:gd name="connsiteY579" fmla="*/ 514503 h 1159457"/>
                <a:gd name="connsiteX580" fmla="*/ 4029830 w 12191999"/>
                <a:gd name="connsiteY580" fmla="*/ 514503 h 1159457"/>
                <a:gd name="connsiteX581" fmla="*/ 4042244 w 12191999"/>
                <a:gd name="connsiteY581" fmla="*/ 514503 h 1159457"/>
                <a:gd name="connsiteX582" fmla="*/ 4042244 w 12191999"/>
                <a:gd name="connsiteY582" fmla="*/ 512612 h 1159457"/>
                <a:gd name="connsiteX583" fmla="*/ 4042244 w 12191999"/>
                <a:gd name="connsiteY583" fmla="*/ 499371 h 1159457"/>
                <a:gd name="connsiteX584" fmla="*/ 4064537 w 12191999"/>
                <a:gd name="connsiteY584" fmla="*/ 499371 h 1159457"/>
                <a:gd name="connsiteX585" fmla="*/ 4064537 w 12191999"/>
                <a:gd name="connsiteY585" fmla="*/ 498290 h 1159457"/>
                <a:gd name="connsiteX586" fmla="*/ 4064537 w 12191999"/>
                <a:gd name="connsiteY586" fmla="*/ 490724 h 1159457"/>
                <a:gd name="connsiteX587" fmla="*/ 4066310 w 12191999"/>
                <a:gd name="connsiteY587" fmla="*/ 490724 h 1159457"/>
                <a:gd name="connsiteX588" fmla="*/ 4078724 w 12191999"/>
                <a:gd name="connsiteY588" fmla="*/ 490724 h 1159457"/>
                <a:gd name="connsiteX589" fmla="*/ 4078724 w 12191999"/>
                <a:gd name="connsiteY589" fmla="*/ 491805 h 1159457"/>
                <a:gd name="connsiteX590" fmla="*/ 4078724 w 12191999"/>
                <a:gd name="connsiteY590" fmla="*/ 499371 h 1159457"/>
                <a:gd name="connsiteX591" fmla="*/ 4079485 w 12191999"/>
                <a:gd name="connsiteY591" fmla="*/ 499371 h 1159457"/>
                <a:gd name="connsiteX592" fmla="*/ 4084805 w 12191999"/>
                <a:gd name="connsiteY592" fmla="*/ 499371 h 1159457"/>
                <a:gd name="connsiteX593" fmla="*/ 4094938 w 12191999"/>
                <a:gd name="connsiteY593" fmla="*/ 495047 h 1159457"/>
                <a:gd name="connsiteX594" fmla="*/ 4098990 w 12191999"/>
                <a:gd name="connsiteY594" fmla="*/ 498290 h 1159457"/>
                <a:gd name="connsiteX595" fmla="*/ 4098990 w 12191999"/>
                <a:gd name="connsiteY595" fmla="*/ 490724 h 1159457"/>
                <a:gd name="connsiteX596" fmla="*/ 4101271 w 12191999"/>
                <a:gd name="connsiteY596" fmla="*/ 490724 h 1159457"/>
                <a:gd name="connsiteX597" fmla="*/ 4117231 w 12191999"/>
                <a:gd name="connsiteY597" fmla="*/ 490724 h 1159457"/>
                <a:gd name="connsiteX598" fmla="*/ 4117231 w 12191999"/>
                <a:gd name="connsiteY598" fmla="*/ 491805 h 1159457"/>
                <a:gd name="connsiteX599" fmla="*/ 4117231 w 12191999"/>
                <a:gd name="connsiteY599" fmla="*/ 499371 h 1159457"/>
                <a:gd name="connsiteX600" fmla="*/ 4147632 w 12191999"/>
                <a:gd name="connsiteY600" fmla="*/ 499371 h 1159457"/>
                <a:gd name="connsiteX601" fmla="*/ 4147632 w 12191999"/>
                <a:gd name="connsiteY601" fmla="*/ 500992 h 1159457"/>
                <a:gd name="connsiteX602" fmla="*/ 4147632 w 12191999"/>
                <a:gd name="connsiteY602" fmla="*/ 512342 h 1159457"/>
                <a:gd name="connsiteX603" fmla="*/ 4173978 w 12191999"/>
                <a:gd name="connsiteY603" fmla="*/ 512342 h 1159457"/>
                <a:gd name="connsiteX604" fmla="*/ 4173978 w 12191999"/>
                <a:gd name="connsiteY604" fmla="*/ 542606 h 1159457"/>
                <a:gd name="connsiteX605" fmla="*/ 4174739 w 12191999"/>
                <a:gd name="connsiteY605" fmla="*/ 542606 h 1159457"/>
                <a:gd name="connsiteX606" fmla="*/ 4180058 w 12191999"/>
                <a:gd name="connsiteY606" fmla="*/ 542606 h 1159457"/>
                <a:gd name="connsiteX607" fmla="*/ 4180058 w 12191999"/>
                <a:gd name="connsiteY607" fmla="*/ 543687 h 1159457"/>
                <a:gd name="connsiteX608" fmla="*/ 4180058 w 12191999"/>
                <a:gd name="connsiteY608" fmla="*/ 551254 h 1159457"/>
                <a:gd name="connsiteX609" fmla="*/ 4184113 w 12191999"/>
                <a:gd name="connsiteY609" fmla="*/ 581518 h 1159457"/>
                <a:gd name="connsiteX610" fmla="*/ 4184872 w 12191999"/>
                <a:gd name="connsiteY610" fmla="*/ 581518 h 1159457"/>
                <a:gd name="connsiteX611" fmla="*/ 4190192 w 12191999"/>
                <a:gd name="connsiteY611" fmla="*/ 581518 h 1159457"/>
                <a:gd name="connsiteX612" fmla="*/ 4190192 w 12191999"/>
                <a:gd name="connsiteY612" fmla="*/ 582329 h 1159457"/>
                <a:gd name="connsiteX613" fmla="*/ 4190192 w 12191999"/>
                <a:gd name="connsiteY613" fmla="*/ 588004 h 1159457"/>
                <a:gd name="connsiteX614" fmla="*/ 4191206 w 12191999"/>
                <a:gd name="connsiteY614" fmla="*/ 588004 h 1159457"/>
                <a:gd name="connsiteX615" fmla="*/ 4198298 w 12191999"/>
                <a:gd name="connsiteY615" fmla="*/ 588004 h 1159457"/>
                <a:gd name="connsiteX616" fmla="*/ 4198298 w 12191999"/>
                <a:gd name="connsiteY616" fmla="*/ 618269 h 1159457"/>
                <a:gd name="connsiteX617" fmla="*/ 4200325 w 12191999"/>
                <a:gd name="connsiteY617" fmla="*/ 618269 h 1159457"/>
                <a:gd name="connsiteX618" fmla="*/ 4214512 w 12191999"/>
                <a:gd name="connsiteY618" fmla="*/ 618269 h 1159457"/>
                <a:gd name="connsiteX619" fmla="*/ 4214512 w 12191999"/>
                <a:gd name="connsiteY619" fmla="*/ 642048 h 1159457"/>
                <a:gd name="connsiteX620" fmla="*/ 4216539 w 12191999"/>
                <a:gd name="connsiteY620" fmla="*/ 643669 h 1159457"/>
                <a:gd name="connsiteX621" fmla="*/ 4216539 w 12191999"/>
                <a:gd name="connsiteY621" fmla="*/ 655019 h 1159457"/>
                <a:gd name="connsiteX622" fmla="*/ 4217299 w 12191999"/>
                <a:gd name="connsiteY622" fmla="*/ 655019 h 1159457"/>
                <a:gd name="connsiteX623" fmla="*/ 4222619 w 12191999"/>
                <a:gd name="connsiteY623" fmla="*/ 655019 h 1159457"/>
                <a:gd name="connsiteX624" fmla="*/ 4222619 w 12191999"/>
                <a:gd name="connsiteY624" fmla="*/ 678798 h 1159457"/>
                <a:gd name="connsiteX625" fmla="*/ 4223886 w 12191999"/>
                <a:gd name="connsiteY625" fmla="*/ 678798 h 1159457"/>
                <a:gd name="connsiteX626" fmla="*/ 4232752 w 12191999"/>
                <a:gd name="connsiteY626" fmla="*/ 678798 h 1159457"/>
                <a:gd name="connsiteX627" fmla="*/ 4234779 w 12191999"/>
                <a:gd name="connsiteY627" fmla="*/ 682852 h 1159457"/>
                <a:gd name="connsiteX628" fmla="*/ 4234779 w 12191999"/>
                <a:gd name="connsiteY628" fmla="*/ 696093 h 1159457"/>
                <a:gd name="connsiteX629" fmla="*/ 4236299 w 12191999"/>
                <a:gd name="connsiteY629" fmla="*/ 694201 h 1159457"/>
                <a:gd name="connsiteX630" fmla="*/ 4246939 w 12191999"/>
                <a:gd name="connsiteY630" fmla="*/ 680960 h 1159457"/>
                <a:gd name="connsiteX631" fmla="*/ 4275314 w 12191999"/>
                <a:gd name="connsiteY631" fmla="*/ 680960 h 1159457"/>
                <a:gd name="connsiteX632" fmla="*/ 4275314 w 12191999"/>
                <a:gd name="connsiteY632" fmla="*/ 767431 h 1159457"/>
                <a:gd name="connsiteX633" fmla="*/ 4276073 w 12191999"/>
                <a:gd name="connsiteY633" fmla="*/ 767431 h 1159457"/>
                <a:gd name="connsiteX634" fmla="*/ 4281393 w 12191999"/>
                <a:gd name="connsiteY634" fmla="*/ 767431 h 1159457"/>
                <a:gd name="connsiteX635" fmla="*/ 4282153 w 12191999"/>
                <a:gd name="connsiteY635" fmla="*/ 766080 h 1159457"/>
                <a:gd name="connsiteX636" fmla="*/ 4287473 w 12191999"/>
                <a:gd name="connsiteY636" fmla="*/ 756622 h 1159457"/>
                <a:gd name="connsiteX637" fmla="*/ 4287473 w 12191999"/>
                <a:gd name="connsiteY637" fmla="*/ 758514 h 1159457"/>
                <a:gd name="connsiteX638" fmla="*/ 4287473 w 12191999"/>
                <a:gd name="connsiteY638" fmla="*/ 771755 h 1159457"/>
                <a:gd name="connsiteX639" fmla="*/ 4291526 w 12191999"/>
                <a:gd name="connsiteY639" fmla="*/ 726358 h 1159457"/>
                <a:gd name="connsiteX640" fmla="*/ 4292286 w 12191999"/>
                <a:gd name="connsiteY640" fmla="*/ 726358 h 1159457"/>
                <a:gd name="connsiteX641" fmla="*/ 4297606 w 12191999"/>
                <a:gd name="connsiteY641" fmla="*/ 726358 h 1159457"/>
                <a:gd name="connsiteX642" fmla="*/ 4297606 w 12191999"/>
                <a:gd name="connsiteY642" fmla="*/ 661504 h 1159457"/>
                <a:gd name="connsiteX643" fmla="*/ 4298620 w 12191999"/>
                <a:gd name="connsiteY643" fmla="*/ 661504 h 1159457"/>
                <a:gd name="connsiteX644" fmla="*/ 4305713 w 12191999"/>
                <a:gd name="connsiteY644" fmla="*/ 661504 h 1159457"/>
                <a:gd name="connsiteX645" fmla="*/ 4317873 w 12191999"/>
                <a:gd name="connsiteY645" fmla="*/ 618269 h 1159457"/>
                <a:gd name="connsiteX646" fmla="*/ 4319140 w 12191999"/>
                <a:gd name="connsiteY646" fmla="*/ 618269 h 1159457"/>
                <a:gd name="connsiteX647" fmla="*/ 4328007 w 12191999"/>
                <a:gd name="connsiteY647" fmla="*/ 618269 h 1159457"/>
                <a:gd name="connsiteX648" fmla="*/ 4338140 w 12191999"/>
                <a:gd name="connsiteY648" fmla="*/ 661504 h 1159457"/>
                <a:gd name="connsiteX649" fmla="*/ 4339153 w 12191999"/>
                <a:gd name="connsiteY649" fmla="*/ 661504 h 1159457"/>
                <a:gd name="connsiteX650" fmla="*/ 4346247 w 12191999"/>
                <a:gd name="connsiteY650" fmla="*/ 661504 h 1159457"/>
                <a:gd name="connsiteX651" fmla="*/ 4346247 w 12191999"/>
                <a:gd name="connsiteY651" fmla="*/ 700416 h 1159457"/>
                <a:gd name="connsiteX652" fmla="*/ 4348020 w 12191999"/>
                <a:gd name="connsiteY652" fmla="*/ 700416 h 1159457"/>
                <a:gd name="connsiteX653" fmla="*/ 4360434 w 12191999"/>
                <a:gd name="connsiteY653" fmla="*/ 700416 h 1159457"/>
                <a:gd name="connsiteX654" fmla="*/ 4360434 w 12191999"/>
                <a:gd name="connsiteY654" fmla="*/ 702578 h 1159457"/>
                <a:gd name="connsiteX655" fmla="*/ 4360434 w 12191999"/>
                <a:gd name="connsiteY655" fmla="*/ 717710 h 1159457"/>
                <a:gd name="connsiteX656" fmla="*/ 4364487 w 12191999"/>
                <a:gd name="connsiteY656" fmla="*/ 715549 h 1159457"/>
                <a:gd name="connsiteX657" fmla="*/ 4364487 w 12191999"/>
                <a:gd name="connsiteY657" fmla="*/ 700416 h 1159457"/>
                <a:gd name="connsiteX658" fmla="*/ 4366007 w 12191999"/>
                <a:gd name="connsiteY658" fmla="*/ 700416 h 1159457"/>
                <a:gd name="connsiteX659" fmla="*/ 4376647 w 12191999"/>
                <a:gd name="connsiteY659" fmla="*/ 700416 h 1159457"/>
                <a:gd name="connsiteX660" fmla="*/ 4376647 w 12191999"/>
                <a:gd name="connsiteY660" fmla="*/ 702037 h 1159457"/>
                <a:gd name="connsiteX661" fmla="*/ 4376647 w 12191999"/>
                <a:gd name="connsiteY661" fmla="*/ 713387 h 1159457"/>
                <a:gd name="connsiteX662" fmla="*/ 4407048 w 12191999"/>
                <a:gd name="connsiteY662" fmla="*/ 713387 h 1159457"/>
                <a:gd name="connsiteX663" fmla="*/ 4407048 w 12191999"/>
                <a:gd name="connsiteY663" fmla="*/ 676637 h 1159457"/>
                <a:gd name="connsiteX664" fmla="*/ 4408314 w 12191999"/>
                <a:gd name="connsiteY664" fmla="*/ 676637 h 1159457"/>
                <a:gd name="connsiteX665" fmla="*/ 4417181 w 12191999"/>
                <a:gd name="connsiteY665" fmla="*/ 676637 h 1159457"/>
                <a:gd name="connsiteX666" fmla="*/ 4417181 w 12191999"/>
                <a:gd name="connsiteY666" fmla="*/ 698254 h 1159457"/>
                <a:gd name="connsiteX667" fmla="*/ 4419208 w 12191999"/>
                <a:gd name="connsiteY667" fmla="*/ 665828 h 1159457"/>
                <a:gd name="connsiteX668" fmla="*/ 4441501 w 12191999"/>
                <a:gd name="connsiteY668" fmla="*/ 665828 h 1159457"/>
                <a:gd name="connsiteX669" fmla="*/ 4441501 w 12191999"/>
                <a:gd name="connsiteY669" fmla="*/ 664206 h 1159457"/>
                <a:gd name="connsiteX670" fmla="*/ 4441501 w 12191999"/>
                <a:gd name="connsiteY670" fmla="*/ 652857 h 1159457"/>
                <a:gd name="connsiteX671" fmla="*/ 4442262 w 12191999"/>
                <a:gd name="connsiteY671" fmla="*/ 652857 h 1159457"/>
                <a:gd name="connsiteX672" fmla="*/ 4447582 w 12191999"/>
                <a:gd name="connsiteY672" fmla="*/ 652857 h 1159457"/>
                <a:gd name="connsiteX673" fmla="*/ 4447582 w 12191999"/>
                <a:gd name="connsiteY673" fmla="*/ 650966 h 1159457"/>
                <a:gd name="connsiteX674" fmla="*/ 4447582 w 12191999"/>
                <a:gd name="connsiteY674" fmla="*/ 637725 h 1159457"/>
                <a:gd name="connsiteX675" fmla="*/ 4451635 w 12191999"/>
                <a:gd name="connsiteY675" fmla="*/ 644210 h 1159457"/>
                <a:gd name="connsiteX676" fmla="*/ 4453915 w 12191999"/>
                <a:gd name="connsiteY676" fmla="*/ 644210 h 1159457"/>
                <a:gd name="connsiteX677" fmla="*/ 4469875 w 12191999"/>
                <a:gd name="connsiteY677" fmla="*/ 644210 h 1159457"/>
                <a:gd name="connsiteX678" fmla="*/ 4469875 w 12191999"/>
                <a:gd name="connsiteY678" fmla="*/ 643399 h 1159457"/>
                <a:gd name="connsiteX679" fmla="*/ 4469875 w 12191999"/>
                <a:gd name="connsiteY679" fmla="*/ 637725 h 1159457"/>
                <a:gd name="connsiteX680" fmla="*/ 4470636 w 12191999"/>
                <a:gd name="connsiteY680" fmla="*/ 637725 h 1159457"/>
                <a:gd name="connsiteX681" fmla="*/ 4475956 w 12191999"/>
                <a:gd name="connsiteY681" fmla="*/ 637725 h 1159457"/>
                <a:gd name="connsiteX682" fmla="*/ 4475956 w 12191999"/>
                <a:gd name="connsiteY682" fmla="*/ 639076 h 1159457"/>
                <a:gd name="connsiteX683" fmla="*/ 4475956 w 12191999"/>
                <a:gd name="connsiteY683" fmla="*/ 648534 h 1159457"/>
                <a:gd name="connsiteX684" fmla="*/ 4514462 w 12191999"/>
                <a:gd name="connsiteY684" fmla="*/ 648534 h 1159457"/>
                <a:gd name="connsiteX685" fmla="*/ 4514462 w 12191999"/>
                <a:gd name="connsiteY685" fmla="*/ 786887 h 1159457"/>
                <a:gd name="connsiteX686" fmla="*/ 4515982 w 12191999"/>
                <a:gd name="connsiteY686" fmla="*/ 786887 h 1159457"/>
                <a:gd name="connsiteX687" fmla="*/ 4526622 w 12191999"/>
                <a:gd name="connsiteY687" fmla="*/ 786887 h 1159457"/>
                <a:gd name="connsiteX688" fmla="*/ 4526622 w 12191999"/>
                <a:gd name="connsiteY688" fmla="*/ 773917 h 1159457"/>
                <a:gd name="connsiteX689" fmla="*/ 4530676 w 12191999"/>
                <a:gd name="connsiteY689" fmla="*/ 773917 h 1159457"/>
                <a:gd name="connsiteX690" fmla="*/ 4530676 w 12191999"/>
                <a:gd name="connsiteY690" fmla="*/ 786887 h 1159457"/>
                <a:gd name="connsiteX691" fmla="*/ 4561076 w 12191999"/>
                <a:gd name="connsiteY691" fmla="*/ 786887 h 1159457"/>
                <a:gd name="connsiteX692" fmla="*/ 4561076 w 12191999"/>
                <a:gd name="connsiteY692" fmla="*/ 756622 h 1159457"/>
                <a:gd name="connsiteX693" fmla="*/ 4573236 w 12191999"/>
                <a:gd name="connsiteY693" fmla="*/ 756622 h 1159457"/>
                <a:gd name="connsiteX694" fmla="*/ 4585396 w 12191999"/>
                <a:gd name="connsiteY694" fmla="*/ 754461 h 1159457"/>
                <a:gd name="connsiteX695" fmla="*/ 4589450 w 12191999"/>
                <a:gd name="connsiteY695" fmla="*/ 756622 h 1159457"/>
                <a:gd name="connsiteX696" fmla="*/ 4599583 w 12191999"/>
                <a:gd name="connsiteY696" fmla="*/ 756622 h 1159457"/>
                <a:gd name="connsiteX697" fmla="*/ 4599583 w 12191999"/>
                <a:gd name="connsiteY697" fmla="*/ 786887 h 1159457"/>
                <a:gd name="connsiteX698" fmla="*/ 4607690 w 12191999"/>
                <a:gd name="connsiteY698" fmla="*/ 786887 h 1159457"/>
                <a:gd name="connsiteX699" fmla="*/ 4607690 w 12191999"/>
                <a:gd name="connsiteY699" fmla="*/ 804182 h 1159457"/>
                <a:gd name="connsiteX700" fmla="*/ 4617026 w 12191999"/>
                <a:gd name="connsiteY700" fmla="*/ 805087 h 1159457"/>
                <a:gd name="connsiteX701" fmla="*/ 4629984 w 12191999"/>
                <a:gd name="connsiteY701" fmla="*/ 805087 h 1159457"/>
                <a:gd name="connsiteX702" fmla="*/ 4629984 w 12191999"/>
                <a:gd name="connsiteY702" fmla="*/ 789049 h 1159457"/>
                <a:gd name="connsiteX703" fmla="*/ 4697940 w 12191999"/>
                <a:gd name="connsiteY703" fmla="*/ 789049 h 1159457"/>
                <a:gd name="connsiteX704" fmla="*/ 4697940 w 12191999"/>
                <a:gd name="connsiteY704" fmla="*/ 703796 h 1159457"/>
                <a:gd name="connsiteX705" fmla="*/ 4769948 w 12191999"/>
                <a:gd name="connsiteY705" fmla="*/ 703796 h 1159457"/>
                <a:gd name="connsiteX706" fmla="*/ 4769948 w 12191999"/>
                <a:gd name="connsiteY706" fmla="*/ 782564 h 1159457"/>
                <a:gd name="connsiteX707" fmla="*/ 4771852 w 12191999"/>
                <a:gd name="connsiteY707" fmla="*/ 782564 h 1159457"/>
                <a:gd name="connsiteX708" fmla="*/ 4773094 w 12191999"/>
                <a:gd name="connsiteY708" fmla="*/ 805087 h 1159457"/>
                <a:gd name="connsiteX709" fmla="*/ 4782770 w 12191999"/>
                <a:gd name="connsiteY709" fmla="*/ 805087 h 1159457"/>
                <a:gd name="connsiteX710" fmla="*/ 4784012 w 12191999"/>
                <a:gd name="connsiteY710" fmla="*/ 782564 h 1159457"/>
                <a:gd name="connsiteX711" fmla="*/ 4790092 w 12191999"/>
                <a:gd name="connsiteY711" fmla="*/ 782564 h 1159457"/>
                <a:gd name="connsiteX712" fmla="*/ 4791334 w 12191999"/>
                <a:gd name="connsiteY712" fmla="*/ 805087 h 1159457"/>
                <a:gd name="connsiteX713" fmla="*/ 4841956 w 12191999"/>
                <a:gd name="connsiteY713" fmla="*/ 805087 h 1159457"/>
                <a:gd name="connsiteX714" fmla="*/ 4841956 w 12191999"/>
                <a:gd name="connsiteY714" fmla="*/ 642059 h 1159457"/>
                <a:gd name="connsiteX715" fmla="*/ 5039284 w 12191999"/>
                <a:gd name="connsiteY715" fmla="*/ 642059 h 1159457"/>
                <a:gd name="connsiteX716" fmla="*/ 5039284 w 12191999"/>
                <a:gd name="connsiteY716" fmla="*/ 805087 h 1159457"/>
                <a:gd name="connsiteX717" fmla="*/ 5057980 w 12191999"/>
                <a:gd name="connsiteY717" fmla="*/ 805087 h 1159457"/>
                <a:gd name="connsiteX718" fmla="*/ 5057980 w 12191999"/>
                <a:gd name="connsiteY718" fmla="*/ 722394 h 1159457"/>
                <a:gd name="connsiteX719" fmla="*/ 5153101 w 12191999"/>
                <a:gd name="connsiteY719" fmla="*/ 722394 h 1159457"/>
                <a:gd name="connsiteX720" fmla="*/ 5205564 w 12191999"/>
                <a:gd name="connsiteY720" fmla="*/ 657181 h 1159457"/>
                <a:gd name="connsiteX721" fmla="*/ 5270418 w 12191999"/>
                <a:gd name="connsiteY721" fmla="*/ 657181 h 1159457"/>
                <a:gd name="connsiteX722" fmla="*/ 5270418 w 12191999"/>
                <a:gd name="connsiteY722" fmla="*/ 732843 h 1159457"/>
                <a:gd name="connsiteX723" fmla="*/ 5278525 w 12191999"/>
                <a:gd name="connsiteY723" fmla="*/ 732843 h 1159457"/>
                <a:gd name="connsiteX724" fmla="*/ 5280552 w 12191999"/>
                <a:gd name="connsiteY724" fmla="*/ 726358 h 1159457"/>
                <a:gd name="connsiteX725" fmla="*/ 5286632 w 12191999"/>
                <a:gd name="connsiteY725" fmla="*/ 726358 h 1159457"/>
                <a:gd name="connsiteX726" fmla="*/ 5288659 w 12191999"/>
                <a:gd name="connsiteY726" fmla="*/ 735005 h 1159457"/>
                <a:gd name="connsiteX727" fmla="*/ 5300819 w 12191999"/>
                <a:gd name="connsiteY727" fmla="*/ 735005 h 1159457"/>
                <a:gd name="connsiteX728" fmla="*/ 5300819 w 12191999"/>
                <a:gd name="connsiteY728" fmla="*/ 728519 h 1159457"/>
                <a:gd name="connsiteX729" fmla="*/ 5323112 w 12191999"/>
                <a:gd name="connsiteY729" fmla="*/ 728519 h 1159457"/>
                <a:gd name="connsiteX730" fmla="*/ 5323112 w 12191999"/>
                <a:gd name="connsiteY730" fmla="*/ 735005 h 1159457"/>
                <a:gd name="connsiteX731" fmla="*/ 5343379 w 12191999"/>
                <a:gd name="connsiteY731" fmla="*/ 735005 h 1159457"/>
                <a:gd name="connsiteX732" fmla="*/ 5343379 w 12191999"/>
                <a:gd name="connsiteY732" fmla="*/ 780402 h 1159457"/>
                <a:gd name="connsiteX733" fmla="*/ 5357566 w 12191999"/>
                <a:gd name="connsiteY733" fmla="*/ 780402 h 1159457"/>
                <a:gd name="connsiteX734" fmla="*/ 5357566 w 12191999"/>
                <a:gd name="connsiteY734" fmla="*/ 767431 h 1159457"/>
                <a:gd name="connsiteX735" fmla="*/ 5373781 w 12191999"/>
                <a:gd name="connsiteY735" fmla="*/ 767431 h 1159457"/>
                <a:gd name="connsiteX736" fmla="*/ 5373781 w 12191999"/>
                <a:gd name="connsiteY736" fmla="*/ 588004 h 1159457"/>
                <a:gd name="connsiteX737" fmla="*/ 5379860 w 12191999"/>
                <a:gd name="connsiteY737" fmla="*/ 581518 h 1159457"/>
                <a:gd name="connsiteX738" fmla="*/ 5452821 w 12191999"/>
                <a:gd name="connsiteY738" fmla="*/ 581518 h 1159457"/>
                <a:gd name="connsiteX739" fmla="*/ 5452821 w 12191999"/>
                <a:gd name="connsiteY739" fmla="*/ 590166 h 1159457"/>
                <a:gd name="connsiteX740" fmla="*/ 5462954 w 12191999"/>
                <a:gd name="connsiteY740" fmla="*/ 590166 h 1159457"/>
                <a:gd name="connsiteX741" fmla="*/ 5462954 w 12191999"/>
                <a:gd name="connsiteY741" fmla="*/ 704740 h 1159457"/>
                <a:gd name="connsiteX742" fmla="*/ 5485248 w 12191999"/>
                <a:gd name="connsiteY742" fmla="*/ 704740 h 1159457"/>
                <a:gd name="connsiteX743" fmla="*/ 5485248 w 12191999"/>
                <a:gd name="connsiteY743" fmla="*/ 637725 h 1159457"/>
                <a:gd name="connsiteX744" fmla="*/ 5511595 w 12191999"/>
                <a:gd name="connsiteY744" fmla="*/ 637725 h 1159457"/>
                <a:gd name="connsiteX745" fmla="*/ 5515648 w 12191999"/>
                <a:gd name="connsiteY745" fmla="*/ 633401 h 1159457"/>
                <a:gd name="connsiteX746" fmla="*/ 5523755 w 12191999"/>
                <a:gd name="connsiteY746" fmla="*/ 633401 h 1159457"/>
                <a:gd name="connsiteX747" fmla="*/ 5527809 w 12191999"/>
                <a:gd name="connsiteY747" fmla="*/ 637725 h 1159457"/>
                <a:gd name="connsiteX748" fmla="*/ 5550102 w 12191999"/>
                <a:gd name="connsiteY748" fmla="*/ 637725 h 1159457"/>
                <a:gd name="connsiteX749" fmla="*/ 5550102 w 12191999"/>
                <a:gd name="connsiteY749" fmla="*/ 520989 h 1159457"/>
                <a:gd name="connsiteX750" fmla="*/ 5606849 w 12191999"/>
                <a:gd name="connsiteY750" fmla="*/ 510180 h 1159457"/>
                <a:gd name="connsiteX751" fmla="*/ 5606849 w 12191999"/>
                <a:gd name="connsiteY751" fmla="*/ 511261 h 1159457"/>
                <a:gd name="connsiteX752" fmla="*/ 5606849 w 12191999"/>
                <a:gd name="connsiteY752" fmla="*/ 518827 h 1159457"/>
                <a:gd name="connsiteX753" fmla="*/ 5633197 w 12191999"/>
                <a:gd name="connsiteY753" fmla="*/ 518827 h 1159457"/>
                <a:gd name="connsiteX754" fmla="*/ 5633197 w 12191999"/>
                <a:gd name="connsiteY754" fmla="*/ 773917 h 1159457"/>
                <a:gd name="connsiteX755" fmla="*/ 5655490 w 12191999"/>
                <a:gd name="connsiteY755" fmla="*/ 773917 h 1159457"/>
                <a:gd name="connsiteX756" fmla="*/ 5655490 w 12191999"/>
                <a:gd name="connsiteY756" fmla="*/ 769593 h 1159457"/>
                <a:gd name="connsiteX757" fmla="*/ 5667650 w 12191999"/>
                <a:gd name="connsiteY757" fmla="*/ 769593 h 1159457"/>
                <a:gd name="connsiteX758" fmla="*/ 5667650 w 12191999"/>
                <a:gd name="connsiteY758" fmla="*/ 773917 h 1159457"/>
                <a:gd name="connsiteX759" fmla="*/ 5691970 w 12191999"/>
                <a:gd name="connsiteY759" fmla="*/ 773917 h 1159457"/>
                <a:gd name="connsiteX760" fmla="*/ 5691970 w 12191999"/>
                <a:gd name="connsiteY760" fmla="*/ 760946 h 1159457"/>
                <a:gd name="connsiteX761" fmla="*/ 5720344 w 12191999"/>
                <a:gd name="connsiteY761" fmla="*/ 760946 h 1159457"/>
                <a:gd name="connsiteX762" fmla="*/ 5732504 w 12191999"/>
                <a:gd name="connsiteY762" fmla="*/ 756622 h 1159457"/>
                <a:gd name="connsiteX763" fmla="*/ 5752772 w 12191999"/>
                <a:gd name="connsiteY763" fmla="*/ 760946 h 1159457"/>
                <a:gd name="connsiteX764" fmla="*/ 5752772 w 12191999"/>
                <a:gd name="connsiteY764" fmla="*/ 743652 h 1159457"/>
                <a:gd name="connsiteX765" fmla="*/ 5760878 w 12191999"/>
                <a:gd name="connsiteY765" fmla="*/ 743652 h 1159457"/>
                <a:gd name="connsiteX766" fmla="*/ 5760878 w 12191999"/>
                <a:gd name="connsiteY766" fmla="*/ 730681 h 1159457"/>
                <a:gd name="connsiteX767" fmla="*/ 5817625 w 12191999"/>
                <a:gd name="connsiteY767" fmla="*/ 730681 h 1159457"/>
                <a:gd name="connsiteX768" fmla="*/ 5817625 w 12191999"/>
                <a:gd name="connsiteY768" fmla="*/ 700416 h 1159457"/>
                <a:gd name="connsiteX769" fmla="*/ 5835865 w 12191999"/>
                <a:gd name="connsiteY769" fmla="*/ 700416 h 1159457"/>
                <a:gd name="connsiteX770" fmla="*/ 5835865 w 12191999"/>
                <a:gd name="connsiteY770" fmla="*/ 693931 h 1159457"/>
                <a:gd name="connsiteX771" fmla="*/ 5848025 w 12191999"/>
                <a:gd name="connsiteY771" fmla="*/ 693931 h 1159457"/>
                <a:gd name="connsiteX772" fmla="*/ 5848025 w 12191999"/>
                <a:gd name="connsiteY772" fmla="*/ 700416 h 1159457"/>
                <a:gd name="connsiteX773" fmla="*/ 5864239 w 12191999"/>
                <a:gd name="connsiteY773" fmla="*/ 700416 h 1159457"/>
                <a:gd name="connsiteX774" fmla="*/ 5864239 w 12191999"/>
                <a:gd name="connsiteY774" fmla="*/ 750137 h 1159457"/>
                <a:gd name="connsiteX775" fmla="*/ 5896666 w 12191999"/>
                <a:gd name="connsiteY775" fmla="*/ 750137 h 1159457"/>
                <a:gd name="connsiteX776" fmla="*/ 5896666 w 12191999"/>
                <a:gd name="connsiteY776" fmla="*/ 724196 h 1159457"/>
                <a:gd name="connsiteX777" fmla="*/ 5935174 w 12191999"/>
                <a:gd name="connsiteY777" fmla="*/ 724196 h 1159457"/>
                <a:gd name="connsiteX778" fmla="*/ 5935174 w 12191999"/>
                <a:gd name="connsiteY778" fmla="*/ 693931 h 1159457"/>
                <a:gd name="connsiteX779" fmla="*/ 5983814 w 12191999"/>
                <a:gd name="connsiteY779" fmla="*/ 693931 h 1159457"/>
                <a:gd name="connsiteX780" fmla="*/ 5983814 w 12191999"/>
                <a:gd name="connsiteY780" fmla="*/ 805087 h 1159457"/>
                <a:gd name="connsiteX781" fmla="*/ 5983814 w 12191999"/>
                <a:gd name="connsiteY781" fmla="*/ 818866 h 1159457"/>
                <a:gd name="connsiteX782" fmla="*/ 6047612 w 12191999"/>
                <a:gd name="connsiteY782" fmla="*/ 818866 h 1159457"/>
                <a:gd name="connsiteX783" fmla="*/ 6047164 w 12191999"/>
                <a:gd name="connsiteY783" fmla="*/ 724196 h 1159457"/>
                <a:gd name="connsiteX784" fmla="*/ 6067431 w 12191999"/>
                <a:gd name="connsiteY784" fmla="*/ 724196 h 1159457"/>
                <a:gd name="connsiteX785" fmla="*/ 6067938 w 12191999"/>
                <a:gd name="connsiteY785" fmla="*/ 723115 h 1159457"/>
                <a:gd name="connsiteX786" fmla="*/ 6071484 w 12191999"/>
                <a:gd name="connsiteY786" fmla="*/ 715549 h 1159457"/>
                <a:gd name="connsiteX787" fmla="*/ 6073258 w 12191999"/>
                <a:gd name="connsiteY787" fmla="*/ 715819 h 1159457"/>
                <a:gd name="connsiteX788" fmla="*/ 6085671 w 12191999"/>
                <a:gd name="connsiteY788" fmla="*/ 717710 h 1159457"/>
                <a:gd name="connsiteX789" fmla="*/ 6086178 w 12191999"/>
                <a:gd name="connsiteY789" fmla="*/ 719062 h 1159457"/>
                <a:gd name="connsiteX790" fmla="*/ 6089724 w 12191999"/>
                <a:gd name="connsiteY790" fmla="*/ 728519 h 1159457"/>
                <a:gd name="connsiteX791" fmla="*/ 6116071 w 12191999"/>
                <a:gd name="connsiteY791" fmla="*/ 730681 h 1159457"/>
                <a:gd name="connsiteX792" fmla="*/ 6116071 w 12191999"/>
                <a:gd name="connsiteY792" fmla="*/ 607460 h 1159457"/>
                <a:gd name="connsiteX793" fmla="*/ 6118098 w 12191999"/>
                <a:gd name="connsiteY793" fmla="*/ 607460 h 1159457"/>
                <a:gd name="connsiteX794" fmla="*/ 6132285 w 12191999"/>
                <a:gd name="connsiteY794" fmla="*/ 607460 h 1159457"/>
                <a:gd name="connsiteX795" fmla="*/ 6132285 w 12191999"/>
                <a:gd name="connsiteY795" fmla="*/ 471268 h 1159457"/>
                <a:gd name="connsiteX796" fmla="*/ 6134058 w 12191999"/>
                <a:gd name="connsiteY796" fmla="*/ 471268 h 1159457"/>
                <a:gd name="connsiteX797" fmla="*/ 6146472 w 12191999"/>
                <a:gd name="connsiteY797" fmla="*/ 471268 h 1159457"/>
                <a:gd name="connsiteX798" fmla="*/ 6268073 w 12191999"/>
                <a:gd name="connsiteY798" fmla="*/ 471268 h 1159457"/>
                <a:gd name="connsiteX799" fmla="*/ 6270353 w 12191999"/>
                <a:gd name="connsiteY799" fmla="*/ 471268 h 1159457"/>
                <a:gd name="connsiteX800" fmla="*/ 6286314 w 12191999"/>
                <a:gd name="connsiteY800" fmla="*/ 471268 h 1159457"/>
                <a:gd name="connsiteX801" fmla="*/ 6286314 w 12191999"/>
                <a:gd name="connsiteY801" fmla="*/ 611783 h 1159457"/>
                <a:gd name="connsiteX802" fmla="*/ 6287834 w 12191999"/>
                <a:gd name="connsiteY802" fmla="*/ 611513 h 1159457"/>
                <a:gd name="connsiteX803" fmla="*/ 6298474 w 12191999"/>
                <a:gd name="connsiteY803" fmla="*/ 609622 h 1159457"/>
                <a:gd name="connsiteX804" fmla="*/ 6296447 w 12191999"/>
                <a:gd name="connsiteY804" fmla="*/ 698254 h 1159457"/>
                <a:gd name="connsiteX805" fmla="*/ 6297967 w 12191999"/>
                <a:gd name="connsiteY805" fmla="*/ 698525 h 1159457"/>
                <a:gd name="connsiteX806" fmla="*/ 6308607 w 12191999"/>
                <a:gd name="connsiteY806" fmla="*/ 700416 h 1159457"/>
                <a:gd name="connsiteX807" fmla="*/ 6308860 w 12191999"/>
                <a:gd name="connsiteY807" fmla="*/ 701227 h 1159457"/>
                <a:gd name="connsiteX808" fmla="*/ 6310634 w 12191999"/>
                <a:gd name="connsiteY808" fmla="*/ 706902 h 1159457"/>
                <a:gd name="connsiteX809" fmla="*/ 6311394 w 12191999"/>
                <a:gd name="connsiteY809" fmla="*/ 704470 h 1159457"/>
                <a:gd name="connsiteX810" fmla="*/ 6316714 w 12191999"/>
                <a:gd name="connsiteY810" fmla="*/ 687446 h 1159457"/>
                <a:gd name="connsiteX811" fmla="*/ 6318487 w 12191999"/>
                <a:gd name="connsiteY811" fmla="*/ 687446 h 1159457"/>
                <a:gd name="connsiteX812" fmla="*/ 6330901 w 12191999"/>
                <a:gd name="connsiteY812" fmla="*/ 687446 h 1159457"/>
                <a:gd name="connsiteX813" fmla="*/ 6330901 w 12191999"/>
                <a:gd name="connsiteY813" fmla="*/ 719872 h 1159457"/>
                <a:gd name="connsiteX814" fmla="*/ 6331914 w 12191999"/>
                <a:gd name="connsiteY814" fmla="*/ 720413 h 1159457"/>
                <a:gd name="connsiteX815" fmla="*/ 6339008 w 12191999"/>
                <a:gd name="connsiteY815" fmla="*/ 724196 h 1159457"/>
                <a:gd name="connsiteX816" fmla="*/ 6339008 w 12191999"/>
                <a:gd name="connsiteY816" fmla="*/ 725547 h 1159457"/>
                <a:gd name="connsiteX817" fmla="*/ 6339008 w 12191999"/>
                <a:gd name="connsiteY817" fmla="*/ 735005 h 1159457"/>
                <a:gd name="connsiteX818" fmla="*/ 6383595 w 12191999"/>
                <a:gd name="connsiteY818" fmla="*/ 735005 h 1159457"/>
                <a:gd name="connsiteX819" fmla="*/ 6383595 w 12191999"/>
                <a:gd name="connsiteY819" fmla="*/ 736086 h 1159457"/>
                <a:gd name="connsiteX820" fmla="*/ 6383595 w 12191999"/>
                <a:gd name="connsiteY820" fmla="*/ 743652 h 1159457"/>
                <a:gd name="connsiteX821" fmla="*/ 6385621 w 12191999"/>
                <a:gd name="connsiteY821" fmla="*/ 743652 h 1159457"/>
                <a:gd name="connsiteX822" fmla="*/ 6399808 w 12191999"/>
                <a:gd name="connsiteY822" fmla="*/ 743652 h 1159457"/>
                <a:gd name="connsiteX823" fmla="*/ 6399808 w 12191999"/>
                <a:gd name="connsiteY823" fmla="*/ 713387 h 1159457"/>
                <a:gd name="connsiteX824" fmla="*/ 6444395 w 12191999"/>
                <a:gd name="connsiteY824" fmla="*/ 713387 h 1159457"/>
                <a:gd name="connsiteX825" fmla="*/ 6444395 w 12191999"/>
                <a:gd name="connsiteY825" fmla="*/ 712036 h 1159457"/>
                <a:gd name="connsiteX826" fmla="*/ 6444395 w 12191999"/>
                <a:gd name="connsiteY826" fmla="*/ 702578 h 1159457"/>
                <a:gd name="connsiteX827" fmla="*/ 6445409 w 12191999"/>
                <a:gd name="connsiteY827" fmla="*/ 702578 h 1159457"/>
                <a:gd name="connsiteX828" fmla="*/ 6452502 w 12191999"/>
                <a:gd name="connsiteY828" fmla="*/ 702578 h 1159457"/>
                <a:gd name="connsiteX829" fmla="*/ 6452502 w 12191999"/>
                <a:gd name="connsiteY829" fmla="*/ 700687 h 1159457"/>
                <a:gd name="connsiteX830" fmla="*/ 6452502 w 12191999"/>
                <a:gd name="connsiteY830" fmla="*/ 687446 h 1159457"/>
                <a:gd name="connsiteX831" fmla="*/ 6453262 w 12191999"/>
                <a:gd name="connsiteY831" fmla="*/ 687446 h 1159457"/>
                <a:gd name="connsiteX832" fmla="*/ 6458582 w 12191999"/>
                <a:gd name="connsiteY832" fmla="*/ 687446 h 1159457"/>
                <a:gd name="connsiteX833" fmla="*/ 6458582 w 12191999"/>
                <a:gd name="connsiteY833" fmla="*/ 686365 h 1159457"/>
                <a:gd name="connsiteX834" fmla="*/ 6458582 w 12191999"/>
                <a:gd name="connsiteY834" fmla="*/ 678798 h 1159457"/>
                <a:gd name="connsiteX835" fmla="*/ 6460609 w 12191999"/>
                <a:gd name="connsiteY835" fmla="*/ 678798 h 1159457"/>
                <a:gd name="connsiteX836" fmla="*/ 6474796 w 12191999"/>
                <a:gd name="connsiteY836" fmla="*/ 678798 h 1159457"/>
                <a:gd name="connsiteX837" fmla="*/ 6474796 w 12191999"/>
                <a:gd name="connsiteY837" fmla="*/ 679879 h 1159457"/>
                <a:gd name="connsiteX838" fmla="*/ 6474796 w 12191999"/>
                <a:gd name="connsiteY838" fmla="*/ 687446 h 1159457"/>
                <a:gd name="connsiteX839" fmla="*/ 6497089 w 12191999"/>
                <a:gd name="connsiteY839" fmla="*/ 687446 h 1159457"/>
                <a:gd name="connsiteX840" fmla="*/ 6497089 w 12191999"/>
                <a:gd name="connsiteY840" fmla="*/ 685554 h 1159457"/>
                <a:gd name="connsiteX841" fmla="*/ 6497089 w 12191999"/>
                <a:gd name="connsiteY841" fmla="*/ 672313 h 1159457"/>
                <a:gd name="connsiteX842" fmla="*/ 6498863 w 12191999"/>
                <a:gd name="connsiteY842" fmla="*/ 672313 h 1159457"/>
                <a:gd name="connsiteX843" fmla="*/ 6511276 w 12191999"/>
                <a:gd name="connsiteY843" fmla="*/ 672313 h 1159457"/>
                <a:gd name="connsiteX844" fmla="*/ 6511276 w 12191999"/>
                <a:gd name="connsiteY844" fmla="*/ 696093 h 1159457"/>
                <a:gd name="connsiteX845" fmla="*/ 6512290 w 12191999"/>
                <a:gd name="connsiteY845" fmla="*/ 696093 h 1159457"/>
                <a:gd name="connsiteX846" fmla="*/ 6519383 w 12191999"/>
                <a:gd name="connsiteY846" fmla="*/ 696093 h 1159457"/>
                <a:gd name="connsiteX847" fmla="*/ 6519383 w 12191999"/>
                <a:gd name="connsiteY847" fmla="*/ 695012 h 1159457"/>
                <a:gd name="connsiteX848" fmla="*/ 6519383 w 12191999"/>
                <a:gd name="connsiteY848" fmla="*/ 687446 h 1159457"/>
                <a:gd name="connsiteX849" fmla="*/ 6521156 w 12191999"/>
                <a:gd name="connsiteY849" fmla="*/ 687446 h 1159457"/>
                <a:gd name="connsiteX850" fmla="*/ 6533570 w 12191999"/>
                <a:gd name="connsiteY850" fmla="*/ 687446 h 1159457"/>
                <a:gd name="connsiteX851" fmla="*/ 6533570 w 12191999"/>
                <a:gd name="connsiteY851" fmla="*/ 713387 h 1159457"/>
                <a:gd name="connsiteX852" fmla="*/ 6535597 w 12191999"/>
                <a:gd name="connsiteY852" fmla="*/ 713387 h 1159457"/>
                <a:gd name="connsiteX853" fmla="*/ 6549783 w 12191999"/>
                <a:gd name="connsiteY853" fmla="*/ 713387 h 1159457"/>
                <a:gd name="connsiteX854" fmla="*/ 6549783 w 12191999"/>
                <a:gd name="connsiteY854" fmla="*/ 715008 h 1159457"/>
                <a:gd name="connsiteX855" fmla="*/ 6549783 w 12191999"/>
                <a:gd name="connsiteY855" fmla="*/ 726358 h 1159457"/>
                <a:gd name="connsiteX856" fmla="*/ 6550543 w 12191999"/>
                <a:gd name="connsiteY856" fmla="*/ 726358 h 1159457"/>
                <a:gd name="connsiteX857" fmla="*/ 6555864 w 12191999"/>
                <a:gd name="connsiteY857" fmla="*/ 726358 h 1159457"/>
                <a:gd name="connsiteX858" fmla="*/ 6555864 w 12191999"/>
                <a:gd name="connsiteY858" fmla="*/ 725547 h 1159457"/>
                <a:gd name="connsiteX859" fmla="*/ 6555864 w 12191999"/>
                <a:gd name="connsiteY859" fmla="*/ 719872 h 1159457"/>
                <a:gd name="connsiteX860" fmla="*/ 6586264 w 12191999"/>
                <a:gd name="connsiteY860" fmla="*/ 719872 h 1159457"/>
                <a:gd name="connsiteX861" fmla="*/ 6586264 w 12191999"/>
                <a:gd name="connsiteY861" fmla="*/ 743652 h 1159457"/>
                <a:gd name="connsiteX862" fmla="*/ 6587277 w 12191999"/>
                <a:gd name="connsiteY862" fmla="*/ 743652 h 1159457"/>
                <a:gd name="connsiteX863" fmla="*/ 6594371 w 12191999"/>
                <a:gd name="connsiteY863" fmla="*/ 743652 h 1159457"/>
                <a:gd name="connsiteX864" fmla="*/ 6594371 w 12191999"/>
                <a:gd name="connsiteY864" fmla="*/ 744733 h 1159457"/>
                <a:gd name="connsiteX865" fmla="*/ 6594371 w 12191999"/>
                <a:gd name="connsiteY865" fmla="*/ 752299 h 1159457"/>
                <a:gd name="connsiteX866" fmla="*/ 6595131 w 12191999"/>
                <a:gd name="connsiteY866" fmla="*/ 752299 h 1159457"/>
                <a:gd name="connsiteX867" fmla="*/ 6600451 w 12191999"/>
                <a:gd name="connsiteY867" fmla="*/ 752299 h 1159457"/>
                <a:gd name="connsiteX868" fmla="*/ 6600451 w 12191999"/>
                <a:gd name="connsiteY868" fmla="*/ 750137 h 1159457"/>
                <a:gd name="connsiteX869" fmla="*/ 6600451 w 12191999"/>
                <a:gd name="connsiteY869" fmla="*/ 735005 h 1159457"/>
                <a:gd name="connsiteX870" fmla="*/ 6601464 w 12191999"/>
                <a:gd name="connsiteY870" fmla="*/ 735005 h 1159457"/>
                <a:gd name="connsiteX871" fmla="*/ 6608558 w 12191999"/>
                <a:gd name="connsiteY871" fmla="*/ 735005 h 1159457"/>
                <a:gd name="connsiteX872" fmla="*/ 6608558 w 12191999"/>
                <a:gd name="connsiteY872" fmla="*/ 736086 h 1159457"/>
                <a:gd name="connsiteX873" fmla="*/ 6608558 w 12191999"/>
                <a:gd name="connsiteY873" fmla="*/ 743652 h 1159457"/>
                <a:gd name="connsiteX874" fmla="*/ 6613878 w 12191999"/>
                <a:gd name="connsiteY874" fmla="*/ 741659 h 1159457"/>
                <a:gd name="connsiteX875" fmla="*/ 6614638 w 12191999"/>
                <a:gd name="connsiteY875" fmla="*/ 740679 h 1159457"/>
                <a:gd name="connsiteX876" fmla="*/ 6614638 w 12191999"/>
                <a:gd name="connsiteY876" fmla="*/ 735005 h 1159457"/>
                <a:gd name="connsiteX877" fmla="*/ 6653145 w 12191999"/>
                <a:gd name="connsiteY877" fmla="*/ 735005 h 1159457"/>
                <a:gd name="connsiteX878" fmla="*/ 6653145 w 12191999"/>
                <a:gd name="connsiteY878" fmla="*/ 758784 h 1159457"/>
                <a:gd name="connsiteX879" fmla="*/ 6655171 w 12191999"/>
                <a:gd name="connsiteY879" fmla="*/ 758784 h 1159457"/>
                <a:gd name="connsiteX880" fmla="*/ 6669358 w 12191999"/>
                <a:gd name="connsiteY880" fmla="*/ 758784 h 1159457"/>
                <a:gd name="connsiteX881" fmla="*/ 6669358 w 12191999"/>
                <a:gd name="connsiteY881" fmla="*/ 759865 h 1159457"/>
                <a:gd name="connsiteX882" fmla="*/ 6669358 w 12191999"/>
                <a:gd name="connsiteY882" fmla="*/ 767431 h 1159457"/>
                <a:gd name="connsiteX883" fmla="*/ 6671132 w 12191999"/>
                <a:gd name="connsiteY883" fmla="*/ 767431 h 1159457"/>
                <a:gd name="connsiteX884" fmla="*/ 6683545 w 12191999"/>
                <a:gd name="connsiteY884" fmla="*/ 767431 h 1159457"/>
                <a:gd name="connsiteX885" fmla="*/ 6683545 w 12191999"/>
                <a:gd name="connsiteY885" fmla="*/ 743652 h 1159457"/>
                <a:gd name="connsiteX886" fmla="*/ 6684558 w 12191999"/>
                <a:gd name="connsiteY886" fmla="*/ 743652 h 1159457"/>
                <a:gd name="connsiteX887" fmla="*/ 6691652 w 12191999"/>
                <a:gd name="connsiteY887" fmla="*/ 743652 h 1159457"/>
                <a:gd name="connsiteX888" fmla="*/ 6691652 w 12191999"/>
                <a:gd name="connsiteY888" fmla="*/ 711225 h 1159457"/>
                <a:gd name="connsiteX889" fmla="*/ 6692665 w 12191999"/>
                <a:gd name="connsiteY889" fmla="*/ 711225 h 1159457"/>
                <a:gd name="connsiteX890" fmla="*/ 6699759 w 12191999"/>
                <a:gd name="connsiteY890" fmla="*/ 711225 h 1159457"/>
                <a:gd name="connsiteX891" fmla="*/ 6699759 w 12191999"/>
                <a:gd name="connsiteY891" fmla="*/ 709334 h 1159457"/>
                <a:gd name="connsiteX892" fmla="*/ 6699759 w 12191999"/>
                <a:gd name="connsiteY892" fmla="*/ 696093 h 1159457"/>
                <a:gd name="connsiteX893" fmla="*/ 6698492 w 12191999"/>
                <a:gd name="connsiteY893" fmla="*/ 694471 h 1159457"/>
                <a:gd name="connsiteX894" fmla="*/ 6703812 w 12191999"/>
                <a:gd name="connsiteY894" fmla="*/ 683122 h 1159457"/>
                <a:gd name="connsiteX895" fmla="*/ 6711919 w 12191999"/>
                <a:gd name="connsiteY895" fmla="*/ 711225 h 1159457"/>
                <a:gd name="connsiteX896" fmla="*/ 6712679 w 12191999"/>
                <a:gd name="connsiteY896" fmla="*/ 711225 h 1159457"/>
                <a:gd name="connsiteX897" fmla="*/ 6717999 w 12191999"/>
                <a:gd name="connsiteY897" fmla="*/ 711225 h 1159457"/>
                <a:gd name="connsiteX898" fmla="*/ 6717999 w 12191999"/>
                <a:gd name="connsiteY898" fmla="*/ 605298 h 1159457"/>
                <a:gd name="connsiteX899" fmla="*/ 6719519 w 12191999"/>
                <a:gd name="connsiteY899" fmla="*/ 605298 h 1159457"/>
                <a:gd name="connsiteX900" fmla="*/ 6730159 w 12191999"/>
                <a:gd name="connsiteY900" fmla="*/ 605298 h 1159457"/>
                <a:gd name="connsiteX901" fmla="*/ 6730159 w 12191999"/>
                <a:gd name="connsiteY901" fmla="*/ 557739 h 1159457"/>
                <a:gd name="connsiteX902" fmla="*/ 6756506 w 12191999"/>
                <a:gd name="connsiteY902" fmla="*/ 557739 h 1159457"/>
                <a:gd name="connsiteX903" fmla="*/ 6756506 w 12191999"/>
                <a:gd name="connsiteY903" fmla="*/ 536121 h 1159457"/>
                <a:gd name="connsiteX904" fmla="*/ 6790960 w 12191999"/>
                <a:gd name="connsiteY904" fmla="*/ 536121 h 1159457"/>
                <a:gd name="connsiteX905" fmla="*/ 6790960 w 12191999"/>
                <a:gd name="connsiteY905" fmla="*/ 538553 h 1159457"/>
                <a:gd name="connsiteX906" fmla="*/ 6790960 w 12191999"/>
                <a:gd name="connsiteY906" fmla="*/ 555577 h 1159457"/>
                <a:gd name="connsiteX907" fmla="*/ 6793240 w 12191999"/>
                <a:gd name="connsiteY907" fmla="*/ 555577 h 1159457"/>
                <a:gd name="connsiteX908" fmla="*/ 6809200 w 12191999"/>
                <a:gd name="connsiteY908" fmla="*/ 555577 h 1159457"/>
                <a:gd name="connsiteX909" fmla="*/ 6809200 w 12191999"/>
                <a:gd name="connsiteY909" fmla="*/ 603136 h 1159457"/>
                <a:gd name="connsiteX910" fmla="*/ 6810213 w 12191999"/>
                <a:gd name="connsiteY910" fmla="*/ 603136 h 1159457"/>
                <a:gd name="connsiteX911" fmla="*/ 6817307 w 12191999"/>
                <a:gd name="connsiteY911" fmla="*/ 603136 h 1159457"/>
                <a:gd name="connsiteX912" fmla="*/ 6831494 w 12191999"/>
                <a:gd name="connsiteY912" fmla="*/ 607460 h 1159457"/>
                <a:gd name="connsiteX913" fmla="*/ 6831494 w 12191999"/>
                <a:gd name="connsiteY913" fmla="*/ 646372 h 1159457"/>
                <a:gd name="connsiteX914" fmla="*/ 6832507 w 12191999"/>
                <a:gd name="connsiteY914" fmla="*/ 646372 h 1159457"/>
                <a:gd name="connsiteX915" fmla="*/ 6839600 w 12191999"/>
                <a:gd name="connsiteY915" fmla="*/ 646372 h 1159457"/>
                <a:gd name="connsiteX916" fmla="*/ 6839600 w 12191999"/>
                <a:gd name="connsiteY916" fmla="*/ 647993 h 1159457"/>
                <a:gd name="connsiteX917" fmla="*/ 6839600 w 12191999"/>
                <a:gd name="connsiteY917" fmla="*/ 659342 h 1159457"/>
                <a:gd name="connsiteX918" fmla="*/ 6841627 w 12191999"/>
                <a:gd name="connsiteY918" fmla="*/ 659342 h 1159457"/>
                <a:gd name="connsiteX919" fmla="*/ 6855814 w 12191999"/>
                <a:gd name="connsiteY919" fmla="*/ 659342 h 1159457"/>
                <a:gd name="connsiteX920" fmla="*/ 6861894 w 12191999"/>
                <a:gd name="connsiteY920" fmla="*/ 665828 h 1159457"/>
                <a:gd name="connsiteX921" fmla="*/ 6861894 w 12191999"/>
                <a:gd name="connsiteY921" fmla="*/ 687446 h 1159457"/>
                <a:gd name="connsiteX922" fmla="*/ 6864174 w 12191999"/>
                <a:gd name="connsiteY922" fmla="*/ 687446 h 1159457"/>
                <a:gd name="connsiteX923" fmla="*/ 6880134 w 12191999"/>
                <a:gd name="connsiteY923" fmla="*/ 687446 h 1159457"/>
                <a:gd name="connsiteX924" fmla="*/ 6880134 w 12191999"/>
                <a:gd name="connsiteY924" fmla="*/ 688526 h 1159457"/>
                <a:gd name="connsiteX925" fmla="*/ 6880134 w 12191999"/>
                <a:gd name="connsiteY925" fmla="*/ 696093 h 1159457"/>
                <a:gd name="connsiteX926" fmla="*/ 6881401 w 12191999"/>
                <a:gd name="connsiteY926" fmla="*/ 696093 h 1159457"/>
                <a:gd name="connsiteX927" fmla="*/ 6890268 w 12191999"/>
                <a:gd name="connsiteY927" fmla="*/ 696093 h 1159457"/>
                <a:gd name="connsiteX928" fmla="*/ 6890268 w 12191999"/>
                <a:gd name="connsiteY928" fmla="*/ 698254 h 1159457"/>
                <a:gd name="connsiteX929" fmla="*/ 6890268 w 12191999"/>
                <a:gd name="connsiteY929" fmla="*/ 713387 h 1159457"/>
                <a:gd name="connsiteX930" fmla="*/ 6894321 w 12191999"/>
                <a:gd name="connsiteY930" fmla="*/ 711495 h 1159457"/>
                <a:gd name="connsiteX931" fmla="*/ 6894321 w 12191999"/>
                <a:gd name="connsiteY931" fmla="*/ 698254 h 1159457"/>
                <a:gd name="connsiteX932" fmla="*/ 6895334 w 12191999"/>
                <a:gd name="connsiteY932" fmla="*/ 698254 h 1159457"/>
                <a:gd name="connsiteX933" fmla="*/ 6902428 w 12191999"/>
                <a:gd name="connsiteY933" fmla="*/ 698254 h 1159457"/>
                <a:gd name="connsiteX934" fmla="*/ 6902428 w 12191999"/>
                <a:gd name="connsiteY934" fmla="*/ 699876 h 1159457"/>
                <a:gd name="connsiteX935" fmla="*/ 6902428 w 12191999"/>
                <a:gd name="connsiteY935" fmla="*/ 711225 h 1159457"/>
                <a:gd name="connsiteX936" fmla="*/ 6903188 w 12191999"/>
                <a:gd name="connsiteY936" fmla="*/ 711225 h 1159457"/>
                <a:gd name="connsiteX937" fmla="*/ 6908508 w 12191999"/>
                <a:gd name="connsiteY937" fmla="*/ 711225 h 1159457"/>
                <a:gd name="connsiteX938" fmla="*/ 6957148 w 12191999"/>
                <a:gd name="connsiteY938" fmla="*/ 706902 h 1159457"/>
                <a:gd name="connsiteX939" fmla="*/ 6957148 w 12191999"/>
                <a:gd name="connsiteY939" fmla="*/ 708253 h 1159457"/>
                <a:gd name="connsiteX940" fmla="*/ 6957148 w 12191999"/>
                <a:gd name="connsiteY940" fmla="*/ 717710 h 1159457"/>
                <a:gd name="connsiteX941" fmla="*/ 6957908 w 12191999"/>
                <a:gd name="connsiteY941" fmla="*/ 717710 h 1159457"/>
                <a:gd name="connsiteX942" fmla="*/ 6963229 w 12191999"/>
                <a:gd name="connsiteY942" fmla="*/ 717710 h 1159457"/>
                <a:gd name="connsiteX943" fmla="*/ 6963229 w 12191999"/>
                <a:gd name="connsiteY943" fmla="*/ 719872 h 1159457"/>
                <a:gd name="connsiteX944" fmla="*/ 6963229 w 12191999"/>
                <a:gd name="connsiteY944" fmla="*/ 735005 h 1159457"/>
                <a:gd name="connsiteX945" fmla="*/ 6965255 w 12191999"/>
                <a:gd name="connsiteY945" fmla="*/ 733654 h 1159457"/>
                <a:gd name="connsiteX946" fmla="*/ 6979442 w 12191999"/>
                <a:gd name="connsiteY946" fmla="*/ 724196 h 1159457"/>
                <a:gd name="connsiteX947" fmla="*/ 6985522 w 12191999"/>
                <a:gd name="connsiteY947" fmla="*/ 683122 h 1159457"/>
                <a:gd name="connsiteX948" fmla="*/ 6986282 w 12191999"/>
                <a:gd name="connsiteY948" fmla="*/ 682852 h 1159457"/>
                <a:gd name="connsiteX949" fmla="*/ 6991602 w 12191999"/>
                <a:gd name="connsiteY949" fmla="*/ 680960 h 1159457"/>
                <a:gd name="connsiteX950" fmla="*/ 6993629 w 12191999"/>
                <a:gd name="connsiteY950" fmla="*/ 611783 h 1159457"/>
                <a:gd name="connsiteX951" fmla="*/ 6995656 w 12191999"/>
                <a:gd name="connsiteY951" fmla="*/ 680960 h 1159457"/>
                <a:gd name="connsiteX952" fmla="*/ 6996416 w 12191999"/>
                <a:gd name="connsiteY952" fmla="*/ 681230 h 1159457"/>
                <a:gd name="connsiteX953" fmla="*/ 7001736 w 12191999"/>
                <a:gd name="connsiteY953" fmla="*/ 683122 h 1159457"/>
                <a:gd name="connsiteX954" fmla="*/ 7001736 w 12191999"/>
                <a:gd name="connsiteY954" fmla="*/ 596651 h 1159457"/>
                <a:gd name="connsiteX955" fmla="*/ 7005789 w 12191999"/>
                <a:gd name="connsiteY955" fmla="*/ 564224 h 1159457"/>
                <a:gd name="connsiteX956" fmla="*/ 7044296 w 12191999"/>
                <a:gd name="connsiteY956" fmla="*/ 564224 h 1159457"/>
                <a:gd name="connsiteX957" fmla="*/ 7044296 w 12191999"/>
                <a:gd name="connsiteY957" fmla="*/ 596651 h 1159457"/>
                <a:gd name="connsiteX958" fmla="*/ 7045056 w 12191999"/>
                <a:gd name="connsiteY958" fmla="*/ 596651 h 1159457"/>
                <a:gd name="connsiteX959" fmla="*/ 7050376 w 12191999"/>
                <a:gd name="connsiteY959" fmla="*/ 596651 h 1159457"/>
                <a:gd name="connsiteX960" fmla="*/ 7050376 w 12191999"/>
                <a:gd name="connsiteY960" fmla="*/ 514503 h 1159457"/>
                <a:gd name="connsiteX961" fmla="*/ 7052150 w 12191999"/>
                <a:gd name="connsiteY961" fmla="*/ 514503 h 1159457"/>
                <a:gd name="connsiteX962" fmla="*/ 7064563 w 12191999"/>
                <a:gd name="connsiteY962" fmla="*/ 514503 h 1159457"/>
                <a:gd name="connsiteX963" fmla="*/ 7064563 w 12191999"/>
                <a:gd name="connsiteY963" fmla="*/ 512612 h 1159457"/>
                <a:gd name="connsiteX964" fmla="*/ 7064563 w 12191999"/>
                <a:gd name="connsiteY964" fmla="*/ 499371 h 1159457"/>
                <a:gd name="connsiteX965" fmla="*/ 7086857 w 12191999"/>
                <a:gd name="connsiteY965" fmla="*/ 499371 h 1159457"/>
                <a:gd name="connsiteX966" fmla="*/ 7086857 w 12191999"/>
                <a:gd name="connsiteY966" fmla="*/ 498290 h 1159457"/>
                <a:gd name="connsiteX967" fmla="*/ 7086857 w 12191999"/>
                <a:gd name="connsiteY967" fmla="*/ 490724 h 1159457"/>
                <a:gd name="connsiteX968" fmla="*/ 7088630 w 12191999"/>
                <a:gd name="connsiteY968" fmla="*/ 490724 h 1159457"/>
                <a:gd name="connsiteX969" fmla="*/ 7101044 w 12191999"/>
                <a:gd name="connsiteY969" fmla="*/ 490724 h 1159457"/>
                <a:gd name="connsiteX970" fmla="*/ 7101044 w 12191999"/>
                <a:gd name="connsiteY970" fmla="*/ 491805 h 1159457"/>
                <a:gd name="connsiteX971" fmla="*/ 7101044 w 12191999"/>
                <a:gd name="connsiteY971" fmla="*/ 499371 h 1159457"/>
                <a:gd name="connsiteX972" fmla="*/ 7101804 w 12191999"/>
                <a:gd name="connsiteY972" fmla="*/ 499371 h 1159457"/>
                <a:gd name="connsiteX973" fmla="*/ 7107124 w 12191999"/>
                <a:gd name="connsiteY973" fmla="*/ 499371 h 1159457"/>
                <a:gd name="connsiteX974" fmla="*/ 7117257 w 12191999"/>
                <a:gd name="connsiteY974" fmla="*/ 495047 h 1159457"/>
                <a:gd name="connsiteX975" fmla="*/ 7121310 w 12191999"/>
                <a:gd name="connsiteY975" fmla="*/ 498290 h 1159457"/>
                <a:gd name="connsiteX976" fmla="*/ 7121310 w 12191999"/>
                <a:gd name="connsiteY976" fmla="*/ 490724 h 1159457"/>
                <a:gd name="connsiteX977" fmla="*/ 7123590 w 12191999"/>
                <a:gd name="connsiteY977" fmla="*/ 490724 h 1159457"/>
                <a:gd name="connsiteX978" fmla="*/ 7139551 w 12191999"/>
                <a:gd name="connsiteY978" fmla="*/ 490724 h 1159457"/>
                <a:gd name="connsiteX979" fmla="*/ 7139551 w 12191999"/>
                <a:gd name="connsiteY979" fmla="*/ 491805 h 1159457"/>
                <a:gd name="connsiteX980" fmla="*/ 7139551 w 12191999"/>
                <a:gd name="connsiteY980" fmla="*/ 499371 h 1159457"/>
                <a:gd name="connsiteX981" fmla="*/ 7169951 w 12191999"/>
                <a:gd name="connsiteY981" fmla="*/ 499371 h 1159457"/>
                <a:gd name="connsiteX982" fmla="*/ 7169951 w 12191999"/>
                <a:gd name="connsiteY982" fmla="*/ 500992 h 1159457"/>
                <a:gd name="connsiteX983" fmla="*/ 7169951 w 12191999"/>
                <a:gd name="connsiteY983" fmla="*/ 512342 h 1159457"/>
                <a:gd name="connsiteX984" fmla="*/ 7196298 w 12191999"/>
                <a:gd name="connsiteY984" fmla="*/ 512342 h 1159457"/>
                <a:gd name="connsiteX985" fmla="*/ 7196298 w 12191999"/>
                <a:gd name="connsiteY985" fmla="*/ 542606 h 1159457"/>
                <a:gd name="connsiteX986" fmla="*/ 7197058 w 12191999"/>
                <a:gd name="connsiteY986" fmla="*/ 542606 h 1159457"/>
                <a:gd name="connsiteX987" fmla="*/ 7202378 w 12191999"/>
                <a:gd name="connsiteY987" fmla="*/ 542606 h 1159457"/>
                <a:gd name="connsiteX988" fmla="*/ 7202378 w 12191999"/>
                <a:gd name="connsiteY988" fmla="*/ 543687 h 1159457"/>
                <a:gd name="connsiteX989" fmla="*/ 7202378 w 12191999"/>
                <a:gd name="connsiteY989" fmla="*/ 551254 h 1159457"/>
                <a:gd name="connsiteX990" fmla="*/ 7206432 w 12191999"/>
                <a:gd name="connsiteY990" fmla="*/ 581518 h 1159457"/>
                <a:gd name="connsiteX991" fmla="*/ 7207192 w 12191999"/>
                <a:gd name="connsiteY991" fmla="*/ 581518 h 1159457"/>
                <a:gd name="connsiteX992" fmla="*/ 7212512 w 12191999"/>
                <a:gd name="connsiteY992" fmla="*/ 581518 h 1159457"/>
                <a:gd name="connsiteX993" fmla="*/ 7212512 w 12191999"/>
                <a:gd name="connsiteY993" fmla="*/ 582329 h 1159457"/>
                <a:gd name="connsiteX994" fmla="*/ 7212512 w 12191999"/>
                <a:gd name="connsiteY994" fmla="*/ 588004 h 1159457"/>
                <a:gd name="connsiteX995" fmla="*/ 7213525 w 12191999"/>
                <a:gd name="connsiteY995" fmla="*/ 588004 h 1159457"/>
                <a:gd name="connsiteX996" fmla="*/ 7220618 w 12191999"/>
                <a:gd name="connsiteY996" fmla="*/ 588004 h 1159457"/>
                <a:gd name="connsiteX997" fmla="*/ 7220618 w 12191999"/>
                <a:gd name="connsiteY997" fmla="*/ 618269 h 1159457"/>
                <a:gd name="connsiteX998" fmla="*/ 7222645 w 12191999"/>
                <a:gd name="connsiteY998" fmla="*/ 618269 h 1159457"/>
                <a:gd name="connsiteX999" fmla="*/ 7236832 w 12191999"/>
                <a:gd name="connsiteY999" fmla="*/ 618269 h 1159457"/>
                <a:gd name="connsiteX1000" fmla="*/ 7236832 w 12191999"/>
                <a:gd name="connsiteY1000" fmla="*/ 642048 h 1159457"/>
                <a:gd name="connsiteX1001" fmla="*/ 7238859 w 12191999"/>
                <a:gd name="connsiteY1001" fmla="*/ 643669 h 1159457"/>
                <a:gd name="connsiteX1002" fmla="*/ 7238859 w 12191999"/>
                <a:gd name="connsiteY1002" fmla="*/ 655019 h 1159457"/>
                <a:gd name="connsiteX1003" fmla="*/ 7239619 w 12191999"/>
                <a:gd name="connsiteY1003" fmla="*/ 655019 h 1159457"/>
                <a:gd name="connsiteX1004" fmla="*/ 7244939 w 12191999"/>
                <a:gd name="connsiteY1004" fmla="*/ 655019 h 1159457"/>
                <a:gd name="connsiteX1005" fmla="*/ 7244939 w 12191999"/>
                <a:gd name="connsiteY1005" fmla="*/ 678798 h 1159457"/>
                <a:gd name="connsiteX1006" fmla="*/ 7246205 w 12191999"/>
                <a:gd name="connsiteY1006" fmla="*/ 678798 h 1159457"/>
                <a:gd name="connsiteX1007" fmla="*/ 7255072 w 12191999"/>
                <a:gd name="connsiteY1007" fmla="*/ 678798 h 1159457"/>
                <a:gd name="connsiteX1008" fmla="*/ 7257099 w 12191999"/>
                <a:gd name="connsiteY1008" fmla="*/ 682852 h 1159457"/>
                <a:gd name="connsiteX1009" fmla="*/ 7257099 w 12191999"/>
                <a:gd name="connsiteY1009" fmla="*/ 696093 h 1159457"/>
                <a:gd name="connsiteX1010" fmla="*/ 7258619 w 12191999"/>
                <a:gd name="connsiteY1010" fmla="*/ 694201 h 1159457"/>
                <a:gd name="connsiteX1011" fmla="*/ 7269259 w 12191999"/>
                <a:gd name="connsiteY1011" fmla="*/ 680960 h 1159457"/>
                <a:gd name="connsiteX1012" fmla="*/ 7297633 w 12191999"/>
                <a:gd name="connsiteY1012" fmla="*/ 680960 h 1159457"/>
                <a:gd name="connsiteX1013" fmla="*/ 7297633 w 12191999"/>
                <a:gd name="connsiteY1013" fmla="*/ 767431 h 1159457"/>
                <a:gd name="connsiteX1014" fmla="*/ 7298393 w 12191999"/>
                <a:gd name="connsiteY1014" fmla="*/ 767431 h 1159457"/>
                <a:gd name="connsiteX1015" fmla="*/ 7303713 w 12191999"/>
                <a:gd name="connsiteY1015" fmla="*/ 767431 h 1159457"/>
                <a:gd name="connsiteX1016" fmla="*/ 7304473 w 12191999"/>
                <a:gd name="connsiteY1016" fmla="*/ 766080 h 1159457"/>
                <a:gd name="connsiteX1017" fmla="*/ 7309793 w 12191999"/>
                <a:gd name="connsiteY1017" fmla="*/ 756622 h 1159457"/>
                <a:gd name="connsiteX1018" fmla="*/ 7309793 w 12191999"/>
                <a:gd name="connsiteY1018" fmla="*/ 758514 h 1159457"/>
                <a:gd name="connsiteX1019" fmla="*/ 7309793 w 12191999"/>
                <a:gd name="connsiteY1019" fmla="*/ 771755 h 1159457"/>
                <a:gd name="connsiteX1020" fmla="*/ 7313846 w 12191999"/>
                <a:gd name="connsiteY1020" fmla="*/ 726358 h 1159457"/>
                <a:gd name="connsiteX1021" fmla="*/ 7314606 w 12191999"/>
                <a:gd name="connsiteY1021" fmla="*/ 726358 h 1159457"/>
                <a:gd name="connsiteX1022" fmla="*/ 7319926 w 12191999"/>
                <a:gd name="connsiteY1022" fmla="*/ 726358 h 1159457"/>
                <a:gd name="connsiteX1023" fmla="*/ 7319926 w 12191999"/>
                <a:gd name="connsiteY1023" fmla="*/ 661504 h 1159457"/>
                <a:gd name="connsiteX1024" fmla="*/ 7320940 w 12191999"/>
                <a:gd name="connsiteY1024" fmla="*/ 661504 h 1159457"/>
                <a:gd name="connsiteX1025" fmla="*/ 7328033 w 12191999"/>
                <a:gd name="connsiteY1025" fmla="*/ 661504 h 1159457"/>
                <a:gd name="connsiteX1026" fmla="*/ 7340193 w 12191999"/>
                <a:gd name="connsiteY1026" fmla="*/ 618269 h 1159457"/>
                <a:gd name="connsiteX1027" fmla="*/ 7341460 w 12191999"/>
                <a:gd name="connsiteY1027" fmla="*/ 618269 h 1159457"/>
                <a:gd name="connsiteX1028" fmla="*/ 7350327 w 12191999"/>
                <a:gd name="connsiteY1028" fmla="*/ 618269 h 1159457"/>
                <a:gd name="connsiteX1029" fmla="*/ 7360460 w 12191999"/>
                <a:gd name="connsiteY1029" fmla="*/ 661504 h 1159457"/>
                <a:gd name="connsiteX1030" fmla="*/ 7361473 w 12191999"/>
                <a:gd name="connsiteY1030" fmla="*/ 661504 h 1159457"/>
                <a:gd name="connsiteX1031" fmla="*/ 7368567 w 12191999"/>
                <a:gd name="connsiteY1031" fmla="*/ 661504 h 1159457"/>
                <a:gd name="connsiteX1032" fmla="*/ 7368567 w 12191999"/>
                <a:gd name="connsiteY1032" fmla="*/ 700416 h 1159457"/>
                <a:gd name="connsiteX1033" fmla="*/ 7370340 w 12191999"/>
                <a:gd name="connsiteY1033" fmla="*/ 700416 h 1159457"/>
                <a:gd name="connsiteX1034" fmla="*/ 7382754 w 12191999"/>
                <a:gd name="connsiteY1034" fmla="*/ 700416 h 1159457"/>
                <a:gd name="connsiteX1035" fmla="*/ 7382754 w 12191999"/>
                <a:gd name="connsiteY1035" fmla="*/ 702578 h 1159457"/>
                <a:gd name="connsiteX1036" fmla="*/ 7382754 w 12191999"/>
                <a:gd name="connsiteY1036" fmla="*/ 717710 h 1159457"/>
                <a:gd name="connsiteX1037" fmla="*/ 7386807 w 12191999"/>
                <a:gd name="connsiteY1037" fmla="*/ 715549 h 1159457"/>
                <a:gd name="connsiteX1038" fmla="*/ 7386807 w 12191999"/>
                <a:gd name="connsiteY1038" fmla="*/ 700416 h 1159457"/>
                <a:gd name="connsiteX1039" fmla="*/ 7388327 w 12191999"/>
                <a:gd name="connsiteY1039" fmla="*/ 700416 h 1159457"/>
                <a:gd name="connsiteX1040" fmla="*/ 7398967 w 12191999"/>
                <a:gd name="connsiteY1040" fmla="*/ 700416 h 1159457"/>
                <a:gd name="connsiteX1041" fmla="*/ 7398967 w 12191999"/>
                <a:gd name="connsiteY1041" fmla="*/ 702037 h 1159457"/>
                <a:gd name="connsiteX1042" fmla="*/ 7398967 w 12191999"/>
                <a:gd name="connsiteY1042" fmla="*/ 713387 h 1159457"/>
                <a:gd name="connsiteX1043" fmla="*/ 7429368 w 12191999"/>
                <a:gd name="connsiteY1043" fmla="*/ 713387 h 1159457"/>
                <a:gd name="connsiteX1044" fmla="*/ 7429368 w 12191999"/>
                <a:gd name="connsiteY1044" fmla="*/ 676637 h 1159457"/>
                <a:gd name="connsiteX1045" fmla="*/ 7430634 w 12191999"/>
                <a:gd name="connsiteY1045" fmla="*/ 676637 h 1159457"/>
                <a:gd name="connsiteX1046" fmla="*/ 7439501 w 12191999"/>
                <a:gd name="connsiteY1046" fmla="*/ 676637 h 1159457"/>
                <a:gd name="connsiteX1047" fmla="*/ 7439501 w 12191999"/>
                <a:gd name="connsiteY1047" fmla="*/ 698254 h 1159457"/>
                <a:gd name="connsiteX1048" fmla="*/ 7441528 w 12191999"/>
                <a:gd name="connsiteY1048" fmla="*/ 665828 h 1159457"/>
                <a:gd name="connsiteX1049" fmla="*/ 7463821 w 12191999"/>
                <a:gd name="connsiteY1049" fmla="*/ 665828 h 1159457"/>
                <a:gd name="connsiteX1050" fmla="*/ 7463821 w 12191999"/>
                <a:gd name="connsiteY1050" fmla="*/ 664206 h 1159457"/>
                <a:gd name="connsiteX1051" fmla="*/ 7463821 w 12191999"/>
                <a:gd name="connsiteY1051" fmla="*/ 652857 h 1159457"/>
                <a:gd name="connsiteX1052" fmla="*/ 7464581 w 12191999"/>
                <a:gd name="connsiteY1052" fmla="*/ 652857 h 1159457"/>
                <a:gd name="connsiteX1053" fmla="*/ 7469901 w 12191999"/>
                <a:gd name="connsiteY1053" fmla="*/ 652857 h 1159457"/>
                <a:gd name="connsiteX1054" fmla="*/ 7469901 w 12191999"/>
                <a:gd name="connsiteY1054" fmla="*/ 650966 h 1159457"/>
                <a:gd name="connsiteX1055" fmla="*/ 7469901 w 12191999"/>
                <a:gd name="connsiteY1055" fmla="*/ 637725 h 1159457"/>
                <a:gd name="connsiteX1056" fmla="*/ 7473955 w 12191999"/>
                <a:gd name="connsiteY1056" fmla="*/ 644210 h 1159457"/>
                <a:gd name="connsiteX1057" fmla="*/ 7476235 w 12191999"/>
                <a:gd name="connsiteY1057" fmla="*/ 644210 h 1159457"/>
                <a:gd name="connsiteX1058" fmla="*/ 7492195 w 12191999"/>
                <a:gd name="connsiteY1058" fmla="*/ 644210 h 1159457"/>
                <a:gd name="connsiteX1059" fmla="*/ 7492195 w 12191999"/>
                <a:gd name="connsiteY1059" fmla="*/ 643399 h 1159457"/>
                <a:gd name="connsiteX1060" fmla="*/ 7492195 w 12191999"/>
                <a:gd name="connsiteY1060" fmla="*/ 637725 h 1159457"/>
                <a:gd name="connsiteX1061" fmla="*/ 7492955 w 12191999"/>
                <a:gd name="connsiteY1061" fmla="*/ 637725 h 1159457"/>
                <a:gd name="connsiteX1062" fmla="*/ 7498275 w 12191999"/>
                <a:gd name="connsiteY1062" fmla="*/ 637725 h 1159457"/>
                <a:gd name="connsiteX1063" fmla="*/ 7498275 w 12191999"/>
                <a:gd name="connsiteY1063" fmla="*/ 639076 h 1159457"/>
                <a:gd name="connsiteX1064" fmla="*/ 7498275 w 12191999"/>
                <a:gd name="connsiteY1064" fmla="*/ 648534 h 1159457"/>
                <a:gd name="connsiteX1065" fmla="*/ 7536782 w 12191999"/>
                <a:gd name="connsiteY1065" fmla="*/ 648534 h 1159457"/>
                <a:gd name="connsiteX1066" fmla="*/ 7536782 w 12191999"/>
                <a:gd name="connsiteY1066" fmla="*/ 786887 h 1159457"/>
                <a:gd name="connsiteX1067" fmla="*/ 7538302 w 12191999"/>
                <a:gd name="connsiteY1067" fmla="*/ 786887 h 1159457"/>
                <a:gd name="connsiteX1068" fmla="*/ 7548942 w 12191999"/>
                <a:gd name="connsiteY1068" fmla="*/ 786887 h 1159457"/>
                <a:gd name="connsiteX1069" fmla="*/ 7548942 w 12191999"/>
                <a:gd name="connsiteY1069" fmla="*/ 773917 h 1159457"/>
                <a:gd name="connsiteX1070" fmla="*/ 7552996 w 12191999"/>
                <a:gd name="connsiteY1070" fmla="*/ 773917 h 1159457"/>
                <a:gd name="connsiteX1071" fmla="*/ 7552996 w 12191999"/>
                <a:gd name="connsiteY1071" fmla="*/ 786887 h 1159457"/>
                <a:gd name="connsiteX1072" fmla="*/ 7583396 w 12191999"/>
                <a:gd name="connsiteY1072" fmla="*/ 786887 h 1159457"/>
                <a:gd name="connsiteX1073" fmla="*/ 7583396 w 12191999"/>
                <a:gd name="connsiteY1073" fmla="*/ 756622 h 1159457"/>
                <a:gd name="connsiteX1074" fmla="*/ 7595556 w 12191999"/>
                <a:gd name="connsiteY1074" fmla="*/ 756622 h 1159457"/>
                <a:gd name="connsiteX1075" fmla="*/ 7607716 w 12191999"/>
                <a:gd name="connsiteY1075" fmla="*/ 754461 h 1159457"/>
                <a:gd name="connsiteX1076" fmla="*/ 7611770 w 12191999"/>
                <a:gd name="connsiteY1076" fmla="*/ 756622 h 1159457"/>
                <a:gd name="connsiteX1077" fmla="*/ 7621903 w 12191999"/>
                <a:gd name="connsiteY1077" fmla="*/ 756622 h 1159457"/>
                <a:gd name="connsiteX1078" fmla="*/ 7621903 w 12191999"/>
                <a:gd name="connsiteY1078" fmla="*/ 786887 h 1159457"/>
                <a:gd name="connsiteX1079" fmla="*/ 7630010 w 12191999"/>
                <a:gd name="connsiteY1079" fmla="*/ 786887 h 1159457"/>
                <a:gd name="connsiteX1080" fmla="*/ 7630010 w 12191999"/>
                <a:gd name="connsiteY1080" fmla="*/ 804182 h 1159457"/>
                <a:gd name="connsiteX1081" fmla="*/ 7639346 w 12191999"/>
                <a:gd name="connsiteY1081" fmla="*/ 805087 h 1159457"/>
                <a:gd name="connsiteX1082" fmla="*/ 7652304 w 12191999"/>
                <a:gd name="connsiteY1082" fmla="*/ 805087 h 1159457"/>
                <a:gd name="connsiteX1083" fmla="*/ 7652304 w 12191999"/>
                <a:gd name="connsiteY1083" fmla="*/ 789049 h 1159457"/>
                <a:gd name="connsiteX1084" fmla="*/ 7720260 w 12191999"/>
                <a:gd name="connsiteY1084" fmla="*/ 789049 h 1159457"/>
                <a:gd name="connsiteX1085" fmla="*/ 7720260 w 12191999"/>
                <a:gd name="connsiteY1085" fmla="*/ 703796 h 1159457"/>
                <a:gd name="connsiteX1086" fmla="*/ 7792268 w 12191999"/>
                <a:gd name="connsiteY1086" fmla="*/ 703796 h 1159457"/>
                <a:gd name="connsiteX1087" fmla="*/ 7792268 w 12191999"/>
                <a:gd name="connsiteY1087" fmla="*/ 782564 h 1159457"/>
                <a:gd name="connsiteX1088" fmla="*/ 7794172 w 12191999"/>
                <a:gd name="connsiteY1088" fmla="*/ 782564 h 1159457"/>
                <a:gd name="connsiteX1089" fmla="*/ 7795414 w 12191999"/>
                <a:gd name="connsiteY1089" fmla="*/ 805087 h 1159457"/>
                <a:gd name="connsiteX1090" fmla="*/ 7805090 w 12191999"/>
                <a:gd name="connsiteY1090" fmla="*/ 805087 h 1159457"/>
                <a:gd name="connsiteX1091" fmla="*/ 7806332 w 12191999"/>
                <a:gd name="connsiteY1091" fmla="*/ 782564 h 1159457"/>
                <a:gd name="connsiteX1092" fmla="*/ 7812412 w 12191999"/>
                <a:gd name="connsiteY1092" fmla="*/ 782564 h 1159457"/>
                <a:gd name="connsiteX1093" fmla="*/ 7813654 w 12191999"/>
                <a:gd name="connsiteY1093" fmla="*/ 805087 h 1159457"/>
                <a:gd name="connsiteX1094" fmla="*/ 7864276 w 12191999"/>
                <a:gd name="connsiteY1094" fmla="*/ 805087 h 1159457"/>
                <a:gd name="connsiteX1095" fmla="*/ 7864276 w 12191999"/>
                <a:gd name="connsiteY1095" fmla="*/ 642059 h 1159457"/>
                <a:gd name="connsiteX1096" fmla="*/ 8061603 w 12191999"/>
                <a:gd name="connsiteY1096" fmla="*/ 642059 h 1159457"/>
                <a:gd name="connsiteX1097" fmla="*/ 8061603 w 12191999"/>
                <a:gd name="connsiteY1097" fmla="*/ 805087 h 1159457"/>
                <a:gd name="connsiteX1098" fmla="*/ 8080300 w 12191999"/>
                <a:gd name="connsiteY1098" fmla="*/ 805087 h 1159457"/>
                <a:gd name="connsiteX1099" fmla="*/ 8080300 w 12191999"/>
                <a:gd name="connsiteY1099" fmla="*/ 722394 h 1159457"/>
                <a:gd name="connsiteX1100" fmla="*/ 8175420 w 12191999"/>
                <a:gd name="connsiteY1100" fmla="*/ 722394 h 1159457"/>
                <a:gd name="connsiteX1101" fmla="*/ 8227884 w 12191999"/>
                <a:gd name="connsiteY1101" fmla="*/ 657181 h 1159457"/>
                <a:gd name="connsiteX1102" fmla="*/ 8292738 w 12191999"/>
                <a:gd name="connsiteY1102" fmla="*/ 657181 h 1159457"/>
                <a:gd name="connsiteX1103" fmla="*/ 8292738 w 12191999"/>
                <a:gd name="connsiteY1103" fmla="*/ 732843 h 1159457"/>
                <a:gd name="connsiteX1104" fmla="*/ 8300845 w 12191999"/>
                <a:gd name="connsiteY1104" fmla="*/ 732843 h 1159457"/>
                <a:gd name="connsiteX1105" fmla="*/ 8302872 w 12191999"/>
                <a:gd name="connsiteY1105" fmla="*/ 726358 h 1159457"/>
                <a:gd name="connsiteX1106" fmla="*/ 8308952 w 12191999"/>
                <a:gd name="connsiteY1106" fmla="*/ 726358 h 1159457"/>
                <a:gd name="connsiteX1107" fmla="*/ 8310979 w 12191999"/>
                <a:gd name="connsiteY1107" fmla="*/ 735005 h 1159457"/>
                <a:gd name="connsiteX1108" fmla="*/ 8323139 w 12191999"/>
                <a:gd name="connsiteY1108" fmla="*/ 735005 h 1159457"/>
                <a:gd name="connsiteX1109" fmla="*/ 8323139 w 12191999"/>
                <a:gd name="connsiteY1109" fmla="*/ 728519 h 1159457"/>
                <a:gd name="connsiteX1110" fmla="*/ 8345432 w 12191999"/>
                <a:gd name="connsiteY1110" fmla="*/ 728519 h 1159457"/>
                <a:gd name="connsiteX1111" fmla="*/ 8345432 w 12191999"/>
                <a:gd name="connsiteY1111" fmla="*/ 735005 h 1159457"/>
                <a:gd name="connsiteX1112" fmla="*/ 8365699 w 12191999"/>
                <a:gd name="connsiteY1112" fmla="*/ 735005 h 1159457"/>
                <a:gd name="connsiteX1113" fmla="*/ 8365699 w 12191999"/>
                <a:gd name="connsiteY1113" fmla="*/ 780402 h 1159457"/>
                <a:gd name="connsiteX1114" fmla="*/ 8379886 w 12191999"/>
                <a:gd name="connsiteY1114" fmla="*/ 780402 h 1159457"/>
                <a:gd name="connsiteX1115" fmla="*/ 8379886 w 12191999"/>
                <a:gd name="connsiteY1115" fmla="*/ 767431 h 1159457"/>
                <a:gd name="connsiteX1116" fmla="*/ 8396100 w 12191999"/>
                <a:gd name="connsiteY1116" fmla="*/ 767431 h 1159457"/>
                <a:gd name="connsiteX1117" fmla="*/ 8396100 w 12191999"/>
                <a:gd name="connsiteY1117" fmla="*/ 588004 h 1159457"/>
                <a:gd name="connsiteX1118" fmla="*/ 8402180 w 12191999"/>
                <a:gd name="connsiteY1118" fmla="*/ 581518 h 1159457"/>
                <a:gd name="connsiteX1119" fmla="*/ 8475141 w 12191999"/>
                <a:gd name="connsiteY1119" fmla="*/ 581518 h 1159457"/>
                <a:gd name="connsiteX1120" fmla="*/ 8475141 w 12191999"/>
                <a:gd name="connsiteY1120" fmla="*/ 590166 h 1159457"/>
                <a:gd name="connsiteX1121" fmla="*/ 8485274 w 12191999"/>
                <a:gd name="connsiteY1121" fmla="*/ 590166 h 1159457"/>
                <a:gd name="connsiteX1122" fmla="*/ 8485274 w 12191999"/>
                <a:gd name="connsiteY1122" fmla="*/ 704740 h 1159457"/>
                <a:gd name="connsiteX1123" fmla="*/ 8507568 w 12191999"/>
                <a:gd name="connsiteY1123" fmla="*/ 704740 h 1159457"/>
                <a:gd name="connsiteX1124" fmla="*/ 8507568 w 12191999"/>
                <a:gd name="connsiteY1124" fmla="*/ 637725 h 1159457"/>
                <a:gd name="connsiteX1125" fmla="*/ 8533915 w 12191999"/>
                <a:gd name="connsiteY1125" fmla="*/ 637725 h 1159457"/>
                <a:gd name="connsiteX1126" fmla="*/ 8537968 w 12191999"/>
                <a:gd name="connsiteY1126" fmla="*/ 633401 h 1159457"/>
                <a:gd name="connsiteX1127" fmla="*/ 8546075 w 12191999"/>
                <a:gd name="connsiteY1127" fmla="*/ 633401 h 1159457"/>
                <a:gd name="connsiteX1128" fmla="*/ 8550128 w 12191999"/>
                <a:gd name="connsiteY1128" fmla="*/ 637725 h 1159457"/>
                <a:gd name="connsiteX1129" fmla="*/ 8572422 w 12191999"/>
                <a:gd name="connsiteY1129" fmla="*/ 637725 h 1159457"/>
                <a:gd name="connsiteX1130" fmla="*/ 8572422 w 12191999"/>
                <a:gd name="connsiteY1130" fmla="*/ 520989 h 1159457"/>
                <a:gd name="connsiteX1131" fmla="*/ 8629169 w 12191999"/>
                <a:gd name="connsiteY1131" fmla="*/ 510180 h 1159457"/>
                <a:gd name="connsiteX1132" fmla="*/ 8629169 w 12191999"/>
                <a:gd name="connsiteY1132" fmla="*/ 511261 h 1159457"/>
                <a:gd name="connsiteX1133" fmla="*/ 8629169 w 12191999"/>
                <a:gd name="connsiteY1133" fmla="*/ 518827 h 1159457"/>
                <a:gd name="connsiteX1134" fmla="*/ 8655516 w 12191999"/>
                <a:gd name="connsiteY1134" fmla="*/ 518827 h 1159457"/>
                <a:gd name="connsiteX1135" fmla="*/ 8655516 w 12191999"/>
                <a:gd name="connsiteY1135" fmla="*/ 773917 h 1159457"/>
                <a:gd name="connsiteX1136" fmla="*/ 8677810 w 12191999"/>
                <a:gd name="connsiteY1136" fmla="*/ 773917 h 1159457"/>
                <a:gd name="connsiteX1137" fmla="*/ 8677810 w 12191999"/>
                <a:gd name="connsiteY1137" fmla="*/ 769593 h 1159457"/>
                <a:gd name="connsiteX1138" fmla="*/ 8689970 w 12191999"/>
                <a:gd name="connsiteY1138" fmla="*/ 769593 h 1159457"/>
                <a:gd name="connsiteX1139" fmla="*/ 8689970 w 12191999"/>
                <a:gd name="connsiteY1139" fmla="*/ 773917 h 1159457"/>
                <a:gd name="connsiteX1140" fmla="*/ 8714290 w 12191999"/>
                <a:gd name="connsiteY1140" fmla="*/ 773917 h 1159457"/>
                <a:gd name="connsiteX1141" fmla="*/ 8714290 w 12191999"/>
                <a:gd name="connsiteY1141" fmla="*/ 760946 h 1159457"/>
                <a:gd name="connsiteX1142" fmla="*/ 8742664 w 12191999"/>
                <a:gd name="connsiteY1142" fmla="*/ 760946 h 1159457"/>
                <a:gd name="connsiteX1143" fmla="*/ 8754824 w 12191999"/>
                <a:gd name="connsiteY1143" fmla="*/ 756622 h 1159457"/>
                <a:gd name="connsiteX1144" fmla="*/ 8775091 w 12191999"/>
                <a:gd name="connsiteY1144" fmla="*/ 760946 h 1159457"/>
                <a:gd name="connsiteX1145" fmla="*/ 8775091 w 12191999"/>
                <a:gd name="connsiteY1145" fmla="*/ 743652 h 1159457"/>
                <a:gd name="connsiteX1146" fmla="*/ 8783198 w 12191999"/>
                <a:gd name="connsiteY1146" fmla="*/ 743652 h 1159457"/>
                <a:gd name="connsiteX1147" fmla="*/ 8783198 w 12191999"/>
                <a:gd name="connsiteY1147" fmla="*/ 730681 h 1159457"/>
                <a:gd name="connsiteX1148" fmla="*/ 8839945 w 12191999"/>
                <a:gd name="connsiteY1148" fmla="*/ 730681 h 1159457"/>
                <a:gd name="connsiteX1149" fmla="*/ 8839945 w 12191999"/>
                <a:gd name="connsiteY1149" fmla="*/ 700416 h 1159457"/>
                <a:gd name="connsiteX1150" fmla="*/ 8858185 w 12191999"/>
                <a:gd name="connsiteY1150" fmla="*/ 700416 h 1159457"/>
                <a:gd name="connsiteX1151" fmla="*/ 8858185 w 12191999"/>
                <a:gd name="connsiteY1151" fmla="*/ 693931 h 1159457"/>
                <a:gd name="connsiteX1152" fmla="*/ 8870345 w 12191999"/>
                <a:gd name="connsiteY1152" fmla="*/ 693931 h 1159457"/>
                <a:gd name="connsiteX1153" fmla="*/ 8870345 w 12191999"/>
                <a:gd name="connsiteY1153" fmla="*/ 700416 h 1159457"/>
                <a:gd name="connsiteX1154" fmla="*/ 8886559 w 12191999"/>
                <a:gd name="connsiteY1154" fmla="*/ 700416 h 1159457"/>
                <a:gd name="connsiteX1155" fmla="*/ 8886559 w 12191999"/>
                <a:gd name="connsiteY1155" fmla="*/ 750137 h 1159457"/>
                <a:gd name="connsiteX1156" fmla="*/ 8918986 w 12191999"/>
                <a:gd name="connsiteY1156" fmla="*/ 750137 h 1159457"/>
                <a:gd name="connsiteX1157" fmla="*/ 8918986 w 12191999"/>
                <a:gd name="connsiteY1157" fmla="*/ 724196 h 1159457"/>
                <a:gd name="connsiteX1158" fmla="*/ 8957493 w 12191999"/>
                <a:gd name="connsiteY1158" fmla="*/ 724196 h 1159457"/>
                <a:gd name="connsiteX1159" fmla="*/ 8957493 w 12191999"/>
                <a:gd name="connsiteY1159" fmla="*/ 693931 h 1159457"/>
                <a:gd name="connsiteX1160" fmla="*/ 9006134 w 12191999"/>
                <a:gd name="connsiteY1160" fmla="*/ 693931 h 1159457"/>
                <a:gd name="connsiteX1161" fmla="*/ 9006294 w 12191999"/>
                <a:gd name="connsiteY1161" fmla="*/ 724196 h 1159457"/>
                <a:gd name="connsiteX1162" fmla="*/ 9016478 w 12191999"/>
                <a:gd name="connsiteY1162" fmla="*/ 724196 h 1159457"/>
                <a:gd name="connsiteX1163" fmla="*/ 9016985 w 12191999"/>
                <a:gd name="connsiteY1163" fmla="*/ 723115 h 1159457"/>
                <a:gd name="connsiteX1164" fmla="*/ 9020531 w 12191999"/>
                <a:gd name="connsiteY1164" fmla="*/ 715549 h 1159457"/>
                <a:gd name="connsiteX1165" fmla="*/ 9022305 w 12191999"/>
                <a:gd name="connsiteY1165" fmla="*/ 715819 h 1159457"/>
                <a:gd name="connsiteX1166" fmla="*/ 9034718 w 12191999"/>
                <a:gd name="connsiteY1166" fmla="*/ 717710 h 1159457"/>
                <a:gd name="connsiteX1167" fmla="*/ 9035225 w 12191999"/>
                <a:gd name="connsiteY1167" fmla="*/ 719062 h 1159457"/>
                <a:gd name="connsiteX1168" fmla="*/ 9038771 w 12191999"/>
                <a:gd name="connsiteY1168" fmla="*/ 728519 h 1159457"/>
                <a:gd name="connsiteX1169" fmla="*/ 9065118 w 12191999"/>
                <a:gd name="connsiteY1169" fmla="*/ 730681 h 1159457"/>
                <a:gd name="connsiteX1170" fmla="*/ 9065118 w 12191999"/>
                <a:gd name="connsiteY1170" fmla="*/ 607460 h 1159457"/>
                <a:gd name="connsiteX1171" fmla="*/ 9067145 w 12191999"/>
                <a:gd name="connsiteY1171" fmla="*/ 607460 h 1159457"/>
                <a:gd name="connsiteX1172" fmla="*/ 9081332 w 12191999"/>
                <a:gd name="connsiteY1172" fmla="*/ 607460 h 1159457"/>
                <a:gd name="connsiteX1173" fmla="*/ 9081332 w 12191999"/>
                <a:gd name="connsiteY1173" fmla="*/ 471268 h 1159457"/>
                <a:gd name="connsiteX1174" fmla="*/ 9083105 w 12191999"/>
                <a:gd name="connsiteY1174" fmla="*/ 471268 h 1159457"/>
                <a:gd name="connsiteX1175" fmla="*/ 9095519 w 12191999"/>
                <a:gd name="connsiteY1175" fmla="*/ 471268 h 1159457"/>
                <a:gd name="connsiteX1176" fmla="*/ 9095519 w 12191999"/>
                <a:gd name="connsiteY1176" fmla="*/ 356694 h 1159457"/>
                <a:gd name="connsiteX1177" fmla="*/ 9099572 w 12191999"/>
                <a:gd name="connsiteY1177" fmla="*/ 328590 h 1159457"/>
                <a:gd name="connsiteX1178" fmla="*/ 9101599 w 12191999"/>
                <a:gd name="connsiteY1178" fmla="*/ 328590 h 1159457"/>
                <a:gd name="connsiteX1179" fmla="*/ 9115786 w 12191999"/>
                <a:gd name="connsiteY1179" fmla="*/ 328590 h 1159457"/>
                <a:gd name="connsiteX1180" fmla="*/ 9152266 w 12191999"/>
                <a:gd name="connsiteY1180" fmla="*/ 246443 h 1159457"/>
                <a:gd name="connsiteX1181" fmla="*/ 9156320 w 12191999"/>
                <a:gd name="connsiteY1181" fmla="*/ 0 h 1159457"/>
                <a:gd name="connsiteX1182" fmla="*/ 9158346 w 12191999"/>
                <a:gd name="connsiteY1182" fmla="*/ 246443 h 1159457"/>
                <a:gd name="connsiteX1183" fmla="*/ 9196853 w 12191999"/>
                <a:gd name="connsiteY1183" fmla="*/ 326429 h 1159457"/>
                <a:gd name="connsiteX1184" fmla="*/ 9198880 w 12191999"/>
                <a:gd name="connsiteY1184" fmla="*/ 326429 h 1159457"/>
                <a:gd name="connsiteX1185" fmla="*/ 9213067 w 12191999"/>
                <a:gd name="connsiteY1185" fmla="*/ 326429 h 1159457"/>
                <a:gd name="connsiteX1186" fmla="*/ 9213067 w 12191999"/>
                <a:gd name="connsiteY1186" fmla="*/ 350208 h 1159457"/>
                <a:gd name="connsiteX1187" fmla="*/ 9213574 w 12191999"/>
                <a:gd name="connsiteY1187" fmla="*/ 351019 h 1159457"/>
                <a:gd name="connsiteX1188" fmla="*/ 9217120 w 12191999"/>
                <a:gd name="connsiteY1188" fmla="*/ 356694 h 1159457"/>
                <a:gd name="connsiteX1189" fmla="*/ 9217120 w 12191999"/>
                <a:gd name="connsiteY1189" fmla="*/ 471268 h 1159457"/>
                <a:gd name="connsiteX1190" fmla="*/ 9219400 w 12191999"/>
                <a:gd name="connsiteY1190" fmla="*/ 471268 h 1159457"/>
                <a:gd name="connsiteX1191" fmla="*/ 9235361 w 12191999"/>
                <a:gd name="connsiteY1191" fmla="*/ 471268 h 1159457"/>
                <a:gd name="connsiteX1192" fmla="*/ 9235361 w 12191999"/>
                <a:gd name="connsiteY1192" fmla="*/ 611783 h 1159457"/>
                <a:gd name="connsiteX1193" fmla="*/ 9236881 w 12191999"/>
                <a:gd name="connsiteY1193" fmla="*/ 611513 h 1159457"/>
                <a:gd name="connsiteX1194" fmla="*/ 9247521 w 12191999"/>
                <a:gd name="connsiteY1194" fmla="*/ 609622 h 1159457"/>
                <a:gd name="connsiteX1195" fmla="*/ 9245494 w 12191999"/>
                <a:gd name="connsiteY1195" fmla="*/ 698254 h 1159457"/>
                <a:gd name="connsiteX1196" fmla="*/ 9247014 w 12191999"/>
                <a:gd name="connsiteY1196" fmla="*/ 698525 h 1159457"/>
                <a:gd name="connsiteX1197" fmla="*/ 9257654 w 12191999"/>
                <a:gd name="connsiteY1197" fmla="*/ 700416 h 1159457"/>
                <a:gd name="connsiteX1198" fmla="*/ 9257907 w 12191999"/>
                <a:gd name="connsiteY1198" fmla="*/ 701227 h 1159457"/>
                <a:gd name="connsiteX1199" fmla="*/ 9259681 w 12191999"/>
                <a:gd name="connsiteY1199" fmla="*/ 706902 h 1159457"/>
                <a:gd name="connsiteX1200" fmla="*/ 9260441 w 12191999"/>
                <a:gd name="connsiteY1200" fmla="*/ 704470 h 1159457"/>
                <a:gd name="connsiteX1201" fmla="*/ 9265761 w 12191999"/>
                <a:gd name="connsiteY1201" fmla="*/ 687446 h 1159457"/>
                <a:gd name="connsiteX1202" fmla="*/ 9267534 w 12191999"/>
                <a:gd name="connsiteY1202" fmla="*/ 687446 h 1159457"/>
                <a:gd name="connsiteX1203" fmla="*/ 9279948 w 12191999"/>
                <a:gd name="connsiteY1203" fmla="*/ 687446 h 1159457"/>
                <a:gd name="connsiteX1204" fmla="*/ 9279948 w 12191999"/>
                <a:gd name="connsiteY1204" fmla="*/ 719872 h 1159457"/>
                <a:gd name="connsiteX1205" fmla="*/ 9280961 w 12191999"/>
                <a:gd name="connsiteY1205" fmla="*/ 720413 h 1159457"/>
                <a:gd name="connsiteX1206" fmla="*/ 9288055 w 12191999"/>
                <a:gd name="connsiteY1206" fmla="*/ 724196 h 1159457"/>
                <a:gd name="connsiteX1207" fmla="*/ 9288055 w 12191999"/>
                <a:gd name="connsiteY1207" fmla="*/ 725547 h 1159457"/>
                <a:gd name="connsiteX1208" fmla="*/ 9288055 w 12191999"/>
                <a:gd name="connsiteY1208" fmla="*/ 735005 h 1159457"/>
                <a:gd name="connsiteX1209" fmla="*/ 9332642 w 12191999"/>
                <a:gd name="connsiteY1209" fmla="*/ 735005 h 1159457"/>
                <a:gd name="connsiteX1210" fmla="*/ 9332642 w 12191999"/>
                <a:gd name="connsiteY1210" fmla="*/ 736086 h 1159457"/>
                <a:gd name="connsiteX1211" fmla="*/ 9332642 w 12191999"/>
                <a:gd name="connsiteY1211" fmla="*/ 743652 h 1159457"/>
                <a:gd name="connsiteX1212" fmla="*/ 9334668 w 12191999"/>
                <a:gd name="connsiteY1212" fmla="*/ 743652 h 1159457"/>
                <a:gd name="connsiteX1213" fmla="*/ 9348855 w 12191999"/>
                <a:gd name="connsiteY1213" fmla="*/ 743652 h 1159457"/>
                <a:gd name="connsiteX1214" fmla="*/ 9348855 w 12191999"/>
                <a:gd name="connsiteY1214" fmla="*/ 713387 h 1159457"/>
                <a:gd name="connsiteX1215" fmla="*/ 9393442 w 12191999"/>
                <a:gd name="connsiteY1215" fmla="*/ 713387 h 1159457"/>
                <a:gd name="connsiteX1216" fmla="*/ 9393442 w 12191999"/>
                <a:gd name="connsiteY1216" fmla="*/ 712036 h 1159457"/>
                <a:gd name="connsiteX1217" fmla="*/ 9393442 w 12191999"/>
                <a:gd name="connsiteY1217" fmla="*/ 702578 h 1159457"/>
                <a:gd name="connsiteX1218" fmla="*/ 9394456 w 12191999"/>
                <a:gd name="connsiteY1218" fmla="*/ 702578 h 1159457"/>
                <a:gd name="connsiteX1219" fmla="*/ 9401549 w 12191999"/>
                <a:gd name="connsiteY1219" fmla="*/ 702578 h 1159457"/>
                <a:gd name="connsiteX1220" fmla="*/ 9401549 w 12191999"/>
                <a:gd name="connsiteY1220" fmla="*/ 700687 h 1159457"/>
                <a:gd name="connsiteX1221" fmla="*/ 9401549 w 12191999"/>
                <a:gd name="connsiteY1221" fmla="*/ 687446 h 1159457"/>
                <a:gd name="connsiteX1222" fmla="*/ 9402309 w 12191999"/>
                <a:gd name="connsiteY1222" fmla="*/ 687446 h 1159457"/>
                <a:gd name="connsiteX1223" fmla="*/ 9407629 w 12191999"/>
                <a:gd name="connsiteY1223" fmla="*/ 687446 h 1159457"/>
                <a:gd name="connsiteX1224" fmla="*/ 9407629 w 12191999"/>
                <a:gd name="connsiteY1224" fmla="*/ 686365 h 1159457"/>
                <a:gd name="connsiteX1225" fmla="*/ 9407629 w 12191999"/>
                <a:gd name="connsiteY1225" fmla="*/ 678798 h 1159457"/>
                <a:gd name="connsiteX1226" fmla="*/ 9409656 w 12191999"/>
                <a:gd name="connsiteY1226" fmla="*/ 678798 h 1159457"/>
                <a:gd name="connsiteX1227" fmla="*/ 9423843 w 12191999"/>
                <a:gd name="connsiteY1227" fmla="*/ 678798 h 1159457"/>
                <a:gd name="connsiteX1228" fmla="*/ 9423843 w 12191999"/>
                <a:gd name="connsiteY1228" fmla="*/ 679879 h 1159457"/>
                <a:gd name="connsiteX1229" fmla="*/ 9423843 w 12191999"/>
                <a:gd name="connsiteY1229" fmla="*/ 687446 h 1159457"/>
                <a:gd name="connsiteX1230" fmla="*/ 9446136 w 12191999"/>
                <a:gd name="connsiteY1230" fmla="*/ 687446 h 1159457"/>
                <a:gd name="connsiteX1231" fmla="*/ 9446136 w 12191999"/>
                <a:gd name="connsiteY1231" fmla="*/ 685554 h 1159457"/>
                <a:gd name="connsiteX1232" fmla="*/ 9446136 w 12191999"/>
                <a:gd name="connsiteY1232" fmla="*/ 672313 h 1159457"/>
                <a:gd name="connsiteX1233" fmla="*/ 9447910 w 12191999"/>
                <a:gd name="connsiteY1233" fmla="*/ 672313 h 1159457"/>
                <a:gd name="connsiteX1234" fmla="*/ 9460323 w 12191999"/>
                <a:gd name="connsiteY1234" fmla="*/ 672313 h 1159457"/>
                <a:gd name="connsiteX1235" fmla="*/ 9460323 w 12191999"/>
                <a:gd name="connsiteY1235" fmla="*/ 696093 h 1159457"/>
                <a:gd name="connsiteX1236" fmla="*/ 9461337 w 12191999"/>
                <a:gd name="connsiteY1236" fmla="*/ 696093 h 1159457"/>
                <a:gd name="connsiteX1237" fmla="*/ 9468430 w 12191999"/>
                <a:gd name="connsiteY1237" fmla="*/ 696093 h 1159457"/>
                <a:gd name="connsiteX1238" fmla="*/ 9468430 w 12191999"/>
                <a:gd name="connsiteY1238" fmla="*/ 695012 h 1159457"/>
                <a:gd name="connsiteX1239" fmla="*/ 9468430 w 12191999"/>
                <a:gd name="connsiteY1239" fmla="*/ 687446 h 1159457"/>
                <a:gd name="connsiteX1240" fmla="*/ 9470203 w 12191999"/>
                <a:gd name="connsiteY1240" fmla="*/ 687446 h 1159457"/>
                <a:gd name="connsiteX1241" fmla="*/ 9482617 w 12191999"/>
                <a:gd name="connsiteY1241" fmla="*/ 687446 h 1159457"/>
                <a:gd name="connsiteX1242" fmla="*/ 9482617 w 12191999"/>
                <a:gd name="connsiteY1242" fmla="*/ 713387 h 1159457"/>
                <a:gd name="connsiteX1243" fmla="*/ 9484644 w 12191999"/>
                <a:gd name="connsiteY1243" fmla="*/ 713387 h 1159457"/>
                <a:gd name="connsiteX1244" fmla="*/ 9498830 w 12191999"/>
                <a:gd name="connsiteY1244" fmla="*/ 713387 h 1159457"/>
                <a:gd name="connsiteX1245" fmla="*/ 9498830 w 12191999"/>
                <a:gd name="connsiteY1245" fmla="*/ 715008 h 1159457"/>
                <a:gd name="connsiteX1246" fmla="*/ 9498830 w 12191999"/>
                <a:gd name="connsiteY1246" fmla="*/ 726358 h 1159457"/>
                <a:gd name="connsiteX1247" fmla="*/ 9499590 w 12191999"/>
                <a:gd name="connsiteY1247" fmla="*/ 726358 h 1159457"/>
                <a:gd name="connsiteX1248" fmla="*/ 9504911 w 12191999"/>
                <a:gd name="connsiteY1248" fmla="*/ 726358 h 1159457"/>
                <a:gd name="connsiteX1249" fmla="*/ 9504911 w 12191999"/>
                <a:gd name="connsiteY1249" fmla="*/ 725547 h 1159457"/>
                <a:gd name="connsiteX1250" fmla="*/ 9504911 w 12191999"/>
                <a:gd name="connsiteY1250" fmla="*/ 719872 h 1159457"/>
                <a:gd name="connsiteX1251" fmla="*/ 9535311 w 12191999"/>
                <a:gd name="connsiteY1251" fmla="*/ 719872 h 1159457"/>
                <a:gd name="connsiteX1252" fmla="*/ 9535311 w 12191999"/>
                <a:gd name="connsiteY1252" fmla="*/ 743652 h 1159457"/>
                <a:gd name="connsiteX1253" fmla="*/ 9536324 w 12191999"/>
                <a:gd name="connsiteY1253" fmla="*/ 743652 h 1159457"/>
                <a:gd name="connsiteX1254" fmla="*/ 9543418 w 12191999"/>
                <a:gd name="connsiteY1254" fmla="*/ 743652 h 1159457"/>
                <a:gd name="connsiteX1255" fmla="*/ 9543418 w 12191999"/>
                <a:gd name="connsiteY1255" fmla="*/ 744733 h 1159457"/>
                <a:gd name="connsiteX1256" fmla="*/ 9543418 w 12191999"/>
                <a:gd name="connsiteY1256" fmla="*/ 752299 h 1159457"/>
                <a:gd name="connsiteX1257" fmla="*/ 9544178 w 12191999"/>
                <a:gd name="connsiteY1257" fmla="*/ 752299 h 1159457"/>
                <a:gd name="connsiteX1258" fmla="*/ 9549498 w 12191999"/>
                <a:gd name="connsiteY1258" fmla="*/ 752299 h 1159457"/>
                <a:gd name="connsiteX1259" fmla="*/ 9549498 w 12191999"/>
                <a:gd name="connsiteY1259" fmla="*/ 750137 h 1159457"/>
                <a:gd name="connsiteX1260" fmla="*/ 9549498 w 12191999"/>
                <a:gd name="connsiteY1260" fmla="*/ 735005 h 1159457"/>
                <a:gd name="connsiteX1261" fmla="*/ 9550511 w 12191999"/>
                <a:gd name="connsiteY1261" fmla="*/ 735005 h 1159457"/>
                <a:gd name="connsiteX1262" fmla="*/ 9557605 w 12191999"/>
                <a:gd name="connsiteY1262" fmla="*/ 735005 h 1159457"/>
                <a:gd name="connsiteX1263" fmla="*/ 9557605 w 12191999"/>
                <a:gd name="connsiteY1263" fmla="*/ 736086 h 1159457"/>
                <a:gd name="connsiteX1264" fmla="*/ 9557605 w 12191999"/>
                <a:gd name="connsiteY1264" fmla="*/ 743652 h 1159457"/>
                <a:gd name="connsiteX1265" fmla="*/ 9562925 w 12191999"/>
                <a:gd name="connsiteY1265" fmla="*/ 741659 h 1159457"/>
                <a:gd name="connsiteX1266" fmla="*/ 9563685 w 12191999"/>
                <a:gd name="connsiteY1266" fmla="*/ 740679 h 1159457"/>
                <a:gd name="connsiteX1267" fmla="*/ 9563685 w 12191999"/>
                <a:gd name="connsiteY1267" fmla="*/ 735005 h 1159457"/>
                <a:gd name="connsiteX1268" fmla="*/ 9602192 w 12191999"/>
                <a:gd name="connsiteY1268" fmla="*/ 735005 h 1159457"/>
                <a:gd name="connsiteX1269" fmla="*/ 9602192 w 12191999"/>
                <a:gd name="connsiteY1269" fmla="*/ 758784 h 1159457"/>
                <a:gd name="connsiteX1270" fmla="*/ 9604218 w 12191999"/>
                <a:gd name="connsiteY1270" fmla="*/ 758784 h 1159457"/>
                <a:gd name="connsiteX1271" fmla="*/ 9618405 w 12191999"/>
                <a:gd name="connsiteY1271" fmla="*/ 758784 h 1159457"/>
                <a:gd name="connsiteX1272" fmla="*/ 9618405 w 12191999"/>
                <a:gd name="connsiteY1272" fmla="*/ 759865 h 1159457"/>
                <a:gd name="connsiteX1273" fmla="*/ 9618405 w 12191999"/>
                <a:gd name="connsiteY1273" fmla="*/ 767431 h 1159457"/>
                <a:gd name="connsiteX1274" fmla="*/ 9620179 w 12191999"/>
                <a:gd name="connsiteY1274" fmla="*/ 767431 h 1159457"/>
                <a:gd name="connsiteX1275" fmla="*/ 9632592 w 12191999"/>
                <a:gd name="connsiteY1275" fmla="*/ 767431 h 1159457"/>
                <a:gd name="connsiteX1276" fmla="*/ 9632592 w 12191999"/>
                <a:gd name="connsiteY1276" fmla="*/ 743652 h 1159457"/>
                <a:gd name="connsiteX1277" fmla="*/ 9633605 w 12191999"/>
                <a:gd name="connsiteY1277" fmla="*/ 743652 h 1159457"/>
                <a:gd name="connsiteX1278" fmla="*/ 9640699 w 12191999"/>
                <a:gd name="connsiteY1278" fmla="*/ 743652 h 1159457"/>
                <a:gd name="connsiteX1279" fmla="*/ 9640699 w 12191999"/>
                <a:gd name="connsiteY1279" fmla="*/ 711225 h 1159457"/>
                <a:gd name="connsiteX1280" fmla="*/ 9641712 w 12191999"/>
                <a:gd name="connsiteY1280" fmla="*/ 711225 h 1159457"/>
                <a:gd name="connsiteX1281" fmla="*/ 9648806 w 12191999"/>
                <a:gd name="connsiteY1281" fmla="*/ 711225 h 1159457"/>
                <a:gd name="connsiteX1282" fmla="*/ 9648806 w 12191999"/>
                <a:gd name="connsiteY1282" fmla="*/ 709334 h 1159457"/>
                <a:gd name="connsiteX1283" fmla="*/ 9648806 w 12191999"/>
                <a:gd name="connsiteY1283" fmla="*/ 696093 h 1159457"/>
                <a:gd name="connsiteX1284" fmla="*/ 9647539 w 12191999"/>
                <a:gd name="connsiteY1284" fmla="*/ 694471 h 1159457"/>
                <a:gd name="connsiteX1285" fmla="*/ 9652859 w 12191999"/>
                <a:gd name="connsiteY1285" fmla="*/ 683122 h 1159457"/>
                <a:gd name="connsiteX1286" fmla="*/ 9660966 w 12191999"/>
                <a:gd name="connsiteY1286" fmla="*/ 711225 h 1159457"/>
                <a:gd name="connsiteX1287" fmla="*/ 9661726 w 12191999"/>
                <a:gd name="connsiteY1287" fmla="*/ 711225 h 1159457"/>
                <a:gd name="connsiteX1288" fmla="*/ 9667046 w 12191999"/>
                <a:gd name="connsiteY1288" fmla="*/ 711225 h 1159457"/>
                <a:gd name="connsiteX1289" fmla="*/ 9667046 w 12191999"/>
                <a:gd name="connsiteY1289" fmla="*/ 605298 h 1159457"/>
                <a:gd name="connsiteX1290" fmla="*/ 9668566 w 12191999"/>
                <a:gd name="connsiteY1290" fmla="*/ 605298 h 1159457"/>
                <a:gd name="connsiteX1291" fmla="*/ 9679206 w 12191999"/>
                <a:gd name="connsiteY1291" fmla="*/ 605298 h 1159457"/>
                <a:gd name="connsiteX1292" fmla="*/ 9679206 w 12191999"/>
                <a:gd name="connsiteY1292" fmla="*/ 557739 h 1159457"/>
                <a:gd name="connsiteX1293" fmla="*/ 9705553 w 12191999"/>
                <a:gd name="connsiteY1293" fmla="*/ 557739 h 1159457"/>
                <a:gd name="connsiteX1294" fmla="*/ 9705553 w 12191999"/>
                <a:gd name="connsiteY1294" fmla="*/ 536121 h 1159457"/>
                <a:gd name="connsiteX1295" fmla="*/ 9740007 w 12191999"/>
                <a:gd name="connsiteY1295" fmla="*/ 536121 h 1159457"/>
                <a:gd name="connsiteX1296" fmla="*/ 9740007 w 12191999"/>
                <a:gd name="connsiteY1296" fmla="*/ 538553 h 1159457"/>
                <a:gd name="connsiteX1297" fmla="*/ 9740007 w 12191999"/>
                <a:gd name="connsiteY1297" fmla="*/ 555577 h 1159457"/>
                <a:gd name="connsiteX1298" fmla="*/ 9742287 w 12191999"/>
                <a:gd name="connsiteY1298" fmla="*/ 555577 h 1159457"/>
                <a:gd name="connsiteX1299" fmla="*/ 9758247 w 12191999"/>
                <a:gd name="connsiteY1299" fmla="*/ 555577 h 1159457"/>
                <a:gd name="connsiteX1300" fmla="*/ 9758247 w 12191999"/>
                <a:gd name="connsiteY1300" fmla="*/ 603136 h 1159457"/>
                <a:gd name="connsiteX1301" fmla="*/ 9759260 w 12191999"/>
                <a:gd name="connsiteY1301" fmla="*/ 603136 h 1159457"/>
                <a:gd name="connsiteX1302" fmla="*/ 9766354 w 12191999"/>
                <a:gd name="connsiteY1302" fmla="*/ 603136 h 1159457"/>
                <a:gd name="connsiteX1303" fmla="*/ 9780541 w 12191999"/>
                <a:gd name="connsiteY1303" fmla="*/ 607460 h 1159457"/>
                <a:gd name="connsiteX1304" fmla="*/ 9780541 w 12191999"/>
                <a:gd name="connsiteY1304" fmla="*/ 646372 h 1159457"/>
                <a:gd name="connsiteX1305" fmla="*/ 9781554 w 12191999"/>
                <a:gd name="connsiteY1305" fmla="*/ 646372 h 1159457"/>
                <a:gd name="connsiteX1306" fmla="*/ 9788647 w 12191999"/>
                <a:gd name="connsiteY1306" fmla="*/ 646372 h 1159457"/>
                <a:gd name="connsiteX1307" fmla="*/ 9788647 w 12191999"/>
                <a:gd name="connsiteY1307" fmla="*/ 647993 h 1159457"/>
                <a:gd name="connsiteX1308" fmla="*/ 9788647 w 12191999"/>
                <a:gd name="connsiteY1308" fmla="*/ 659342 h 1159457"/>
                <a:gd name="connsiteX1309" fmla="*/ 9790674 w 12191999"/>
                <a:gd name="connsiteY1309" fmla="*/ 659342 h 1159457"/>
                <a:gd name="connsiteX1310" fmla="*/ 9804861 w 12191999"/>
                <a:gd name="connsiteY1310" fmla="*/ 659342 h 1159457"/>
                <a:gd name="connsiteX1311" fmla="*/ 9810941 w 12191999"/>
                <a:gd name="connsiteY1311" fmla="*/ 665828 h 1159457"/>
                <a:gd name="connsiteX1312" fmla="*/ 9810941 w 12191999"/>
                <a:gd name="connsiteY1312" fmla="*/ 687446 h 1159457"/>
                <a:gd name="connsiteX1313" fmla="*/ 9813221 w 12191999"/>
                <a:gd name="connsiteY1313" fmla="*/ 687446 h 1159457"/>
                <a:gd name="connsiteX1314" fmla="*/ 9829181 w 12191999"/>
                <a:gd name="connsiteY1314" fmla="*/ 687446 h 1159457"/>
                <a:gd name="connsiteX1315" fmla="*/ 9829181 w 12191999"/>
                <a:gd name="connsiteY1315" fmla="*/ 688526 h 1159457"/>
                <a:gd name="connsiteX1316" fmla="*/ 9829181 w 12191999"/>
                <a:gd name="connsiteY1316" fmla="*/ 696093 h 1159457"/>
                <a:gd name="connsiteX1317" fmla="*/ 9830448 w 12191999"/>
                <a:gd name="connsiteY1317" fmla="*/ 696093 h 1159457"/>
                <a:gd name="connsiteX1318" fmla="*/ 9839315 w 12191999"/>
                <a:gd name="connsiteY1318" fmla="*/ 696093 h 1159457"/>
                <a:gd name="connsiteX1319" fmla="*/ 9839315 w 12191999"/>
                <a:gd name="connsiteY1319" fmla="*/ 698254 h 1159457"/>
                <a:gd name="connsiteX1320" fmla="*/ 9839315 w 12191999"/>
                <a:gd name="connsiteY1320" fmla="*/ 713387 h 1159457"/>
                <a:gd name="connsiteX1321" fmla="*/ 9843368 w 12191999"/>
                <a:gd name="connsiteY1321" fmla="*/ 711495 h 1159457"/>
                <a:gd name="connsiteX1322" fmla="*/ 9843368 w 12191999"/>
                <a:gd name="connsiteY1322" fmla="*/ 698254 h 1159457"/>
                <a:gd name="connsiteX1323" fmla="*/ 9844381 w 12191999"/>
                <a:gd name="connsiteY1323" fmla="*/ 698254 h 1159457"/>
                <a:gd name="connsiteX1324" fmla="*/ 9851475 w 12191999"/>
                <a:gd name="connsiteY1324" fmla="*/ 698254 h 1159457"/>
                <a:gd name="connsiteX1325" fmla="*/ 9851475 w 12191999"/>
                <a:gd name="connsiteY1325" fmla="*/ 699876 h 1159457"/>
                <a:gd name="connsiteX1326" fmla="*/ 9851475 w 12191999"/>
                <a:gd name="connsiteY1326" fmla="*/ 711225 h 1159457"/>
                <a:gd name="connsiteX1327" fmla="*/ 9852235 w 12191999"/>
                <a:gd name="connsiteY1327" fmla="*/ 711225 h 1159457"/>
                <a:gd name="connsiteX1328" fmla="*/ 9857555 w 12191999"/>
                <a:gd name="connsiteY1328" fmla="*/ 711225 h 1159457"/>
                <a:gd name="connsiteX1329" fmla="*/ 9906195 w 12191999"/>
                <a:gd name="connsiteY1329" fmla="*/ 706902 h 1159457"/>
                <a:gd name="connsiteX1330" fmla="*/ 9906195 w 12191999"/>
                <a:gd name="connsiteY1330" fmla="*/ 708253 h 1159457"/>
                <a:gd name="connsiteX1331" fmla="*/ 9906195 w 12191999"/>
                <a:gd name="connsiteY1331" fmla="*/ 717710 h 1159457"/>
                <a:gd name="connsiteX1332" fmla="*/ 9906955 w 12191999"/>
                <a:gd name="connsiteY1332" fmla="*/ 717710 h 1159457"/>
                <a:gd name="connsiteX1333" fmla="*/ 9912276 w 12191999"/>
                <a:gd name="connsiteY1333" fmla="*/ 717710 h 1159457"/>
                <a:gd name="connsiteX1334" fmla="*/ 9912276 w 12191999"/>
                <a:gd name="connsiteY1334" fmla="*/ 719872 h 1159457"/>
                <a:gd name="connsiteX1335" fmla="*/ 9912276 w 12191999"/>
                <a:gd name="connsiteY1335" fmla="*/ 735005 h 1159457"/>
                <a:gd name="connsiteX1336" fmla="*/ 9914302 w 12191999"/>
                <a:gd name="connsiteY1336" fmla="*/ 733654 h 1159457"/>
                <a:gd name="connsiteX1337" fmla="*/ 9928489 w 12191999"/>
                <a:gd name="connsiteY1337" fmla="*/ 724196 h 1159457"/>
                <a:gd name="connsiteX1338" fmla="*/ 9934569 w 12191999"/>
                <a:gd name="connsiteY1338" fmla="*/ 683122 h 1159457"/>
                <a:gd name="connsiteX1339" fmla="*/ 9935329 w 12191999"/>
                <a:gd name="connsiteY1339" fmla="*/ 682852 h 1159457"/>
                <a:gd name="connsiteX1340" fmla="*/ 9940649 w 12191999"/>
                <a:gd name="connsiteY1340" fmla="*/ 680960 h 1159457"/>
                <a:gd name="connsiteX1341" fmla="*/ 9942676 w 12191999"/>
                <a:gd name="connsiteY1341" fmla="*/ 611783 h 1159457"/>
                <a:gd name="connsiteX1342" fmla="*/ 9944703 w 12191999"/>
                <a:gd name="connsiteY1342" fmla="*/ 680960 h 1159457"/>
                <a:gd name="connsiteX1343" fmla="*/ 9945463 w 12191999"/>
                <a:gd name="connsiteY1343" fmla="*/ 681230 h 1159457"/>
                <a:gd name="connsiteX1344" fmla="*/ 9950783 w 12191999"/>
                <a:gd name="connsiteY1344" fmla="*/ 683122 h 1159457"/>
                <a:gd name="connsiteX1345" fmla="*/ 9950783 w 12191999"/>
                <a:gd name="connsiteY1345" fmla="*/ 596651 h 1159457"/>
                <a:gd name="connsiteX1346" fmla="*/ 9954836 w 12191999"/>
                <a:gd name="connsiteY1346" fmla="*/ 564224 h 1159457"/>
                <a:gd name="connsiteX1347" fmla="*/ 9993343 w 12191999"/>
                <a:gd name="connsiteY1347" fmla="*/ 564224 h 1159457"/>
                <a:gd name="connsiteX1348" fmla="*/ 9993343 w 12191999"/>
                <a:gd name="connsiteY1348" fmla="*/ 596651 h 1159457"/>
                <a:gd name="connsiteX1349" fmla="*/ 9994103 w 12191999"/>
                <a:gd name="connsiteY1349" fmla="*/ 596651 h 1159457"/>
                <a:gd name="connsiteX1350" fmla="*/ 9999423 w 12191999"/>
                <a:gd name="connsiteY1350" fmla="*/ 596651 h 1159457"/>
                <a:gd name="connsiteX1351" fmla="*/ 9999423 w 12191999"/>
                <a:gd name="connsiteY1351" fmla="*/ 514503 h 1159457"/>
                <a:gd name="connsiteX1352" fmla="*/ 10001197 w 12191999"/>
                <a:gd name="connsiteY1352" fmla="*/ 514503 h 1159457"/>
                <a:gd name="connsiteX1353" fmla="*/ 10013610 w 12191999"/>
                <a:gd name="connsiteY1353" fmla="*/ 514503 h 1159457"/>
                <a:gd name="connsiteX1354" fmla="*/ 10013610 w 12191999"/>
                <a:gd name="connsiteY1354" fmla="*/ 512612 h 1159457"/>
                <a:gd name="connsiteX1355" fmla="*/ 10013610 w 12191999"/>
                <a:gd name="connsiteY1355" fmla="*/ 499371 h 1159457"/>
                <a:gd name="connsiteX1356" fmla="*/ 10035904 w 12191999"/>
                <a:gd name="connsiteY1356" fmla="*/ 499371 h 1159457"/>
                <a:gd name="connsiteX1357" fmla="*/ 10035904 w 12191999"/>
                <a:gd name="connsiteY1357" fmla="*/ 498290 h 1159457"/>
                <a:gd name="connsiteX1358" fmla="*/ 10035904 w 12191999"/>
                <a:gd name="connsiteY1358" fmla="*/ 490724 h 1159457"/>
                <a:gd name="connsiteX1359" fmla="*/ 10037677 w 12191999"/>
                <a:gd name="connsiteY1359" fmla="*/ 490724 h 1159457"/>
                <a:gd name="connsiteX1360" fmla="*/ 10050091 w 12191999"/>
                <a:gd name="connsiteY1360" fmla="*/ 490724 h 1159457"/>
                <a:gd name="connsiteX1361" fmla="*/ 10050091 w 12191999"/>
                <a:gd name="connsiteY1361" fmla="*/ 491805 h 1159457"/>
                <a:gd name="connsiteX1362" fmla="*/ 10050091 w 12191999"/>
                <a:gd name="connsiteY1362" fmla="*/ 499371 h 1159457"/>
                <a:gd name="connsiteX1363" fmla="*/ 10050851 w 12191999"/>
                <a:gd name="connsiteY1363" fmla="*/ 499371 h 1159457"/>
                <a:gd name="connsiteX1364" fmla="*/ 10056171 w 12191999"/>
                <a:gd name="connsiteY1364" fmla="*/ 499371 h 1159457"/>
                <a:gd name="connsiteX1365" fmla="*/ 10066304 w 12191999"/>
                <a:gd name="connsiteY1365" fmla="*/ 495047 h 1159457"/>
                <a:gd name="connsiteX1366" fmla="*/ 10070357 w 12191999"/>
                <a:gd name="connsiteY1366" fmla="*/ 498290 h 1159457"/>
                <a:gd name="connsiteX1367" fmla="*/ 10070357 w 12191999"/>
                <a:gd name="connsiteY1367" fmla="*/ 490724 h 1159457"/>
                <a:gd name="connsiteX1368" fmla="*/ 10072637 w 12191999"/>
                <a:gd name="connsiteY1368" fmla="*/ 490724 h 1159457"/>
                <a:gd name="connsiteX1369" fmla="*/ 10088598 w 12191999"/>
                <a:gd name="connsiteY1369" fmla="*/ 490724 h 1159457"/>
                <a:gd name="connsiteX1370" fmla="*/ 10088598 w 12191999"/>
                <a:gd name="connsiteY1370" fmla="*/ 491805 h 1159457"/>
                <a:gd name="connsiteX1371" fmla="*/ 10088598 w 12191999"/>
                <a:gd name="connsiteY1371" fmla="*/ 499371 h 1159457"/>
                <a:gd name="connsiteX1372" fmla="*/ 10118998 w 12191999"/>
                <a:gd name="connsiteY1372" fmla="*/ 499371 h 1159457"/>
                <a:gd name="connsiteX1373" fmla="*/ 10118998 w 12191999"/>
                <a:gd name="connsiteY1373" fmla="*/ 500992 h 1159457"/>
                <a:gd name="connsiteX1374" fmla="*/ 10118998 w 12191999"/>
                <a:gd name="connsiteY1374" fmla="*/ 512342 h 1159457"/>
                <a:gd name="connsiteX1375" fmla="*/ 10145345 w 12191999"/>
                <a:gd name="connsiteY1375" fmla="*/ 512342 h 1159457"/>
                <a:gd name="connsiteX1376" fmla="*/ 10145345 w 12191999"/>
                <a:gd name="connsiteY1376" fmla="*/ 542606 h 1159457"/>
                <a:gd name="connsiteX1377" fmla="*/ 10146105 w 12191999"/>
                <a:gd name="connsiteY1377" fmla="*/ 542606 h 1159457"/>
                <a:gd name="connsiteX1378" fmla="*/ 10151425 w 12191999"/>
                <a:gd name="connsiteY1378" fmla="*/ 542606 h 1159457"/>
                <a:gd name="connsiteX1379" fmla="*/ 10151425 w 12191999"/>
                <a:gd name="connsiteY1379" fmla="*/ 543687 h 1159457"/>
                <a:gd name="connsiteX1380" fmla="*/ 10151425 w 12191999"/>
                <a:gd name="connsiteY1380" fmla="*/ 551254 h 1159457"/>
                <a:gd name="connsiteX1381" fmla="*/ 10155479 w 12191999"/>
                <a:gd name="connsiteY1381" fmla="*/ 581518 h 1159457"/>
                <a:gd name="connsiteX1382" fmla="*/ 10156239 w 12191999"/>
                <a:gd name="connsiteY1382" fmla="*/ 581518 h 1159457"/>
                <a:gd name="connsiteX1383" fmla="*/ 10161559 w 12191999"/>
                <a:gd name="connsiteY1383" fmla="*/ 581518 h 1159457"/>
                <a:gd name="connsiteX1384" fmla="*/ 10161559 w 12191999"/>
                <a:gd name="connsiteY1384" fmla="*/ 582329 h 1159457"/>
                <a:gd name="connsiteX1385" fmla="*/ 10161559 w 12191999"/>
                <a:gd name="connsiteY1385" fmla="*/ 588004 h 1159457"/>
                <a:gd name="connsiteX1386" fmla="*/ 10162572 w 12191999"/>
                <a:gd name="connsiteY1386" fmla="*/ 588004 h 1159457"/>
                <a:gd name="connsiteX1387" fmla="*/ 10169665 w 12191999"/>
                <a:gd name="connsiteY1387" fmla="*/ 588004 h 1159457"/>
                <a:gd name="connsiteX1388" fmla="*/ 10169665 w 12191999"/>
                <a:gd name="connsiteY1388" fmla="*/ 618269 h 1159457"/>
                <a:gd name="connsiteX1389" fmla="*/ 10171692 w 12191999"/>
                <a:gd name="connsiteY1389" fmla="*/ 618269 h 1159457"/>
                <a:gd name="connsiteX1390" fmla="*/ 10185879 w 12191999"/>
                <a:gd name="connsiteY1390" fmla="*/ 618269 h 1159457"/>
                <a:gd name="connsiteX1391" fmla="*/ 10185879 w 12191999"/>
                <a:gd name="connsiteY1391" fmla="*/ 642048 h 1159457"/>
                <a:gd name="connsiteX1392" fmla="*/ 10187906 w 12191999"/>
                <a:gd name="connsiteY1392" fmla="*/ 643669 h 1159457"/>
                <a:gd name="connsiteX1393" fmla="*/ 10187906 w 12191999"/>
                <a:gd name="connsiteY1393" fmla="*/ 655019 h 1159457"/>
                <a:gd name="connsiteX1394" fmla="*/ 10188666 w 12191999"/>
                <a:gd name="connsiteY1394" fmla="*/ 655019 h 1159457"/>
                <a:gd name="connsiteX1395" fmla="*/ 10193986 w 12191999"/>
                <a:gd name="connsiteY1395" fmla="*/ 655019 h 1159457"/>
                <a:gd name="connsiteX1396" fmla="*/ 10193986 w 12191999"/>
                <a:gd name="connsiteY1396" fmla="*/ 678798 h 1159457"/>
                <a:gd name="connsiteX1397" fmla="*/ 10195252 w 12191999"/>
                <a:gd name="connsiteY1397" fmla="*/ 678798 h 1159457"/>
                <a:gd name="connsiteX1398" fmla="*/ 10204119 w 12191999"/>
                <a:gd name="connsiteY1398" fmla="*/ 678798 h 1159457"/>
                <a:gd name="connsiteX1399" fmla="*/ 10206146 w 12191999"/>
                <a:gd name="connsiteY1399" fmla="*/ 682852 h 1159457"/>
                <a:gd name="connsiteX1400" fmla="*/ 10206146 w 12191999"/>
                <a:gd name="connsiteY1400" fmla="*/ 696093 h 1159457"/>
                <a:gd name="connsiteX1401" fmla="*/ 10207666 w 12191999"/>
                <a:gd name="connsiteY1401" fmla="*/ 694201 h 1159457"/>
                <a:gd name="connsiteX1402" fmla="*/ 10218306 w 12191999"/>
                <a:gd name="connsiteY1402" fmla="*/ 680960 h 1159457"/>
                <a:gd name="connsiteX1403" fmla="*/ 10246680 w 12191999"/>
                <a:gd name="connsiteY1403" fmla="*/ 680960 h 1159457"/>
                <a:gd name="connsiteX1404" fmla="*/ 10246680 w 12191999"/>
                <a:gd name="connsiteY1404" fmla="*/ 767431 h 1159457"/>
                <a:gd name="connsiteX1405" fmla="*/ 10247440 w 12191999"/>
                <a:gd name="connsiteY1405" fmla="*/ 767431 h 1159457"/>
                <a:gd name="connsiteX1406" fmla="*/ 10252760 w 12191999"/>
                <a:gd name="connsiteY1406" fmla="*/ 767431 h 1159457"/>
                <a:gd name="connsiteX1407" fmla="*/ 10253520 w 12191999"/>
                <a:gd name="connsiteY1407" fmla="*/ 766080 h 1159457"/>
                <a:gd name="connsiteX1408" fmla="*/ 10258840 w 12191999"/>
                <a:gd name="connsiteY1408" fmla="*/ 756622 h 1159457"/>
                <a:gd name="connsiteX1409" fmla="*/ 10258840 w 12191999"/>
                <a:gd name="connsiteY1409" fmla="*/ 758514 h 1159457"/>
                <a:gd name="connsiteX1410" fmla="*/ 10258840 w 12191999"/>
                <a:gd name="connsiteY1410" fmla="*/ 771755 h 1159457"/>
                <a:gd name="connsiteX1411" fmla="*/ 10262893 w 12191999"/>
                <a:gd name="connsiteY1411" fmla="*/ 726358 h 1159457"/>
                <a:gd name="connsiteX1412" fmla="*/ 10263653 w 12191999"/>
                <a:gd name="connsiteY1412" fmla="*/ 726358 h 1159457"/>
                <a:gd name="connsiteX1413" fmla="*/ 10268973 w 12191999"/>
                <a:gd name="connsiteY1413" fmla="*/ 726358 h 1159457"/>
                <a:gd name="connsiteX1414" fmla="*/ 10268973 w 12191999"/>
                <a:gd name="connsiteY1414" fmla="*/ 661504 h 1159457"/>
                <a:gd name="connsiteX1415" fmla="*/ 10269987 w 12191999"/>
                <a:gd name="connsiteY1415" fmla="*/ 661504 h 1159457"/>
                <a:gd name="connsiteX1416" fmla="*/ 10277080 w 12191999"/>
                <a:gd name="connsiteY1416" fmla="*/ 661504 h 1159457"/>
                <a:gd name="connsiteX1417" fmla="*/ 10289240 w 12191999"/>
                <a:gd name="connsiteY1417" fmla="*/ 618269 h 1159457"/>
                <a:gd name="connsiteX1418" fmla="*/ 10290507 w 12191999"/>
                <a:gd name="connsiteY1418" fmla="*/ 618269 h 1159457"/>
                <a:gd name="connsiteX1419" fmla="*/ 10299374 w 12191999"/>
                <a:gd name="connsiteY1419" fmla="*/ 618269 h 1159457"/>
                <a:gd name="connsiteX1420" fmla="*/ 10309507 w 12191999"/>
                <a:gd name="connsiteY1420" fmla="*/ 661504 h 1159457"/>
                <a:gd name="connsiteX1421" fmla="*/ 10310520 w 12191999"/>
                <a:gd name="connsiteY1421" fmla="*/ 661504 h 1159457"/>
                <a:gd name="connsiteX1422" fmla="*/ 10317614 w 12191999"/>
                <a:gd name="connsiteY1422" fmla="*/ 661504 h 1159457"/>
                <a:gd name="connsiteX1423" fmla="*/ 10317614 w 12191999"/>
                <a:gd name="connsiteY1423" fmla="*/ 700416 h 1159457"/>
                <a:gd name="connsiteX1424" fmla="*/ 10319387 w 12191999"/>
                <a:gd name="connsiteY1424" fmla="*/ 700416 h 1159457"/>
                <a:gd name="connsiteX1425" fmla="*/ 10331801 w 12191999"/>
                <a:gd name="connsiteY1425" fmla="*/ 700416 h 1159457"/>
                <a:gd name="connsiteX1426" fmla="*/ 10331801 w 12191999"/>
                <a:gd name="connsiteY1426" fmla="*/ 702578 h 1159457"/>
                <a:gd name="connsiteX1427" fmla="*/ 10331801 w 12191999"/>
                <a:gd name="connsiteY1427" fmla="*/ 717710 h 1159457"/>
                <a:gd name="connsiteX1428" fmla="*/ 10335854 w 12191999"/>
                <a:gd name="connsiteY1428" fmla="*/ 715549 h 1159457"/>
                <a:gd name="connsiteX1429" fmla="*/ 10335854 w 12191999"/>
                <a:gd name="connsiteY1429" fmla="*/ 700416 h 1159457"/>
                <a:gd name="connsiteX1430" fmla="*/ 10337374 w 12191999"/>
                <a:gd name="connsiteY1430" fmla="*/ 700416 h 1159457"/>
                <a:gd name="connsiteX1431" fmla="*/ 10348014 w 12191999"/>
                <a:gd name="connsiteY1431" fmla="*/ 700416 h 1159457"/>
                <a:gd name="connsiteX1432" fmla="*/ 10348014 w 12191999"/>
                <a:gd name="connsiteY1432" fmla="*/ 702037 h 1159457"/>
                <a:gd name="connsiteX1433" fmla="*/ 10348014 w 12191999"/>
                <a:gd name="connsiteY1433" fmla="*/ 713387 h 1159457"/>
                <a:gd name="connsiteX1434" fmla="*/ 10378415 w 12191999"/>
                <a:gd name="connsiteY1434" fmla="*/ 713387 h 1159457"/>
                <a:gd name="connsiteX1435" fmla="*/ 10378415 w 12191999"/>
                <a:gd name="connsiteY1435" fmla="*/ 676637 h 1159457"/>
                <a:gd name="connsiteX1436" fmla="*/ 10379681 w 12191999"/>
                <a:gd name="connsiteY1436" fmla="*/ 676637 h 1159457"/>
                <a:gd name="connsiteX1437" fmla="*/ 10388548 w 12191999"/>
                <a:gd name="connsiteY1437" fmla="*/ 676637 h 1159457"/>
                <a:gd name="connsiteX1438" fmla="*/ 10388548 w 12191999"/>
                <a:gd name="connsiteY1438" fmla="*/ 698254 h 1159457"/>
                <a:gd name="connsiteX1439" fmla="*/ 10390575 w 12191999"/>
                <a:gd name="connsiteY1439" fmla="*/ 665828 h 1159457"/>
                <a:gd name="connsiteX1440" fmla="*/ 10412868 w 12191999"/>
                <a:gd name="connsiteY1440" fmla="*/ 665828 h 1159457"/>
                <a:gd name="connsiteX1441" fmla="*/ 10412868 w 12191999"/>
                <a:gd name="connsiteY1441" fmla="*/ 664206 h 1159457"/>
                <a:gd name="connsiteX1442" fmla="*/ 10412868 w 12191999"/>
                <a:gd name="connsiteY1442" fmla="*/ 652857 h 1159457"/>
                <a:gd name="connsiteX1443" fmla="*/ 10413628 w 12191999"/>
                <a:gd name="connsiteY1443" fmla="*/ 652857 h 1159457"/>
                <a:gd name="connsiteX1444" fmla="*/ 10418948 w 12191999"/>
                <a:gd name="connsiteY1444" fmla="*/ 652857 h 1159457"/>
                <a:gd name="connsiteX1445" fmla="*/ 10418948 w 12191999"/>
                <a:gd name="connsiteY1445" fmla="*/ 650966 h 1159457"/>
                <a:gd name="connsiteX1446" fmla="*/ 10418948 w 12191999"/>
                <a:gd name="connsiteY1446" fmla="*/ 637725 h 1159457"/>
                <a:gd name="connsiteX1447" fmla="*/ 10423002 w 12191999"/>
                <a:gd name="connsiteY1447" fmla="*/ 644210 h 1159457"/>
                <a:gd name="connsiteX1448" fmla="*/ 10425282 w 12191999"/>
                <a:gd name="connsiteY1448" fmla="*/ 644210 h 1159457"/>
                <a:gd name="connsiteX1449" fmla="*/ 10441242 w 12191999"/>
                <a:gd name="connsiteY1449" fmla="*/ 644210 h 1159457"/>
                <a:gd name="connsiteX1450" fmla="*/ 10441242 w 12191999"/>
                <a:gd name="connsiteY1450" fmla="*/ 643399 h 1159457"/>
                <a:gd name="connsiteX1451" fmla="*/ 10441242 w 12191999"/>
                <a:gd name="connsiteY1451" fmla="*/ 637725 h 1159457"/>
                <a:gd name="connsiteX1452" fmla="*/ 10442002 w 12191999"/>
                <a:gd name="connsiteY1452" fmla="*/ 637725 h 1159457"/>
                <a:gd name="connsiteX1453" fmla="*/ 10447322 w 12191999"/>
                <a:gd name="connsiteY1453" fmla="*/ 637725 h 1159457"/>
                <a:gd name="connsiteX1454" fmla="*/ 10447322 w 12191999"/>
                <a:gd name="connsiteY1454" fmla="*/ 639076 h 1159457"/>
                <a:gd name="connsiteX1455" fmla="*/ 10447322 w 12191999"/>
                <a:gd name="connsiteY1455" fmla="*/ 648534 h 1159457"/>
                <a:gd name="connsiteX1456" fmla="*/ 10485829 w 12191999"/>
                <a:gd name="connsiteY1456" fmla="*/ 648534 h 1159457"/>
                <a:gd name="connsiteX1457" fmla="*/ 10485829 w 12191999"/>
                <a:gd name="connsiteY1457" fmla="*/ 786887 h 1159457"/>
                <a:gd name="connsiteX1458" fmla="*/ 10487349 w 12191999"/>
                <a:gd name="connsiteY1458" fmla="*/ 786887 h 1159457"/>
                <a:gd name="connsiteX1459" fmla="*/ 10497989 w 12191999"/>
                <a:gd name="connsiteY1459" fmla="*/ 786887 h 1159457"/>
                <a:gd name="connsiteX1460" fmla="*/ 10497989 w 12191999"/>
                <a:gd name="connsiteY1460" fmla="*/ 773917 h 1159457"/>
                <a:gd name="connsiteX1461" fmla="*/ 10502043 w 12191999"/>
                <a:gd name="connsiteY1461" fmla="*/ 773917 h 1159457"/>
                <a:gd name="connsiteX1462" fmla="*/ 10502043 w 12191999"/>
                <a:gd name="connsiteY1462" fmla="*/ 786887 h 1159457"/>
                <a:gd name="connsiteX1463" fmla="*/ 10532443 w 12191999"/>
                <a:gd name="connsiteY1463" fmla="*/ 786887 h 1159457"/>
                <a:gd name="connsiteX1464" fmla="*/ 10532443 w 12191999"/>
                <a:gd name="connsiteY1464" fmla="*/ 756622 h 1159457"/>
                <a:gd name="connsiteX1465" fmla="*/ 10544603 w 12191999"/>
                <a:gd name="connsiteY1465" fmla="*/ 756622 h 1159457"/>
                <a:gd name="connsiteX1466" fmla="*/ 10556763 w 12191999"/>
                <a:gd name="connsiteY1466" fmla="*/ 754461 h 1159457"/>
                <a:gd name="connsiteX1467" fmla="*/ 10560817 w 12191999"/>
                <a:gd name="connsiteY1467" fmla="*/ 756622 h 1159457"/>
                <a:gd name="connsiteX1468" fmla="*/ 10570950 w 12191999"/>
                <a:gd name="connsiteY1468" fmla="*/ 756622 h 1159457"/>
                <a:gd name="connsiteX1469" fmla="*/ 10570950 w 12191999"/>
                <a:gd name="connsiteY1469" fmla="*/ 786887 h 1159457"/>
                <a:gd name="connsiteX1470" fmla="*/ 10579057 w 12191999"/>
                <a:gd name="connsiteY1470" fmla="*/ 786887 h 1159457"/>
                <a:gd name="connsiteX1471" fmla="*/ 10579057 w 12191999"/>
                <a:gd name="connsiteY1471" fmla="*/ 804182 h 1159457"/>
                <a:gd name="connsiteX1472" fmla="*/ 10588393 w 12191999"/>
                <a:gd name="connsiteY1472" fmla="*/ 805087 h 1159457"/>
                <a:gd name="connsiteX1473" fmla="*/ 10601351 w 12191999"/>
                <a:gd name="connsiteY1473" fmla="*/ 805087 h 1159457"/>
                <a:gd name="connsiteX1474" fmla="*/ 10601351 w 12191999"/>
                <a:gd name="connsiteY1474" fmla="*/ 789049 h 1159457"/>
                <a:gd name="connsiteX1475" fmla="*/ 10669307 w 12191999"/>
                <a:gd name="connsiteY1475" fmla="*/ 789049 h 1159457"/>
                <a:gd name="connsiteX1476" fmla="*/ 10669307 w 12191999"/>
                <a:gd name="connsiteY1476" fmla="*/ 703796 h 1159457"/>
                <a:gd name="connsiteX1477" fmla="*/ 10741315 w 12191999"/>
                <a:gd name="connsiteY1477" fmla="*/ 703796 h 1159457"/>
                <a:gd name="connsiteX1478" fmla="*/ 10741315 w 12191999"/>
                <a:gd name="connsiteY1478" fmla="*/ 782564 h 1159457"/>
                <a:gd name="connsiteX1479" fmla="*/ 10743219 w 12191999"/>
                <a:gd name="connsiteY1479" fmla="*/ 782564 h 1159457"/>
                <a:gd name="connsiteX1480" fmla="*/ 10744461 w 12191999"/>
                <a:gd name="connsiteY1480" fmla="*/ 805087 h 1159457"/>
                <a:gd name="connsiteX1481" fmla="*/ 10754137 w 12191999"/>
                <a:gd name="connsiteY1481" fmla="*/ 805087 h 1159457"/>
                <a:gd name="connsiteX1482" fmla="*/ 10755379 w 12191999"/>
                <a:gd name="connsiteY1482" fmla="*/ 782564 h 1159457"/>
                <a:gd name="connsiteX1483" fmla="*/ 10761459 w 12191999"/>
                <a:gd name="connsiteY1483" fmla="*/ 782564 h 1159457"/>
                <a:gd name="connsiteX1484" fmla="*/ 10762701 w 12191999"/>
                <a:gd name="connsiteY1484" fmla="*/ 805087 h 1159457"/>
                <a:gd name="connsiteX1485" fmla="*/ 10813323 w 12191999"/>
                <a:gd name="connsiteY1485" fmla="*/ 805087 h 1159457"/>
                <a:gd name="connsiteX1486" fmla="*/ 10813323 w 12191999"/>
                <a:gd name="connsiteY1486" fmla="*/ 642059 h 1159457"/>
                <a:gd name="connsiteX1487" fmla="*/ 11010650 w 12191999"/>
                <a:gd name="connsiteY1487" fmla="*/ 642059 h 1159457"/>
                <a:gd name="connsiteX1488" fmla="*/ 11010650 w 12191999"/>
                <a:gd name="connsiteY1488" fmla="*/ 805087 h 1159457"/>
                <a:gd name="connsiteX1489" fmla="*/ 11029347 w 12191999"/>
                <a:gd name="connsiteY1489" fmla="*/ 805087 h 1159457"/>
                <a:gd name="connsiteX1490" fmla="*/ 11029347 w 12191999"/>
                <a:gd name="connsiteY1490" fmla="*/ 722394 h 1159457"/>
                <a:gd name="connsiteX1491" fmla="*/ 11124467 w 12191999"/>
                <a:gd name="connsiteY1491" fmla="*/ 722394 h 1159457"/>
                <a:gd name="connsiteX1492" fmla="*/ 11136397 w 12191999"/>
                <a:gd name="connsiteY1492" fmla="*/ 404253 h 1159457"/>
                <a:gd name="connsiteX1493" fmla="*/ 11124237 w 12191999"/>
                <a:gd name="connsiteY1493" fmla="*/ 382635 h 1159457"/>
                <a:gd name="connsiteX1494" fmla="*/ 11118157 w 12191999"/>
                <a:gd name="connsiteY1494" fmla="*/ 378311 h 1159457"/>
                <a:gd name="connsiteX1495" fmla="*/ 11126264 w 12191999"/>
                <a:gd name="connsiteY1495" fmla="*/ 354532 h 1159457"/>
                <a:gd name="connsiteX1496" fmla="*/ 11126264 w 12191999"/>
                <a:gd name="connsiteY1496" fmla="*/ 337238 h 1159457"/>
                <a:gd name="connsiteX1497" fmla="*/ 11140451 w 12191999"/>
                <a:gd name="connsiteY1497" fmla="*/ 337238 h 1159457"/>
                <a:gd name="connsiteX1498" fmla="*/ 11140451 w 12191999"/>
                <a:gd name="connsiteY1498" fmla="*/ 315620 h 1159457"/>
                <a:gd name="connsiteX1499" fmla="*/ 11142477 w 12191999"/>
                <a:gd name="connsiteY1499" fmla="*/ 311296 h 1159457"/>
                <a:gd name="connsiteX1500" fmla="*/ 11142477 w 12191999"/>
                <a:gd name="connsiteY1500" fmla="*/ 233472 h 1159457"/>
                <a:gd name="connsiteX1501" fmla="*/ 11140451 w 12191999"/>
                <a:gd name="connsiteY1501" fmla="*/ 226987 h 1159457"/>
                <a:gd name="connsiteX1502" fmla="*/ 11146531 w 12191999"/>
                <a:gd name="connsiteY1502" fmla="*/ 220501 h 1159457"/>
                <a:gd name="connsiteX1503" fmla="*/ 11146531 w 12191999"/>
                <a:gd name="connsiteY1503" fmla="*/ 162133 h 1159457"/>
                <a:gd name="connsiteX1504" fmla="*/ 11148557 w 12191999"/>
                <a:gd name="connsiteY1504" fmla="*/ 157810 h 1159457"/>
                <a:gd name="connsiteX1505" fmla="*/ 11148557 w 12191999"/>
                <a:gd name="connsiteY1505" fmla="*/ 101604 h 1159457"/>
                <a:gd name="connsiteX1506" fmla="*/ 11150584 w 12191999"/>
                <a:gd name="connsiteY1506" fmla="*/ 82148 h 1159457"/>
                <a:gd name="connsiteX1507" fmla="*/ 11154638 w 12191999"/>
                <a:gd name="connsiteY1507" fmla="*/ 99442 h 1159457"/>
                <a:gd name="connsiteX1508" fmla="*/ 11156664 w 12191999"/>
                <a:gd name="connsiteY1508" fmla="*/ 157810 h 1159457"/>
                <a:gd name="connsiteX1509" fmla="*/ 11158691 w 12191999"/>
                <a:gd name="connsiteY1509" fmla="*/ 220501 h 1159457"/>
                <a:gd name="connsiteX1510" fmla="*/ 11164771 w 12191999"/>
                <a:gd name="connsiteY1510" fmla="*/ 226987 h 1159457"/>
                <a:gd name="connsiteX1511" fmla="*/ 11162744 w 12191999"/>
                <a:gd name="connsiteY1511" fmla="*/ 233472 h 1159457"/>
                <a:gd name="connsiteX1512" fmla="*/ 11162744 w 12191999"/>
                <a:gd name="connsiteY1512" fmla="*/ 311296 h 1159457"/>
                <a:gd name="connsiteX1513" fmla="*/ 11164771 w 12191999"/>
                <a:gd name="connsiteY1513" fmla="*/ 315620 h 1159457"/>
                <a:gd name="connsiteX1514" fmla="*/ 11164771 w 12191999"/>
                <a:gd name="connsiteY1514" fmla="*/ 337238 h 1159457"/>
                <a:gd name="connsiteX1515" fmla="*/ 11178958 w 12191999"/>
                <a:gd name="connsiteY1515" fmla="*/ 337238 h 1159457"/>
                <a:gd name="connsiteX1516" fmla="*/ 11178958 w 12191999"/>
                <a:gd name="connsiteY1516" fmla="*/ 354532 h 1159457"/>
                <a:gd name="connsiteX1517" fmla="*/ 11187065 w 12191999"/>
                <a:gd name="connsiteY1517" fmla="*/ 378311 h 1159457"/>
                <a:gd name="connsiteX1518" fmla="*/ 11180985 w 12191999"/>
                <a:gd name="connsiteY1518" fmla="*/ 382635 h 1159457"/>
                <a:gd name="connsiteX1519" fmla="*/ 11168824 w 12191999"/>
                <a:gd name="connsiteY1519" fmla="*/ 404253 h 1159457"/>
                <a:gd name="connsiteX1520" fmla="*/ 11176931 w 12191999"/>
                <a:gd name="connsiteY1520" fmla="*/ 657181 h 1159457"/>
                <a:gd name="connsiteX1521" fmla="*/ 11241785 w 12191999"/>
                <a:gd name="connsiteY1521" fmla="*/ 657181 h 1159457"/>
                <a:gd name="connsiteX1522" fmla="*/ 11241785 w 12191999"/>
                <a:gd name="connsiteY1522" fmla="*/ 732843 h 1159457"/>
                <a:gd name="connsiteX1523" fmla="*/ 11249892 w 12191999"/>
                <a:gd name="connsiteY1523" fmla="*/ 732843 h 1159457"/>
                <a:gd name="connsiteX1524" fmla="*/ 11251919 w 12191999"/>
                <a:gd name="connsiteY1524" fmla="*/ 726358 h 1159457"/>
                <a:gd name="connsiteX1525" fmla="*/ 11257999 w 12191999"/>
                <a:gd name="connsiteY1525" fmla="*/ 726358 h 1159457"/>
                <a:gd name="connsiteX1526" fmla="*/ 11260026 w 12191999"/>
                <a:gd name="connsiteY1526" fmla="*/ 735005 h 1159457"/>
                <a:gd name="connsiteX1527" fmla="*/ 11272186 w 12191999"/>
                <a:gd name="connsiteY1527" fmla="*/ 735005 h 1159457"/>
                <a:gd name="connsiteX1528" fmla="*/ 11272186 w 12191999"/>
                <a:gd name="connsiteY1528" fmla="*/ 728519 h 1159457"/>
                <a:gd name="connsiteX1529" fmla="*/ 11294479 w 12191999"/>
                <a:gd name="connsiteY1529" fmla="*/ 728519 h 1159457"/>
                <a:gd name="connsiteX1530" fmla="*/ 11294479 w 12191999"/>
                <a:gd name="connsiteY1530" fmla="*/ 735005 h 1159457"/>
                <a:gd name="connsiteX1531" fmla="*/ 11314746 w 12191999"/>
                <a:gd name="connsiteY1531" fmla="*/ 735005 h 1159457"/>
                <a:gd name="connsiteX1532" fmla="*/ 11314746 w 12191999"/>
                <a:gd name="connsiteY1532" fmla="*/ 780402 h 1159457"/>
                <a:gd name="connsiteX1533" fmla="*/ 11328933 w 12191999"/>
                <a:gd name="connsiteY1533" fmla="*/ 780402 h 1159457"/>
                <a:gd name="connsiteX1534" fmla="*/ 11328933 w 12191999"/>
                <a:gd name="connsiteY1534" fmla="*/ 767431 h 1159457"/>
                <a:gd name="connsiteX1535" fmla="*/ 11345147 w 12191999"/>
                <a:gd name="connsiteY1535" fmla="*/ 767431 h 1159457"/>
                <a:gd name="connsiteX1536" fmla="*/ 11345147 w 12191999"/>
                <a:gd name="connsiteY1536" fmla="*/ 588004 h 1159457"/>
                <a:gd name="connsiteX1537" fmla="*/ 11351227 w 12191999"/>
                <a:gd name="connsiteY1537" fmla="*/ 581518 h 1159457"/>
                <a:gd name="connsiteX1538" fmla="*/ 11424188 w 12191999"/>
                <a:gd name="connsiteY1538" fmla="*/ 581518 h 1159457"/>
                <a:gd name="connsiteX1539" fmla="*/ 11424188 w 12191999"/>
                <a:gd name="connsiteY1539" fmla="*/ 590166 h 1159457"/>
                <a:gd name="connsiteX1540" fmla="*/ 11434321 w 12191999"/>
                <a:gd name="connsiteY1540" fmla="*/ 590166 h 1159457"/>
                <a:gd name="connsiteX1541" fmla="*/ 11434321 w 12191999"/>
                <a:gd name="connsiteY1541" fmla="*/ 704740 h 1159457"/>
                <a:gd name="connsiteX1542" fmla="*/ 11456615 w 12191999"/>
                <a:gd name="connsiteY1542" fmla="*/ 704740 h 1159457"/>
                <a:gd name="connsiteX1543" fmla="*/ 11456615 w 12191999"/>
                <a:gd name="connsiteY1543" fmla="*/ 637725 h 1159457"/>
                <a:gd name="connsiteX1544" fmla="*/ 11482962 w 12191999"/>
                <a:gd name="connsiteY1544" fmla="*/ 637725 h 1159457"/>
                <a:gd name="connsiteX1545" fmla="*/ 11487015 w 12191999"/>
                <a:gd name="connsiteY1545" fmla="*/ 633401 h 1159457"/>
                <a:gd name="connsiteX1546" fmla="*/ 11495122 w 12191999"/>
                <a:gd name="connsiteY1546" fmla="*/ 633401 h 1159457"/>
                <a:gd name="connsiteX1547" fmla="*/ 11499175 w 12191999"/>
                <a:gd name="connsiteY1547" fmla="*/ 637725 h 1159457"/>
                <a:gd name="connsiteX1548" fmla="*/ 11521469 w 12191999"/>
                <a:gd name="connsiteY1548" fmla="*/ 637725 h 1159457"/>
                <a:gd name="connsiteX1549" fmla="*/ 11521469 w 12191999"/>
                <a:gd name="connsiteY1549" fmla="*/ 520989 h 1159457"/>
                <a:gd name="connsiteX1550" fmla="*/ 11578216 w 12191999"/>
                <a:gd name="connsiteY1550" fmla="*/ 510180 h 1159457"/>
                <a:gd name="connsiteX1551" fmla="*/ 11578216 w 12191999"/>
                <a:gd name="connsiteY1551" fmla="*/ 511261 h 1159457"/>
                <a:gd name="connsiteX1552" fmla="*/ 11578216 w 12191999"/>
                <a:gd name="connsiteY1552" fmla="*/ 518827 h 1159457"/>
                <a:gd name="connsiteX1553" fmla="*/ 11604563 w 12191999"/>
                <a:gd name="connsiteY1553" fmla="*/ 518827 h 1159457"/>
                <a:gd name="connsiteX1554" fmla="*/ 11604563 w 12191999"/>
                <a:gd name="connsiteY1554" fmla="*/ 773917 h 1159457"/>
                <a:gd name="connsiteX1555" fmla="*/ 11626857 w 12191999"/>
                <a:gd name="connsiteY1555" fmla="*/ 773917 h 1159457"/>
                <a:gd name="connsiteX1556" fmla="*/ 11626857 w 12191999"/>
                <a:gd name="connsiteY1556" fmla="*/ 769593 h 1159457"/>
                <a:gd name="connsiteX1557" fmla="*/ 11639017 w 12191999"/>
                <a:gd name="connsiteY1557" fmla="*/ 769593 h 1159457"/>
                <a:gd name="connsiteX1558" fmla="*/ 11639017 w 12191999"/>
                <a:gd name="connsiteY1558" fmla="*/ 773917 h 1159457"/>
                <a:gd name="connsiteX1559" fmla="*/ 11663337 w 12191999"/>
                <a:gd name="connsiteY1559" fmla="*/ 773917 h 1159457"/>
                <a:gd name="connsiteX1560" fmla="*/ 11663337 w 12191999"/>
                <a:gd name="connsiteY1560" fmla="*/ 760946 h 1159457"/>
                <a:gd name="connsiteX1561" fmla="*/ 11691711 w 12191999"/>
                <a:gd name="connsiteY1561" fmla="*/ 760946 h 1159457"/>
                <a:gd name="connsiteX1562" fmla="*/ 11703871 w 12191999"/>
                <a:gd name="connsiteY1562" fmla="*/ 756622 h 1159457"/>
                <a:gd name="connsiteX1563" fmla="*/ 11724138 w 12191999"/>
                <a:gd name="connsiteY1563" fmla="*/ 760946 h 1159457"/>
                <a:gd name="connsiteX1564" fmla="*/ 11724138 w 12191999"/>
                <a:gd name="connsiteY1564" fmla="*/ 743652 h 1159457"/>
                <a:gd name="connsiteX1565" fmla="*/ 11732245 w 12191999"/>
                <a:gd name="connsiteY1565" fmla="*/ 743652 h 1159457"/>
                <a:gd name="connsiteX1566" fmla="*/ 11732245 w 12191999"/>
                <a:gd name="connsiteY1566" fmla="*/ 730681 h 1159457"/>
                <a:gd name="connsiteX1567" fmla="*/ 11788992 w 12191999"/>
                <a:gd name="connsiteY1567" fmla="*/ 730681 h 1159457"/>
                <a:gd name="connsiteX1568" fmla="*/ 11788992 w 12191999"/>
                <a:gd name="connsiteY1568" fmla="*/ 700416 h 1159457"/>
                <a:gd name="connsiteX1569" fmla="*/ 11807232 w 12191999"/>
                <a:gd name="connsiteY1569" fmla="*/ 700416 h 1159457"/>
                <a:gd name="connsiteX1570" fmla="*/ 11807232 w 12191999"/>
                <a:gd name="connsiteY1570" fmla="*/ 693931 h 1159457"/>
                <a:gd name="connsiteX1571" fmla="*/ 11819392 w 12191999"/>
                <a:gd name="connsiteY1571" fmla="*/ 693931 h 1159457"/>
                <a:gd name="connsiteX1572" fmla="*/ 11819392 w 12191999"/>
                <a:gd name="connsiteY1572" fmla="*/ 700416 h 1159457"/>
                <a:gd name="connsiteX1573" fmla="*/ 11835606 w 12191999"/>
                <a:gd name="connsiteY1573" fmla="*/ 700416 h 1159457"/>
                <a:gd name="connsiteX1574" fmla="*/ 11835606 w 12191999"/>
                <a:gd name="connsiteY1574" fmla="*/ 750137 h 1159457"/>
                <a:gd name="connsiteX1575" fmla="*/ 11868033 w 12191999"/>
                <a:gd name="connsiteY1575" fmla="*/ 750137 h 1159457"/>
                <a:gd name="connsiteX1576" fmla="*/ 11868033 w 12191999"/>
                <a:gd name="connsiteY1576" fmla="*/ 724196 h 1159457"/>
                <a:gd name="connsiteX1577" fmla="*/ 11906540 w 12191999"/>
                <a:gd name="connsiteY1577" fmla="*/ 724196 h 1159457"/>
                <a:gd name="connsiteX1578" fmla="*/ 11906540 w 12191999"/>
                <a:gd name="connsiteY1578" fmla="*/ 693931 h 1159457"/>
                <a:gd name="connsiteX1579" fmla="*/ 11955181 w 12191999"/>
                <a:gd name="connsiteY1579" fmla="*/ 693931 h 1159457"/>
                <a:gd name="connsiteX1580" fmla="*/ 11955181 w 12191999"/>
                <a:gd name="connsiteY1580" fmla="*/ 805087 h 1159457"/>
                <a:gd name="connsiteX1581" fmla="*/ 11955181 w 12191999"/>
                <a:gd name="connsiteY1581" fmla="*/ 818866 h 1159457"/>
                <a:gd name="connsiteX1582" fmla="*/ 11964324 w 12191999"/>
                <a:gd name="connsiteY1582" fmla="*/ 818866 h 1159457"/>
                <a:gd name="connsiteX1583" fmla="*/ 11964324 w 12191999"/>
                <a:gd name="connsiteY1583" fmla="*/ 762555 h 1159457"/>
                <a:gd name="connsiteX1584" fmla="*/ 11967661 w 12191999"/>
                <a:gd name="connsiteY1584" fmla="*/ 756622 h 1159457"/>
                <a:gd name="connsiteX1585" fmla="*/ 11967661 w 12191999"/>
                <a:gd name="connsiteY1585" fmla="*/ 758514 h 1159457"/>
                <a:gd name="connsiteX1586" fmla="*/ 11967661 w 12191999"/>
                <a:gd name="connsiteY1586" fmla="*/ 771755 h 1159457"/>
                <a:gd name="connsiteX1587" fmla="*/ 11971714 w 12191999"/>
                <a:gd name="connsiteY1587" fmla="*/ 726358 h 1159457"/>
                <a:gd name="connsiteX1588" fmla="*/ 11972474 w 12191999"/>
                <a:gd name="connsiteY1588" fmla="*/ 726358 h 1159457"/>
                <a:gd name="connsiteX1589" fmla="*/ 11977794 w 12191999"/>
                <a:gd name="connsiteY1589" fmla="*/ 726358 h 1159457"/>
                <a:gd name="connsiteX1590" fmla="*/ 11977794 w 12191999"/>
                <a:gd name="connsiteY1590" fmla="*/ 661504 h 1159457"/>
                <a:gd name="connsiteX1591" fmla="*/ 11978808 w 12191999"/>
                <a:gd name="connsiteY1591" fmla="*/ 661504 h 1159457"/>
                <a:gd name="connsiteX1592" fmla="*/ 11985901 w 12191999"/>
                <a:gd name="connsiteY1592" fmla="*/ 661504 h 1159457"/>
                <a:gd name="connsiteX1593" fmla="*/ 11998061 w 12191999"/>
                <a:gd name="connsiteY1593" fmla="*/ 618269 h 1159457"/>
                <a:gd name="connsiteX1594" fmla="*/ 11999328 w 12191999"/>
                <a:gd name="connsiteY1594" fmla="*/ 618269 h 1159457"/>
                <a:gd name="connsiteX1595" fmla="*/ 12008195 w 12191999"/>
                <a:gd name="connsiteY1595" fmla="*/ 618269 h 1159457"/>
                <a:gd name="connsiteX1596" fmla="*/ 12018328 w 12191999"/>
                <a:gd name="connsiteY1596" fmla="*/ 661504 h 1159457"/>
                <a:gd name="connsiteX1597" fmla="*/ 12019341 w 12191999"/>
                <a:gd name="connsiteY1597" fmla="*/ 661504 h 1159457"/>
                <a:gd name="connsiteX1598" fmla="*/ 12026435 w 12191999"/>
                <a:gd name="connsiteY1598" fmla="*/ 661504 h 1159457"/>
                <a:gd name="connsiteX1599" fmla="*/ 12026435 w 12191999"/>
                <a:gd name="connsiteY1599" fmla="*/ 700416 h 1159457"/>
                <a:gd name="connsiteX1600" fmla="*/ 12028208 w 12191999"/>
                <a:gd name="connsiteY1600" fmla="*/ 700416 h 1159457"/>
                <a:gd name="connsiteX1601" fmla="*/ 12040622 w 12191999"/>
                <a:gd name="connsiteY1601" fmla="*/ 700416 h 1159457"/>
                <a:gd name="connsiteX1602" fmla="*/ 12040622 w 12191999"/>
                <a:gd name="connsiteY1602" fmla="*/ 702578 h 1159457"/>
                <a:gd name="connsiteX1603" fmla="*/ 12040622 w 12191999"/>
                <a:gd name="connsiteY1603" fmla="*/ 717710 h 1159457"/>
                <a:gd name="connsiteX1604" fmla="*/ 12044675 w 12191999"/>
                <a:gd name="connsiteY1604" fmla="*/ 715549 h 1159457"/>
                <a:gd name="connsiteX1605" fmla="*/ 12044675 w 12191999"/>
                <a:gd name="connsiteY1605" fmla="*/ 700416 h 1159457"/>
                <a:gd name="connsiteX1606" fmla="*/ 12046195 w 12191999"/>
                <a:gd name="connsiteY1606" fmla="*/ 700416 h 1159457"/>
                <a:gd name="connsiteX1607" fmla="*/ 12056835 w 12191999"/>
                <a:gd name="connsiteY1607" fmla="*/ 700416 h 1159457"/>
                <a:gd name="connsiteX1608" fmla="*/ 12056835 w 12191999"/>
                <a:gd name="connsiteY1608" fmla="*/ 702037 h 1159457"/>
                <a:gd name="connsiteX1609" fmla="*/ 12056835 w 12191999"/>
                <a:gd name="connsiteY1609" fmla="*/ 713387 h 1159457"/>
                <a:gd name="connsiteX1610" fmla="*/ 12087236 w 12191999"/>
                <a:gd name="connsiteY1610" fmla="*/ 713387 h 1159457"/>
                <a:gd name="connsiteX1611" fmla="*/ 12087236 w 12191999"/>
                <a:gd name="connsiteY1611" fmla="*/ 676637 h 1159457"/>
                <a:gd name="connsiteX1612" fmla="*/ 12088502 w 12191999"/>
                <a:gd name="connsiteY1612" fmla="*/ 676637 h 1159457"/>
                <a:gd name="connsiteX1613" fmla="*/ 12097369 w 12191999"/>
                <a:gd name="connsiteY1613" fmla="*/ 676637 h 1159457"/>
                <a:gd name="connsiteX1614" fmla="*/ 12097369 w 12191999"/>
                <a:gd name="connsiteY1614" fmla="*/ 698254 h 1159457"/>
                <a:gd name="connsiteX1615" fmla="*/ 12099396 w 12191999"/>
                <a:gd name="connsiteY1615" fmla="*/ 665828 h 1159457"/>
                <a:gd name="connsiteX1616" fmla="*/ 12121689 w 12191999"/>
                <a:gd name="connsiteY1616" fmla="*/ 665828 h 1159457"/>
                <a:gd name="connsiteX1617" fmla="*/ 12121689 w 12191999"/>
                <a:gd name="connsiteY1617" fmla="*/ 664206 h 1159457"/>
                <a:gd name="connsiteX1618" fmla="*/ 12121689 w 12191999"/>
                <a:gd name="connsiteY1618" fmla="*/ 652857 h 1159457"/>
                <a:gd name="connsiteX1619" fmla="*/ 12122449 w 12191999"/>
                <a:gd name="connsiteY1619" fmla="*/ 652857 h 1159457"/>
                <a:gd name="connsiteX1620" fmla="*/ 12127769 w 12191999"/>
                <a:gd name="connsiteY1620" fmla="*/ 652857 h 1159457"/>
                <a:gd name="connsiteX1621" fmla="*/ 12127769 w 12191999"/>
                <a:gd name="connsiteY1621" fmla="*/ 650966 h 1159457"/>
                <a:gd name="connsiteX1622" fmla="*/ 12127769 w 12191999"/>
                <a:gd name="connsiteY1622" fmla="*/ 637725 h 1159457"/>
                <a:gd name="connsiteX1623" fmla="*/ 12131823 w 12191999"/>
                <a:gd name="connsiteY1623" fmla="*/ 644210 h 1159457"/>
                <a:gd name="connsiteX1624" fmla="*/ 12134103 w 12191999"/>
                <a:gd name="connsiteY1624" fmla="*/ 644210 h 1159457"/>
                <a:gd name="connsiteX1625" fmla="*/ 12150063 w 12191999"/>
                <a:gd name="connsiteY1625" fmla="*/ 644210 h 1159457"/>
                <a:gd name="connsiteX1626" fmla="*/ 12150063 w 12191999"/>
                <a:gd name="connsiteY1626" fmla="*/ 643399 h 1159457"/>
                <a:gd name="connsiteX1627" fmla="*/ 12150063 w 12191999"/>
                <a:gd name="connsiteY1627" fmla="*/ 637725 h 1159457"/>
                <a:gd name="connsiteX1628" fmla="*/ 12150823 w 12191999"/>
                <a:gd name="connsiteY1628" fmla="*/ 637725 h 1159457"/>
                <a:gd name="connsiteX1629" fmla="*/ 12156143 w 12191999"/>
                <a:gd name="connsiteY1629" fmla="*/ 637725 h 1159457"/>
                <a:gd name="connsiteX1630" fmla="*/ 12156143 w 12191999"/>
                <a:gd name="connsiteY1630" fmla="*/ 639076 h 1159457"/>
                <a:gd name="connsiteX1631" fmla="*/ 12156143 w 12191999"/>
                <a:gd name="connsiteY1631" fmla="*/ 648534 h 1159457"/>
                <a:gd name="connsiteX1632" fmla="*/ 12191999 w 12191999"/>
                <a:gd name="connsiteY1632" fmla="*/ 648534 h 1159457"/>
                <a:gd name="connsiteX1633" fmla="*/ 12191999 w 12191999"/>
                <a:gd name="connsiteY1633" fmla="*/ 1159457 h 1159457"/>
                <a:gd name="connsiteX1634" fmla="*/ 12027744 w 12191999"/>
                <a:gd name="connsiteY1634" fmla="*/ 1159331 h 1159457"/>
                <a:gd name="connsiteX1635" fmla="*/ 2054 w 12191999"/>
                <a:gd name="connsiteY1635" fmla="*/ 1158314 h 1159457"/>
                <a:gd name="connsiteX1636" fmla="*/ 0 w 12191999"/>
                <a:gd name="connsiteY1636" fmla="*/ 724196 h 1159457"/>
                <a:gd name="connsiteX1637" fmla="*/ 20267 w 12191999"/>
                <a:gd name="connsiteY1637" fmla="*/ 724196 h 1159457"/>
                <a:gd name="connsiteX1638" fmla="*/ 20774 w 12191999"/>
                <a:gd name="connsiteY1638" fmla="*/ 723115 h 1159457"/>
                <a:gd name="connsiteX1639" fmla="*/ 24320 w 12191999"/>
                <a:gd name="connsiteY1639" fmla="*/ 715549 h 1159457"/>
                <a:gd name="connsiteX1640" fmla="*/ 26095 w 12191999"/>
                <a:gd name="connsiteY1640" fmla="*/ 715819 h 1159457"/>
                <a:gd name="connsiteX1641" fmla="*/ 38507 w 12191999"/>
                <a:gd name="connsiteY1641" fmla="*/ 717710 h 1159457"/>
                <a:gd name="connsiteX1642" fmla="*/ 39014 w 12191999"/>
                <a:gd name="connsiteY1642" fmla="*/ 719062 h 1159457"/>
                <a:gd name="connsiteX1643" fmla="*/ 42560 w 12191999"/>
                <a:gd name="connsiteY1643" fmla="*/ 728519 h 1159457"/>
                <a:gd name="connsiteX1644" fmla="*/ 68907 w 12191999"/>
                <a:gd name="connsiteY1644" fmla="*/ 730681 h 1159457"/>
                <a:gd name="connsiteX1645" fmla="*/ 68907 w 12191999"/>
                <a:gd name="connsiteY1645" fmla="*/ 607460 h 1159457"/>
                <a:gd name="connsiteX1646" fmla="*/ 70934 w 12191999"/>
                <a:gd name="connsiteY1646" fmla="*/ 607460 h 1159457"/>
                <a:gd name="connsiteX1647" fmla="*/ 85121 w 12191999"/>
                <a:gd name="connsiteY1647" fmla="*/ 607460 h 1159457"/>
                <a:gd name="connsiteX1648" fmla="*/ 85121 w 12191999"/>
                <a:gd name="connsiteY1648" fmla="*/ 471268 h 1159457"/>
                <a:gd name="connsiteX1649" fmla="*/ 86894 w 12191999"/>
                <a:gd name="connsiteY1649" fmla="*/ 471268 h 1159457"/>
                <a:gd name="connsiteX1650" fmla="*/ 99308 w 12191999"/>
                <a:gd name="connsiteY1650" fmla="*/ 471268 h 1159457"/>
                <a:gd name="connsiteX1651" fmla="*/ 99308 w 12191999"/>
                <a:gd name="connsiteY1651" fmla="*/ 356694 h 1159457"/>
                <a:gd name="connsiteX1652" fmla="*/ 103361 w 12191999"/>
                <a:gd name="connsiteY1652" fmla="*/ 328590 h 1159457"/>
                <a:gd name="connsiteX1653" fmla="*/ 105388 w 12191999"/>
                <a:gd name="connsiteY1653" fmla="*/ 328590 h 1159457"/>
                <a:gd name="connsiteX1654" fmla="*/ 119575 w 12191999"/>
                <a:gd name="connsiteY1654" fmla="*/ 328590 h 1159457"/>
                <a:gd name="connsiteX1655" fmla="*/ 156055 w 12191999"/>
                <a:gd name="connsiteY1655" fmla="*/ 246443 h 1159457"/>
                <a:gd name="connsiteX1656" fmla="*/ 160109 w 12191999"/>
                <a:gd name="connsiteY1656" fmla="*/ 0 h 1159457"/>
                <a:gd name="connsiteX0" fmla="*/ 160109 w 12191999"/>
                <a:gd name="connsiteY0" fmla="*/ 0 h 1159457"/>
                <a:gd name="connsiteX1" fmla="*/ 162135 w 12191999"/>
                <a:gd name="connsiteY1" fmla="*/ 246443 h 1159457"/>
                <a:gd name="connsiteX2" fmla="*/ 200643 w 12191999"/>
                <a:gd name="connsiteY2" fmla="*/ 326429 h 1159457"/>
                <a:gd name="connsiteX3" fmla="*/ 202669 w 12191999"/>
                <a:gd name="connsiteY3" fmla="*/ 326429 h 1159457"/>
                <a:gd name="connsiteX4" fmla="*/ 216856 w 12191999"/>
                <a:gd name="connsiteY4" fmla="*/ 326429 h 1159457"/>
                <a:gd name="connsiteX5" fmla="*/ 216856 w 12191999"/>
                <a:gd name="connsiteY5" fmla="*/ 350208 h 1159457"/>
                <a:gd name="connsiteX6" fmla="*/ 217363 w 12191999"/>
                <a:gd name="connsiteY6" fmla="*/ 351019 h 1159457"/>
                <a:gd name="connsiteX7" fmla="*/ 220909 w 12191999"/>
                <a:gd name="connsiteY7" fmla="*/ 356694 h 1159457"/>
                <a:gd name="connsiteX8" fmla="*/ 220909 w 12191999"/>
                <a:gd name="connsiteY8" fmla="*/ 471268 h 1159457"/>
                <a:gd name="connsiteX9" fmla="*/ 223189 w 12191999"/>
                <a:gd name="connsiteY9" fmla="*/ 471268 h 1159457"/>
                <a:gd name="connsiteX10" fmla="*/ 239151 w 12191999"/>
                <a:gd name="connsiteY10" fmla="*/ 471268 h 1159457"/>
                <a:gd name="connsiteX11" fmla="*/ 239151 w 12191999"/>
                <a:gd name="connsiteY11" fmla="*/ 611783 h 1159457"/>
                <a:gd name="connsiteX12" fmla="*/ 240670 w 12191999"/>
                <a:gd name="connsiteY12" fmla="*/ 611513 h 1159457"/>
                <a:gd name="connsiteX13" fmla="*/ 251310 w 12191999"/>
                <a:gd name="connsiteY13" fmla="*/ 609622 h 1159457"/>
                <a:gd name="connsiteX14" fmla="*/ 249283 w 12191999"/>
                <a:gd name="connsiteY14" fmla="*/ 698254 h 1159457"/>
                <a:gd name="connsiteX15" fmla="*/ 250804 w 12191999"/>
                <a:gd name="connsiteY15" fmla="*/ 698525 h 1159457"/>
                <a:gd name="connsiteX16" fmla="*/ 261444 w 12191999"/>
                <a:gd name="connsiteY16" fmla="*/ 700416 h 1159457"/>
                <a:gd name="connsiteX17" fmla="*/ 261696 w 12191999"/>
                <a:gd name="connsiteY17" fmla="*/ 701227 h 1159457"/>
                <a:gd name="connsiteX18" fmla="*/ 263470 w 12191999"/>
                <a:gd name="connsiteY18" fmla="*/ 706902 h 1159457"/>
                <a:gd name="connsiteX19" fmla="*/ 264230 w 12191999"/>
                <a:gd name="connsiteY19" fmla="*/ 704470 h 1159457"/>
                <a:gd name="connsiteX20" fmla="*/ 269550 w 12191999"/>
                <a:gd name="connsiteY20" fmla="*/ 687446 h 1159457"/>
                <a:gd name="connsiteX21" fmla="*/ 271323 w 12191999"/>
                <a:gd name="connsiteY21" fmla="*/ 687446 h 1159457"/>
                <a:gd name="connsiteX22" fmla="*/ 283737 w 12191999"/>
                <a:gd name="connsiteY22" fmla="*/ 687446 h 1159457"/>
                <a:gd name="connsiteX23" fmla="*/ 283737 w 12191999"/>
                <a:gd name="connsiteY23" fmla="*/ 719872 h 1159457"/>
                <a:gd name="connsiteX24" fmla="*/ 284750 w 12191999"/>
                <a:gd name="connsiteY24" fmla="*/ 720413 h 1159457"/>
                <a:gd name="connsiteX25" fmla="*/ 291844 w 12191999"/>
                <a:gd name="connsiteY25" fmla="*/ 724196 h 1159457"/>
                <a:gd name="connsiteX26" fmla="*/ 291844 w 12191999"/>
                <a:gd name="connsiteY26" fmla="*/ 725547 h 1159457"/>
                <a:gd name="connsiteX27" fmla="*/ 291844 w 12191999"/>
                <a:gd name="connsiteY27" fmla="*/ 735005 h 1159457"/>
                <a:gd name="connsiteX28" fmla="*/ 336431 w 12191999"/>
                <a:gd name="connsiteY28" fmla="*/ 735005 h 1159457"/>
                <a:gd name="connsiteX29" fmla="*/ 336431 w 12191999"/>
                <a:gd name="connsiteY29" fmla="*/ 736086 h 1159457"/>
                <a:gd name="connsiteX30" fmla="*/ 336431 w 12191999"/>
                <a:gd name="connsiteY30" fmla="*/ 743652 h 1159457"/>
                <a:gd name="connsiteX31" fmla="*/ 338457 w 12191999"/>
                <a:gd name="connsiteY31" fmla="*/ 743652 h 1159457"/>
                <a:gd name="connsiteX32" fmla="*/ 352644 w 12191999"/>
                <a:gd name="connsiteY32" fmla="*/ 743652 h 1159457"/>
                <a:gd name="connsiteX33" fmla="*/ 352644 w 12191999"/>
                <a:gd name="connsiteY33" fmla="*/ 713387 h 1159457"/>
                <a:gd name="connsiteX34" fmla="*/ 397231 w 12191999"/>
                <a:gd name="connsiteY34" fmla="*/ 713387 h 1159457"/>
                <a:gd name="connsiteX35" fmla="*/ 397231 w 12191999"/>
                <a:gd name="connsiteY35" fmla="*/ 712036 h 1159457"/>
                <a:gd name="connsiteX36" fmla="*/ 397231 w 12191999"/>
                <a:gd name="connsiteY36" fmla="*/ 702578 h 1159457"/>
                <a:gd name="connsiteX37" fmla="*/ 398245 w 12191999"/>
                <a:gd name="connsiteY37" fmla="*/ 702578 h 1159457"/>
                <a:gd name="connsiteX38" fmla="*/ 405338 w 12191999"/>
                <a:gd name="connsiteY38" fmla="*/ 702578 h 1159457"/>
                <a:gd name="connsiteX39" fmla="*/ 405338 w 12191999"/>
                <a:gd name="connsiteY39" fmla="*/ 700687 h 1159457"/>
                <a:gd name="connsiteX40" fmla="*/ 405338 w 12191999"/>
                <a:gd name="connsiteY40" fmla="*/ 687446 h 1159457"/>
                <a:gd name="connsiteX41" fmla="*/ 406099 w 12191999"/>
                <a:gd name="connsiteY41" fmla="*/ 687446 h 1159457"/>
                <a:gd name="connsiteX42" fmla="*/ 411418 w 12191999"/>
                <a:gd name="connsiteY42" fmla="*/ 687446 h 1159457"/>
                <a:gd name="connsiteX43" fmla="*/ 411418 w 12191999"/>
                <a:gd name="connsiteY43" fmla="*/ 686365 h 1159457"/>
                <a:gd name="connsiteX44" fmla="*/ 411418 w 12191999"/>
                <a:gd name="connsiteY44" fmla="*/ 678798 h 1159457"/>
                <a:gd name="connsiteX45" fmla="*/ 413445 w 12191999"/>
                <a:gd name="connsiteY45" fmla="*/ 678798 h 1159457"/>
                <a:gd name="connsiteX46" fmla="*/ 427632 w 12191999"/>
                <a:gd name="connsiteY46" fmla="*/ 678798 h 1159457"/>
                <a:gd name="connsiteX47" fmla="*/ 427632 w 12191999"/>
                <a:gd name="connsiteY47" fmla="*/ 679879 h 1159457"/>
                <a:gd name="connsiteX48" fmla="*/ 427632 w 12191999"/>
                <a:gd name="connsiteY48" fmla="*/ 687446 h 1159457"/>
                <a:gd name="connsiteX49" fmla="*/ 449925 w 12191999"/>
                <a:gd name="connsiteY49" fmla="*/ 687446 h 1159457"/>
                <a:gd name="connsiteX50" fmla="*/ 449925 w 12191999"/>
                <a:gd name="connsiteY50" fmla="*/ 685554 h 1159457"/>
                <a:gd name="connsiteX51" fmla="*/ 449925 w 12191999"/>
                <a:gd name="connsiteY51" fmla="*/ 672313 h 1159457"/>
                <a:gd name="connsiteX52" fmla="*/ 451700 w 12191999"/>
                <a:gd name="connsiteY52" fmla="*/ 672313 h 1159457"/>
                <a:gd name="connsiteX53" fmla="*/ 464112 w 12191999"/>
                <a:gd name="connsiteY53" fmla="*/ 672313 h 1159457"/>
                <a:gd name="connsiteX54" fmla="*/ 464112 w 12191999"/>
                <a:gd name="connsiteY54" fmla="*/ 696093 h 1159457"/>
                <a:gd name="connsiteX55" fmla="*/ 465126 w 12191999"/>
                <a:gd name="connsiteY55" fmla="*/ 696093 h 1159457"/>
                <a:gd name="connsiteX56" fmla="*/ 472219 w 12191999"/>
                <a:gd name="connsiteY56" fmla="*/ 696093 h 1159457"/>
                <a:gd name="connsiteX57" fmla="*/ 472219 w 12191999"/>
                <a:gd name="connsiteY57" fmla="*/ 695012 h 1159457"/>
                <a:gd name="connsiteX58" fmla="*/ 472219 w 12191999"/>
                <a:gd name="connsiteY58" fmla="*/ 687446 h 1159457"/>
                <a:gd name="connsiteX59" fmla="*/ 473992 w 12191999"/>
                <a:gd name="connsiteY59" fmla="*/ 687446 h 1159457"/>
                <a:gd name="connsiteX60" fmla="*/ 486407 w 12191999"/>
                <a:gd name="connsiteY60" fmla="*/ 687446 h 1159457"/>
                <a:gd name="connsiteX61" fmla="*/ 486407 w 12191999"/>
                <a:gd name="connsiteY61" fmla="*/ 713387 h 1159457"/>
                <a:gd name="connsiteX62" fmla="*/ 488433 w 12191999"/>
                <a:gd name="connsiteY62" fmla="*/ 713387 h 1159457"/>
                <a:gd name="connsiteX63" fmla="*/ 502619 w 12191999"/>
                <a:gd name="connsiteY63" fmla="*/ 713387 h 1159457"/>
                <a:gd name="connsiteX64" fmla="*/ 502619 w 12191999"/>
                <a:gd name="connsiteY64" fmla="*/ 715008 h 1159457"/>
                <a:gd name="connsiteX65" fmla="*/ 502619 w 12191999"/>
                <a:gd name="connsiteY65" fmla="*/ 726358 h 1159457"/>
                <a:gd name="connsiteX66" fmla="*/ 503379 w 12191999"/>
                <a:gd name="connsiteY66" fmla="*/ 726358 h 1159457"/>
                <a:gd name="connsiteX67" fmla="*/ 508700 w 12191999"/>
                <a:gd name="connsiteY67" fmla="*/ 726358 h 1159457"/>
                <a:gd name="connsiteX68" fmla="*/ 508700 w 12191999"/>
                <a:gd name="connsiteY68" fmla="*/ 725547 h 1159457"/>
                <a:gd name="connsiteX69" fmla="*/ 508700 w 12191999"/>
                <a:gd name="connsiteY69" fmla="*/ 719872 h 1159457"/>
                <a:gd name="connsiteX70" fmla="*/ 539100 w 12191999"/>
                <a:gd name="connsiteY70" fmla="*/ 719872 h 1159457"/>
                <a:gd name="connsiteX71" fmla="*/ 539100 w 12191999"/>
                <a:gd name="connsiteY71" fmla="*/ 743652 h 1159457"/>
                <a:gd name="connsiteX72" fmla="*/ 540113 w 12191999"/>
                <a:gd name="connsiteY72" fmla="*/ 743652 h 1159457"/>
                <a:gd name="connsiteX73" fmla="*/ 547207 w 12191999"/>
                <a:gd name="connsiteY73" fmla="*/ 743652 h 1159457"/>
                <a:gd name="connsiteX74" fmla="*/ 547207 w 12191999"/>
                <a:gd name="connsiteY74" fmla="*/ 744733 h 1159457"/>
                <a:gd name="connsiteX75" fmla="*/ 547207 w 12191999"/>
                <a:gd name="connsiteY75" fmla="*/ 752299 h 1159457"/>
                <a:gd name="connsiteX76" fmla="*/ 547967 w 12191999"/>
                <a:gd name="connsiteY76" fmla="*/ 752299 h 1159457"/>
                <a:gd name="connsiteX77" fmla="*/ 553287 w 12191999"/>
                <a:gd name="connsiteY77" fmla="*/ 752299 h 1159457"/>
                <a:gd name="connsiteX78" fmla="*/ 553287 w 12191999"/>
                <a:gd name="connsiteY78" fmla="*/ 750137 h 1159457"/>
                <a:gd name="connsiteX79" fmla="*/ 553287 w 12191999"/>
                <a:gd name="connsiteY79" fmla="*/ 735005 h 1159457"/>
                <a:gd name="connsiteX80" fmla="*/ 554300 w 12191999"/>
                <a:gd name="connsiteY80" fmla="*/ 735005 h 1159457"/>
                <a:gd name="connsiteX81" fmla="*/ 561394 w 12191999"/>
                <a:gd name="connsiteY81" fmla="*/ 735005 h 1159457"/>
                <a:gd name="connsiteX82" fmla="*/ 561394 w 12191999"/>
                <a:gd name="connsiteY82" fmla="*/ 736086 h 1159457"/>
                <a:gd name="connsiteX83" fmla="*/ 561394 w 12191999"/>
                <a:gd name="connsiteY83" fmla="*/ 743652 h 1159457"/>
                <a:gd name="connsiteX84" fmla="*/ 566714 w 12191999"/>
                <a:gd name="connsiteY84" fmla="*/ 741659 h 1159457"/>
                <a:gd name="connsiteX85" fmla="*/ 567474 w 12191999"/>
                <a:gd name="connsiteY85" fmla="*/ 740679 h 1159457"/>
                <a:gd name="connsiteX86" fmla="*/ 567474 w 12191999"/>
                <a:gd name="connsiteY86" fmla="*/ 735005 h 1159457"/>
                <a:gd name="connsiteX87" fmla="*/ 605982 w 12191999"/>
                <a:gd name="connsiteY87" fmla="*/ 735005 h 1159457"/>
                <a:gd name="connsiteX88" fmla="*/ 605982 w 12191999"/>
                <a:gd name="connsiteY88" fmla="*/ 758784 h 1159457"/>
                <a:gd name="connsiteX89" fmla="*/ 608008 w 12191999"/>
                <a:gd name="connsiteY89" fmla="*/ 758784 h 1159457"/>
                <a:gd name="connsiteX90" fmla="*/ 622194 w 12191999"/>
                <a:gd name="connsiteY90" fmla="*/ 758784 h 1159457"/>
                <a:gd name="connsiteX91" fmla="*/ 622194 w 12191999"/>
                <a:gd name="connsiteY91" fmla="*/ 759865 h 1159457"/>
                <a:gd name="connsiteX92" fmla="*/ 622194 w 12191999"/>
                <a:gd name="connsiteY92" fmla="*/ 767431 h 1159457"/>
                <a:gd name="connsiteX93" fmla="*/ 623968 w 12191999"/>
                <a:gd name="connsiteY93" fmla="*/ 767431 h 1159457"/>
                <a:gd name="connsiteX94" fmla="*/ 636381 w 12191999"/>
                <a:gd name="connsiteY94" fmla="*/ 767431 h 1159457"/>
                <a:gd name="connsiteX95" fmla="*/ 636381 w 12191999"/>
                <a:gd name="connsiteY95" fmla="*/ 743652 h 1159457"/>
                <a:gd name="connsiteX96" fmla="*/ 637394 w 12191999"/>
                <a:gd name="connsiteY96" fmla="*/ 743652 h 1159457"/>
                <a:gd name="connsiteX97" fmla="*/ 644488 w 12191999"/>
                <a:gd name="connsiteY97" fmla="*/ 743652 h 1159457"/>
                <a:gd name="connsiteX98" fmla="*/ 644488 w 12191999"/>
                <a:gd name="connsiteY98" fmla="*/ 711225 h 1159457"/>
                <a:gd name="connsiteX99" fmla="*/ 645501 w 12191999"/>
                <a:gd name="connsiteY99" fmla="*/ 711225 h 1159457"/>
                <a:gd name="connsiteX100" fmla="*/ 652595 w 12191999"/>
                <a:gd name="connsiteY100" fmla="*/ 711225 h 1159457"/>
                <a:gd name="connsiteX101" fmla="*/ 652595 w 12191999"/>
                <a:gd name="connsiteY101" fmla="*/ 709334 h 1159457"/>
                <a:gd name="connsiteX102" fmla="*/ 652595 w 12191999"/>
                <a:gd name="connsiteY102" fmla="*/ 696093 h 1159457"/>
                <a:gd name="connsiteX103" fmla="*/ 651328 w 12191999"/>
                <a:gd name="connsiteY103" fmla="*/ 694471 h 1159457"/>
                <a:gd name="connsiteX104" fmla="*/ 656648 w 12191999"/>
                <a:gd name="connsiteY104" fmla="*/ 683122 h 1159457"/>
                <a:gd name="connsiteX105" fmla="*/ 664755 w 12191999"/>
                <a:gd name="connsiteY105" fmla="*/ 711225 h 1159457"/>
                <a:gd name="connsiteX106" fmla="*/ 665515 w 12191999"/>
                <a:gd name="connsiteY106" fmla="*/ 711225 h 1159457"/>
                <a:gd name="connsiteX107" fmla="*/ 670835 w 12191999"/>
                <a:gd name="connsiteY107" fmla="*/ 711225 h 1159457"/>
                <a:gd name="connsiteX108" fmla="*/ 670835 w 12191999"/>
                <a:gd name="connsiteY108" fmla="*/ 605298 h 1159457"/>
                <a:gd name="connsiteX109" fmla="*/ 672356 w 12191999"/>
                <a:gd name="connsiteY109" fmla="*/ 605298 h 1159457"/>
                <a:gd name="connsiteX110" fmla="*/ 682996 w 12191999"/>
                <a:gd name="connsiteY110" fmla="*/ 605298 h 1159457"/>
                <a:gd name="connsiteX111" fmla="*/ 682996 w 12191999"/>
                <a:gd name="connsiteY111" fmla="*/ 557739 h 1159457"/>
                <a:gd name="connsiteX112" fmla="*/ 709342 w 12191999"/>
                <a:gd name="connsiteY112" fmla="*/ 557739 h 1159457"/>
                <a:gd name="connsiteX113" fmla="*/ 709342 w 12191999"/>
                <a:gd name="connsiteY113" fmla="*/ 536121 h 1159457"/>
                <a:gd name="connsiteX114" fmla="*/ 743796 w 12191999"/>
                <a:gd name="connsiteY114" fmla="*/ 536121 h 1159457"/>
                <a:gd name="connsiteX115" fmla="*/ 743796 w 12191999"/>
                <a:gd name="connsiteY115" fmla="*/ 538553 h 1159457"/>
                <a:gd name="connsiteX116" fmla="*/ 743796 w 12191999"/>
                <a:gd name="connsiteY116" fmla="*/ 555577 h 1159457"/>
                <a:gd name="connsiteX117" fmla="*/ 746077 w 12191999"/>
                <a:gd name="connsiteY117" fmla="*/ 555577 h 1159457"/>
                <a:gd name="connsiteX118" fmla="*/ 762036 w 12191999"/>
                <a:gd name="connsiteY118" fmla="*/ 555577 h 1159457"/>
                <a:gd name="connsiteX119" fmla="*/ 762036 w 12191999"/>
                <a:gd name="connsiteY119" fmla="*/ 603136 h 1159457"/>
                <a:gd name="connsiteX120" fmla="*/ 763049 w 12191999"/>
                <a:gd name="connsiteY120" fmla="*/ 603136 h 1159457"/>
                <a:gd name="connsiteX121" fmla="*/ 770144 w 12191999"/>
                <a:gd name="connsiteY121" fmla="*/ 603136 h 1159457"/>
                <a:gd name="connsiteX122" fmla="*/ 784330 w 12191999"/>
                <a:gd name="connsiteY122" fmla="*/ 607460 h 1159457"/>
                <a:gd name="connsiteX123" fmla="*/ 784330 w 12191999"/>
                <a:gd name="connsiteY123" fmla="*/ 646372 h 1159457"/>
                <a:gd name="connsiteX124" fmla="*/ 785344 w 12191999"/>
                <a:gd name="connsiteY124" fmla="*/ 646372 h 1159457"/>
                <a:gd name="connsiteX125" fmla="*/ 792436 w 12191999"/>
                <a:gd name="connsiteY125" fmla="*/ 646372 h 1159457"/>
                <a:gd name="connsiteX126" fmla="*/ 792436 w 12191999"/>
                <a:gd name="connsiteY126" fmla="*/ 647993 h 1159457"/>
                <a:gd name="connsiteX127" fmla="*/ 792436 w 12191999"/>
                <a:gd name="connsiteY127" fmla="*/ 659342 h 1159457"/>
                <a:gd name="connsiteX128" fmla="*/ 794463 w 12191999"/>
                <a:gd name="connsiteY128" fmla="*/ 659342 h 1159457"/>
                <a:gd name="connsiteX129" fmla="*/ 808650 w 12191999"/>
                <a:gd name="connsiteY129" fmla="*/ 659342 h 1159457"/>
                <a:gd name="connsiteX130" fmla="*/ 814730 w 12191999"/>
                <a:gd name="connsiteY130" fmla="*/ 665828 h 1159457"/>
                <a:gd name="connsiteX131" fmla="*/ 814730 w 12191999"/>
                <a:gd name="connsiteY131" fmla="*/ 687446 h 1159457"/>
                <a:gd name="connsiteX132" fmla="*/ 817010 w 12191999"/>
                <a:gd name="connsiteY132" fmla="*/ 687446 h 1159457"/>
                <a:gd name="connsiteX133" fmla="*/ 832971 w 12191999"/>
                <a:gd name="connsiteY133" fmla="*/ 687446 h 1159457"/>
                <a:gd name="connsiteX134" fmla="*/ 832971 w 12191999"/>
                <a:gd name="connsiteY134" fmla="*/ 688526 h 1159457"/>
                <a:gd name="connsiteX135" fmla="*/ 832971 w 12191999"/>
                <a:gd name="connsiteY135" fmla="*/ 696093 h 1159457"/>
                <a:gd name="connsiteX136" fmla="*/ 834238 w 12191999"/>
                <a:gd name="connsiteY136" fmla="*/ 696093 h 1159457"/>
                <a:gd name="connsiteX137" fmla="*/ 843105 w 12191999"/>
                <a:gd name="connsiteY137" fmla="*/ 696093 h 1159457"/>
                <a:gd name="connsiteX138" fmla="*/ 843105 w 12191999"/>
                <a:gd name="connsiteY138" fmla="*/ 698254 h 1159457"/>
                <a:gd name="connsiteX139" fmla="*/ 843105 w 12191999"/>
                <a:gd name="connsiteY139" fmla="*/ 713387 h 1159457"/>
                <a:gd name="connsiteX140" fmla="*/ 847158 w 12191999"/>
                <a:gd name="connsiteY140" fmla="*/ 711495 h 1159457"/>
                <a:gd name="connsiteX141" fmla="*/ 847158 w 12191999"/>
                <a:gd name="connsiteY141" fmla="*/ 698254 h 1159457"/>
                <a:gd name="connsiteX142" fmla="*/ 848170 w 12191999"/>
                <a:gd name="connsiteY142" fmla="*/ 698254 h 1159457"/>
                <a:gd name="connsiteX143" fmla="*/ 855264 w 12191999"/>
                <a:gd name="connsiteY143" fmla="*/ 698254 h 1159457"/>
                <a:gd name="connsiteX144" fmla="*/ 855264 w 12191999"/>
                <a:gd name="connsiteY144" fmla="*/ 699876 h 1159457"/>
                <a:gd name="connsiteX145" fmla="*/ 855264 w 12191999"/>
                <a:gd name="connsiteY145" fmla="*/ 711225 h 1159457"/>
                <a:gd name="connsiteX146" fmla="*/ 856025 w 12191999"/>
                <a:gd name="connsiteY146" fmla="*/ 711225 h 1159457"/>
                <a:gd name="connsiteX147" fmla="*/ 861344 w 12191999"/>
                <a:gd name="connsiteY147" fmla="*/ 711225 h 1159457"/>
                <a:gd name="connsiteX148" fmla="*/ 909984 w 12191999"/>
                <a:gd name="connsiteY148" fmla="*/ 706902 h 1159457"/>
                <a:gd name="connsiteX149" fmla="*/ 909984 w 12191999"/>
                <a:gd name="connsiteY149" fmla="*/ 708253 h 1159457"/>
                <a:gd name="connsiteX150" fmla="*/ 909984 w 12191999"/>
                <a:gd name="connsiteY150" fmla="*/ 717710 h 1159457"/>
                <a:gd name="connsiteX151" fmla="*/ 910744 w 12191999"/>
                <a:gd name="connsiteY151" fmla="*/ 717710 h 1159457"/>
                <a:gd name="connsiteX152" fmla="*/ 916065 w 12191999"/>
                <a:gd name="connsiteY152" fmla="*/ 717710 h 1159457"/>
                <a:gd name="connsiteX153" fmla="*/ 916065 w 12191999"/>
                <a:gd name="connsiteY153" fmla="*/ 719872 h 1159457"/>
                <a:gd name="connsiteX154" fmla="*/ 916065 w 12191999"/>
                <a:gd name="connsiteY154" fmla="*/ 735005 h 1159457"/>
                <a:gd name="connsiteX155" fmla="*/ 918091 w 12191999"/>
                <a:gd name="connsiteY155" fmla="*/ 733654 h 1159457"/>
                <a:gd name="connsiteX156" fmla="*/ 932278 w 12191999"/>
                <a:gd name="connsiteY156" fmla="*/ 724196 h 1159457"/>
                <a:gd name="connsiteX157" fmla="*/ 938359 w 12191999"/>
                <a:gd name="connsiteY157" fmla="*/ 683122 h 1159457"/>
                <a:gd name="connsiteX158" fmla="*/ 939118 w 12191999"/>
                <a:gd name="connsiteY158" fmla="*/ 682852 h 1159457"/>
                <a:gd name="connsiteX159" fmla="*/ 944438 w 12191999"/>
                <a:gd name="connsiteY159" fmla="*/ 680960 h 1159457"/>
                <a:gd name="connsiteX160" fmla="*/ 946466 w 12191999"/>
                <a:gd name="connsiteY160" fmla="*/ 611783 h 1159457"/>
                <a:gd name="connsiteX161" fmla="*/ 948492 w 12191999"/>
                <a:gd name="connsiteY161" fmla="*/ 680960 h 1159457"/>
                <a:gd name="connsiteX162" fmla="*/ 949252 w 12191999"/>
                <a:gd name="connsiteY162" fmla="*/ 681230 h 1159457"/>
                <a:gd name="connsiteX163" fmla="*/ 954572 w 12191999"/>
                <a:gd name="connsiteY163" fmla="*/ 683122 h 1159457"/>
                <a:gd name="connsiteX164" fmla="*/ 954572 w 12191999"/>
                <a:gd name="connsiteY164" fmla="*/ 596651 h 1159457"/>
                <a:gd name="connsiteX165" fmla="*/ 958625 w 12191999"/>
                <a:gd name="connsiteY165" fmla="*/ 564224 h 1159457"/>
                <a:gd name="connsiteX166" fmla="*/ 997133 w 12191999"/>
                <a:gd name="connsiteY166" fmla="*/ 564224 h 1159457"/>
                <a:gd name="connsiteX167" fmla="*/ 997133 w 12191999"/>
                <a:gd name="connsiteY167" fmla="*/ 596651 h 1159457"/>
                <a:gd name="connsiteX168" fmla="*/ 997893 w 12191999"/>
                <a:gd name="connsiteY168" fmla="*/ 596651 h 1159457"/>
                <a:gd name="connsiteX169" fmla="*/ 1003212 w 12191999"/>
                <a:gd name="connsiteY169" fmla="*/ 596651 h 1159457"/>
                <a:gd name="connsiteX170" fmla="*/ 1003212 w 12191999"/>
                <a:gd name="connsiteY170" fmla="*/ 514503 h 1159457"/>
                <a:gd name="connsiteX171" fmla="*/ 1004987 w 12191999"/>
                <a:gd name="connsiteY171" fmla="*/ 514503 h 1159457"/>
                <a:gd name="connsiteX172" fmla="*/ 1017399 w 12191999"/>
                <a:gd name="connsiteY172" fmla="*/ 514503 h 1159457"/>
                <a:gd name="connsiteX173" fmla="*/ 1017399 w 12191999"/>
                <a:gd name="connsiteY173" fmla="*/ 512612 h 1159457"/>
                <a:gd name="connsiteX174" fmla="*/ 1017399 w 12191999"/>
                <a:gd name="connsiteY174" fmla="*/ 499371 h 1159457"/>
                <a:gd name="connsiteX175" fmla="*/ 1039693 w 12191999"/>
                <a:gd name="connsiteY175" fmla="*/ 499371 h 1159457"/>
                <a:gd name="connsiteX176" fmla="*/ 1039693 w 12191999"/>
                <a:gd name="connsiteY176" fmla="*/ 498290 h 1159457"/>
                <a:gd name="connsiteX177" fmla="*/ 1039693 w 12191999"/>
                <a:gd name="connsiteY177" fmla="*/ 490724 h 1159457"/>
                <a:gd name="connsiteX178" fmla="*/ 1041467 w 12191999"/>
                <a:gd name="connsiteY178" fmla="*/ 490724 h 1159457"/>
                <a:gd name="connsiteX179" fmla="*/ 1053881 w 12191999"/>
                <a:gd name="connsiteY179" fmla="*/ 490724 h 1159457"/>
                <a:gd name="connsiteX180" fmla="*/ 1053881 w 12191999"/>
                <a:gd name="connsiteY180" fmla="*/ 491805 h 1159457"/>
                <a:gd name="connsiteX181" fmla="*/ 1053881 w 12191999"/>
                <a:gd name="connsiteY181" fmla="*/ 499371 h 1159457"/>
                <a:gd name="connsiteX182" fmla="*/ 1054641 w 12191999"/>
                <a:gd name="connsiteY182" fmla="*/ 499371 h 1159457"/>
                <a:gd name="connsiteX183" fmla="*/ 1059960 w 12191999"/>
                <a:gd name="connsiteY183" fmla="*/ 499371 h 1159457"/>
                <a:gd name="connsiteX184" fmla="*/ 1070093 w 12191999"/>
                <a:gd name="connsiteY184" fmla="*/ 495047 h 1159457"/>
                <a:gd name="connsiteX185" fmla="*/ 1074146 w 12191999"/>
                <a:gd name="connsiteY185" fmla="*/ 498290 h 1159457"/>
                <a:gd name="connsiteX186" fmla="*/ 1074146 w 12191999"/>
                <a:gd name="connsiteY186" fmla="*/ 490724 h 1159457"/>
                <a:gd name="connsiteX187" fmla="*/ 1076426 w 12191999"/>
                <a:gd name="connsiteY187" fmla="*/ 490724 h 1159457"/>
                <a:gd name="connsiteX188" fmla="*/ 1092387 w 12191999"/>
                <a:gd name="connsiteY188" fmla="*/ 490724 h 1159457"/>
                <a:gd name="connsiteX189" fmla="*/ 1092387 w 12191999"/>
                <a:gd name="connsiteY189" fmla="*/ 491805 h 1159457"/>
                <a:gd name="connsiteX190" fmla="*/ 1092387 w 12191999"/>
                <a:gd name="connsiteY190" fmla="*/ 499371 h 1159457"/>
                <a:gd name="connsiteX191" fmla="*/ 1122788 w 12191999"/>
                <a:gd name="connsiteY191" fmla="*/ 499371 h 1159457"/>
                <a:gd name="connsiteX192" fmla="*/ 1122788 w 12191999"/>
                <a:gd name="connsiteY192" fmla="*/ 500992 h 1159457"/>
                <a:gd name="connsiteX193" fmla="*/ 1122788 w 12191999"/>
                <a:gd name="connsiteY193" fmla="*/ 512342 h 1159457"/>
                <a:gd name="connsiteX194" fmla="*/ 1149135 w 12191999"/>
                <a:gd name="connsiteY194" fmla="*/ 512342 h 1159457"/>
                <a:gd name="connsiteX195" fmla="*/ 1149135 w 12191999"/>
                <a:gd name="connsiteY195" fmla="*/ 542606 h 1159457"/>
                <a:gd name="connsiteX196" fmla="*/ 1149895 w 12191999"/>
                <a:gd name="connsiteY196" fmla="*/ 542606 h 1159457"/>
                <a:gd name="connsiteX197" fmla="*/ 1155214 w 12191999"/>
                <a:gd name="connsiteY197" fmla="*/ 542606 h 1159457"/>
                <a:gd name="connsiteX198" fmla="*/ 1155214 w 12191999"/>
                <a:gd name="connsiteY198" fmla="*/ 543687 h 1159457"/>
                <a:gd name="connsiteX199" fmla="*/ 1155214 w 12191999"/>
                <a:gd name="connsiteY199" fmla="*/ 551254 h 1159457"/>
                <a:gd name="connsiteX200" fmla="*/ 1159269 w 12191999"/>
                <a:gd name="connsiteY200" fmla="*/ 581518 h 1159457"/>
                <a:gd name="connsiteX201" fmla="*/ 1160029 w 12191999"/>
                <a:gd name="connsiteY201" fmla="*/ 581518 h 1159457"/>
                <a:gd name="connsiteX202" fmla="*/ 1165349 w 12191999"/>
                <a:gd name="connsiteY202" fmla="*/ 581518 h 1159457"/>
                <a:gd name="connsiteX203" fmla="*/ 1165349 w 12191999"/>
                <a:gd name="connsiteY203" fmla="*/ 582329 h 1159457"/>
                <a:gd name="connsiteX204" fmla="*/ 1165349 w 12191999"/>
                <a:gd name="connsiteY204" fmla="*/ 588004 h 1159457"/>
                <a:gd name="connsiteX205" fmla="*/ 1166362 w 12191999"/>
                <a:gd name="connsiteY205" fmla="*/ 588004 h 1159457"/>
                <a:gd name="connsiteX206" fmla="*/ 1173454 w 12191999"/>
                <a:gd name="connsiteY206" fmla="*/ 588004 h 1159457"/>
                <a:gd name="connsiteX207" fmla="*/ 1173454 w 12191999"/>
                <a:gd name="connsiteY207" fmla="*/ 618269 h 1159457"/>
                <a:gd name="connsiteX208" fmla="*/ 1175481 w 12191999"/>
                <a:gd name="connsiteY208" fmla="*/ 618269 h 1159457"/>
                <a:gd name="connsiteX209" fmla="*/ 1189668 w 12191999"/>
                <a:gd name="connsiteY209" fmla="*/ 618269 h 1159457"/>
                <a:gd name="connsiteX210" fmla="*/ 1189668 w 12191999"/>
                <a:gd name="connsiteY210" fmla="*/ 642048 h 1159457"/>
                <a:gd name="connsiteX211" fmla="*/ 1191695 w 12191999"/>
                <a:gd name="connsiteY211" fmla="*/ 643669 h 1159457"/>
                <a:gd name="connsiteX212" fmla="*/ 1191695 w 12191999"/>
                <a:gd name="connsiteY212" fmla="*/ 655019 h 1159457"/>
                <a:gd name="connsiteX213" fmla="*/ 1192455 w 12191999"/>
                <a:gd name="connsiteY213" fmla="*/ 655019 h 1159457"/>
                <a:gd name="connsiteX214" fmla="*/ 1197775 w 12191999"/>
                <a:gd name="connsiteY214" fmla="*/ 655019 h 1159457"/>
                <a:gd name="connsiteX215" fmla="*/ 1197775 w 12191999"/>
                <a:gd name="connsiteY215" fmla="*/ 678798 h 1159457"/>
                <a:gd name="connsiteX216" fmla="*/ 1199042 w 12191999"/>
                <a:gd name="connsiteY216" fmla="*/ 678798 h 1159457"/>
                <a:gd name="connsiteX217" fmla="*/ 1207908 w 12191999"/>
                <a:gd name="connsiteY217" fmla="*/ 678798 h 1159457"/>
                <a:gd name="connsiteX218" fmla="*/ 1209936 w 12191999"/>
                <a:gd name="connsiteY218" fmla="*/ 682852 h 1159457"/>
                <a:gd name="connsiteX219" fmla="*/ 1209936 w 12191999"/>
                <a:gd name="connsiteY219" fmla="*/ 696093 h 1159457"/>
                <a:gd name="connsiteX220" fmla="*/ 1211455 w 12191999"/>
                <a:gd name="connsiteY220" fmla="*/ 694201 h 1159457"/>
                <a:gd name="connsiteX221" fmla="*/ 1222096 w 12191999"/>
                <a:gd name="connsiteY221" fmla="*/ 680960 h 1159457"/>
                <a:gd name="connsiteX222" fmla="*/ 1250470 w 12191999"/>
                <a:gd name="connsiteY222" fmla="*/ 680960 h 1159457"/>
                <a:gd name="connsiteX223" fmla="*/ 1250470 w 12191999"/>
                <a:gd name="connsiteY223" fmla="*/ 767431 h 1159457"/>
                <a:gd name="connsiteX224" fmla="*/ 1251230 w 12191999"/>
                <a:gd name="connsiteY224" fmla="*/ 767431 h 1159457"/>
                <a:gd name="connsiteX225" fmla="*/ 1256550 w 12191999"/>
                <a:gd name="connsiteY225" fmla="*/ 767431 h 1159457"/>
                <a:gd name="connsiteX226" fmla="*/ 1257309 w 12191999"/>
                <a:gd name="connsiteY226" fmla="*/ 766080 h 1159457"/>
                <a:gd name="connsiteX227" fmla="*/ 1262629 w 12191999"/>
                <a:gd name="connsiteY227" fmla="*/ 756622 h 1159457"/>
                <a:gd name="connsiteX228" fmla="*/ 1262629 w 12191999"/>
                <a:gd name="connsiteY228" fmla="*/ 758514 h 1159457"/>
                <a:gd name="connsiteX229" fmla="*/ 1262629 w 12191999"/>
                <a:gd name="connsiteY229" fmla="*/ 771755 h 1159457"/>
                <a:gd name="connsiteX230" fmla="*/ 1266682 w 12191999"/>
                <a:gd name="connsiteY230" fmla="*/ 726358 h 1159457"/>
                <a:gd name="connsiteX231" fmla="*/ 1267443 w 12191999"/>
                <a:gd name="connsiteY231" fmla="*/ 726358 h 1159457"/>
                <a:gd name="connsiteX232" fmla="*/ 1272763 w 12191999"/>
                <a:gd name="connsiteY232" fmla="*/ 726358 h 1159457"/>
                <a:gd name="connsiteX233" fmla="*/ 1272763 w 12191999"/>
                <a:gd name="connsiteY233" fmla="*/ 661504 h 1159457"/>
                <a:gd name="connsiteX234" fmla="*/ 1273776 w 12191999"/>
                <a:gd name="connsiteY234" fmla="*/ 661504 h 1159457"/>
                <a:gd name="connsiteX235" fmla="*/ 1280869 w 12191999"/>
                <a:gd name="connsiteY235" fmla="*/ 661504 h 1159457"/>
                <a:gd name="connsiteX236" fmla="*/ 1293029 w 12191999"/>
                <a:gd name="connsiteY236" fmla="*/ 618269 h 1159457"/>
                <a:gd name="connsiteX237" fmla="*/ 1294296 w 12191999"/>
                <a:gd name="connsiteY237" fmla="*/ 618269 h 1159457"/>
                <a:gd name="connsiteX238" fmla="*/ 1303163 w 12191999"/>
                <a:gd name="connsiteY238" fmla="*/ 618269 h 1159457"/>
                <a:gd name="connsiteX239" fmla="*/ 1313297 w 12191999"/>
                <a:gd name="connsiteY239" fmla="*/ 661504 h 1159457"/>
                <a:gd name="connsiteX240" fmla="*/ 1314309 w 12191999"/>
                <a:gd name="connsiteY240" fmla="*/ 661504 h 1159457"/>
                <a:gd name="connsiteX241" fmla="*/ 1321404 w 12191999"/>
                <a:gd name="connsiteY241" fmla="*/ 661504 h 1159457"/>
                <a:gd name="connsiteX242" fmla="*/ 1321404 w 12191999"/>
                <a:gd name="connsiteY242" fmla="*/ 700416 h 1159457"/>
                <a:gd name="connsiteX243" fmla="*/ 1323176 w 12191999"/>
                <a:gd name="connsiteY243" fmla="*/ 700416 h 1159457"/>
                <a:gd name="connsiteX244" fmla="*/ 1335590 w 12191999"/>
                <a:gd name="connsiteY244" fmla="*/ 700416 h 1159457"/>
                <a:gd name="connsiteX245" fmla="*/ 1335590 w 12191999"/>
                <a:gd name="connsiteY245" fmla="*/ 702578 h 1159457"/>
                <a:gd name="connsiteX246" fmla="*/ 1335590 w 12191999"/>
                <a:gd name="connsiteY246" fmla="*/ 717710 h 1159457"/>
                <a:gd name="connsiteX247" fmla="*/ 1339643 w 12191999"/>
                <a:gd name="connsiteY247" fmla="*/ 715549 h 1159457"/>
                <a:gd name="connsiteX248" fmla="*/ 1339643 w 12191999"/>
                <a:gd name="connsiteY248" fmla="*/ 700416 h 1159457"/>
                <a:gd name="connsiteX249" fmla="*/ 1341164 w 12191999"/>
                <a:gd name="connsiteY249" fmla="*/ 700416 h 1159457"/>
                <a:gd name="connsiteX250" fmla="*/ 1351803 w 12191999"/>
                <a:gd name="connsiteY250" fmla="*/ 700416 h 1159457"/>
                <a:gd name="connsiteX251" fmla="*/ 1351803 w 12191999"/>
                <a:gd name="connsiteY251" fmla="*/ 702037 h 1159457"/>
                <a:gd name="connsiteX252" fmla="*/ 1351803 w 12191999"/>
                <a:gd name="connsiteY252" fmla="*/ 713387 h 1159457"/>
                <a:gd name="connsiteX253" fmla="*/ 1382204 w 12191999"/>
                <a:gd name="connsiteY253" fmla="*/ 713387 h 1159457"/>
                <a:gd name="connsiteX254" fmla="*/ 1382204 w 12191999"/>
                <a:gd name="connsiteY254" fmla="*/ 676637 h 1159457"/>
                <a:gd name="connsiteX255" fmla="*/ 1383471 w 12191999"/>
                <a:gd name="connsiteY255" fmla="*/ 676637 h 1159457"/>
                <a:gd name="connsiteX256" fmla="*/ 1392338 w 12191999"/>
                <a:gd name="connsiteY256" fmla="*/ 676637 h 1159457"/>
                <a:gd name="connsiteX257" fmla="*/ 1392338 w 12191999"/>
                <a:gd name="connsiteY257" fmla="*/ 698254 h 1159457"/>
                <a:gd name="connsiteX258" fmla="*/ 1394364 w 12191999"/>
                <a:gd name="connsiteY258" fmla="*/ 665828 h 1159457"/>
                <a:gd name="connsiteX259" fmla="*/ 1416657 w 12191999"/>
                <a:gd name="connsiteY259" fmla="*/ 665828 h 1159457"/>
                <a:gd name="connsiteX260" fmla="*/ 1416657 w 12191999"/>
                <a:gd name="connsiteY260" fmla="*/ 664206 h 1159457"/>
                <a:gd name="connsiteX261" fmla="*/ 1416657 w 12191999"/>
                <a:gd name="connsiteY261" fmla="*/ 652857 h 1159457"/>
                <a:gd name="connsiteX262" fmla="*/ 1417418 w 12191999"/>
                <a:gd name="connsiteY262" fmla="*/ 652857 h 1159457"/>
                <a:gd name="connsiteX263" fmla="*/ 1422738 w 12191999"/>
                <a:gd name="connsiteY263" fmla="*/ 652857 h 1159457"/>
                <a:gd name="connsiteX264" fmla="*/ 1422738 w 12191999"/>
                <a:gd name="connsiteY264" fmla="*/ 650966 h 1159457"/>
                <a:gd name="connsiteX265" fmla="*/ 1422738 w 12191999"/>
                <a:gd name="connsiteY265" fmla="*/ 637725 h 1159457"/>
                <a:gd name="connsiteX266" fmla="*/ 1426791 w 12191999"/>
                <a:gd name="connsiteY266" fmla="*/ 644210 h 1159457"/>
                <a:gd name="connsiteX267" fmla="*/ 1429071 w 12191999"/>
                <a:gd name="connsiteY267" fmla="*/ 644210 h 1159457"/>
                <a:gd name="connsiteX268" fmla="*/ 1445032 w 12191999"/>
                <a:gd name="connsiteY268" fmla="*/ 644210 h 1159457"/>
                <a:gd name="connsiteX269" fmla="*/ 1445032 w 12191999"/>
                <a:gd name="connsiteY269" fmla="*/ 643399 h 1159457"/>
                <a:gd name="connsiteX270" fmla="*/ 1445032 w 12191999"/>
                <a:gd name="connsiteY270" fmla="*/ 637725 h 1159457"/>
                <a:gd name="connsiteX271" fmla="*/ 1445792 w 12191999"/>
                <a:gd name="connsiteY271" fmla="*/ 637725 h 1159457"/>
                <a:gd name="connsiteX272" fmla="*/ 1451112 w 12191999"/>
                <a:gd name="connsiteY272" fmla="*/ 637725 h 1159457"/>
                <a:gd name="connsiteX273" fmla="*/ 1451112 w 12191999"/>
                <a:gd name="connsiteY273" fmla="*/ 639076 h 1159457"/>
                <a:gd name="connsiteX274" fmla="*/ 1451112 w 12191999"/>
                <a:gd name="connsiteY274" fmla="*/ 648534 h 1159457"/>
                <a:gd name="connsiteX275" fmla="*/ 1489618 w 12191999"/>
                <a:gd name="connsiteY275" fmla="*/ 648534 h 1159457"/>
                <a:gd name="connsiteX276" fmla="*/ 1489618 w 12191999"/>
                <a:gd name="connsiteY276" fmla="*/ 786887 h 1159457"/>
                <a:gd name="connsiteX277" fmla="*/ 1491139 w 12191999"/>
                <a:gd name="connsiteY277" fmla="*/ 786887 h 1159457"/>
                <a:gd name="connsiteX278" fmla="*/ 1501779 w 12191999"/>
                <a:gd name="connsiteY278" fmla="*/ 786887 h 1159457"/>
                <a:gd name="connsiteX279" fmla="*/ 1501779 w 12191999"/>
                <a:gd name="connsiteY279" fmla="*/ 773917 h 1159457"/>
                <a:gd name="connsiteX280" fmla="*/ 1505832 w 12191999"/>
                <a:gd name="connsiteY280" fmla="*/ 773917 h 1159457"/>
                <a:gd name="connsiteX281" fmla="*/ 1505832 w 12191999"/>
                <a:gd name="connsiteY281" fmla="*/ 786887 h 1159457"/>
                <a:gd name="connsiteX282" fmla="*/ 1536232 w 12191999"/>
                <a:gd name="connsiteY282" fmla="*/ 786887 h 1159457"/>
                <a:gd name="connsiteX283" fmla="*/ 1536232 w 12191999"/>
                <a:gd name="connsiteY283" fmla="*/ 756622 h 1159457"/>
                <a:gd name="connsiteX284" fmla="*/ 1548392 w 12191999"/>
                <a:gd name="connsiteY284" fmla="*/ 756622 h 1159457"/>
                <a:gd name="connsiteX285" fmla="*/ 1560553 w 12191999"/>
                <a:gd name="connsiteY285" fmla="*/ 754461 h 1159457"/>
                <a:gd name="connsiteX286" fmla="*/ 1564606 w 12191999"/>
                <a:gd name="connsiteY286" fmla="*/ 756622 h 1159457"/>
                <a:gd name="connsiteX287" fmla="*/ 1574740 w 12191999"/>
                <a:gd name="connsiteY287" fmla="*/ 756622 h 1159457"/>
                <a:gd name="connsiteX288" fmla="*/ 1574740 w 12191999"/>
                <a:gd name="connsiteY288" fmla="*/ 786887 h 1159457"/>
                <a:gd name="connsiteX289" fmla="*/ 1582846 w 12191999"/>
                <a:gd name="connsiteY289" fmla="*/ 786887 h 1159457"/>
                <a:gd name="connsiteX290" fmla="*/ 1582846 w 12191999"/>
                <a:gd name="connsiteY290" fmla="*/ 804182 h 1159457"/>
                <a:gd name="connsiteX291" fmla="*/ 1592182 w 12191999"/>
                <a:gd name="connsiteY291" fmla="*/ 805087 h 1159457"/>
                <a:gd name="connsiteX292" fmla="*/ 1605140 w 12191999"/>
                <a:gd name="connsiteY292" fmla="*/ 805087 h 1159457"/>
                <a:gd name="connsiteX293" fmla="*/ 1605140 w 12191999"/>
                <a:gd name="connsiteY293" fmla="*/ 789049 h 1159457"/>
                <a:gd name="connsiteX294" fmla="*/ 1673097 w 12191999"/>
                <a:gd name="connsiteY294" fmla="*/ 789049 h 1159457"/>
                <a:gd name="connsiteX295" fmla="*/ 1673097 w 12191999"/>
                <a:gd name="connsiteY295" fmla="*/ 703796 h 1159457"/>
                <a:gd name="connsiteX296" fmla="*/ 1745104 w 12191999"/>
                <a:gd name="connsiteY296" fmla="*/ 703796 h 1159457"/>
                <a:gd name="connsiteX297" fmla="*/ 1745104 w 12191999"/>
                <a:gd name="connsiteY297" fmla="*/ 782564 h 1159457"/>
                <a:gd name="connsiteX298" fmla="*/ 1747008 w 12191999"/>
                <a:gd name="connsiteY298" fmla="*/ 782564 h 1159457"/>
                <a:gd name="connsiteX299" fmla="*/ 1748251 w 12191999"/>
                <a:gd name="connsiteY299" fmla="*/ 805087 h 1159457"/>
                <a:gd name="connsiteX300" fmla="*/ 1757926 w 12191999"/>
                <a:gd name="connsiteY300" fmla="*/ 805087 h 1159457"/>
                <a:gd name="connsiteX301" fmla="*/ 1759168 w 12191999"/>
                <a:gd name="connsiteY301" fmla="*/ 782564 h 1159457"/>
                <a:gd name="connsiteX302" fmla="*/ 1765248 w 12191999"/>
                <a:gd name="connsiteY302" fmla="*/ 782564 h 1159457"/>
                <a:gd name="connsiteX303" fmla="*/ 1766490 w 12191999"/>
                <a:gd name="connsiteY303" fmla="*/ 805087 h 1159457"/>
                <a:gd name="connsiteX304" fmla="*/ 1817112 w 12191999"/>
                <a:gd name="connsiteY304" fmla="*/ 805087 h 1159457"/>
                <a:gd name="connsiteX305" fmla="*/ 1817112 w 12191999"/>
                <a:gd name="connsiteY305" fmla="*/ 642059 h 1159457"/>
                <a:gd name="connsiteX306" fmla="*/ 2014440 w 12191999"/>
                <a:gd name="connsiteY306" fmla="*/ 642059 h 1159457"/>
                <a:gd name="connsiteX307" fmla="*/ 2014440 w 12191999"/>
                <a:gd name="connsiteY307" fmla="*/ 805087 h 1159457"/>
                <a:gd name="connsiteX308" fmla="*/ 2033136 w 12191999"/>
                <a:gd name="connsiteY308" fmla="*/ 805087 h 1159457"/>
                <a:gd name="connsiteX309" fmla="*/ 2033136 w 12191999"/>
                <a:gd name="connsiteY309" fmla="*/ 722394 h 1159457"/>
                <a:gd name="connsiteX310" fmla="*/ 2128257 w 12191999"/>
                <a:gd name="connsiteY310" fmla="*/ 722394 h 1159457"/>
                <a:gd name="connsiteX311" fmla="*/ 2140186 w 12191999"/>
                <a:gd name="connsiteY311" fmla="*/ 404253 h 1159457"/>
                <a:gd name="connsiteX312" fmla="*/ 2128027 w 12191999"/>
                <a:gd name="connsiteY312" fmla="*/ 382635 h 1159457"/>
                <a:gd name="connsiteX313" fmla="*/ 2121946 w 12191999"/>
                <a:gd name="connsiteY313" fmla="*/ 378311 h 1159457"/>
                <a:gd name="connsiteX314" fmla="*/ 2130054 w 12191999"/>
                <a:gd name="connsiteY314" fmla="*/ 354532 h 1159457"/>
                <a:gd name="connsiteX315" fmla="*/ 2130054 w 12191999"/>
                <a:gd name="connsiteY315" fmla="*/ 337238 h 1159457"/>
                <a:gd name="connsiteX316" fmla="*/ 2144240 w 12191999"/>
                <a:gd name="connsiteY316" fmla="*/ 337238 h 1159457"/>
                <a:gd name="connsiteX317" fmla="*/ 2144240 w 12191999"/>
                <a:gd name="connsiteY317" fmla="*/ 315620 h 1159457"/>
                <a:gd name="connsiteX318" fmla="*/ 2146267 w 12191999"/>
                <a:gd name="connsiteY318" fmla="*/ 311296 h 1159457"/>
                <a:gd name="connsiteX319" fmla="*/ 2146267 w 12191999"/>
                <a:gd name="connsiteY319" fmla="*/ 233472 h 1159457"/>
                <a:gd name="connsiteX320" fmla="*/ 2144240 w 12191999"/>
                <a:gd name="connsiteY320" fmla="*/ 226987 h 1159457"/>
                <a:gd name="connsiteX321" fmla="*/ 2150321 w 12191999"/>
                <a:gd name="connsiteY321" fmla="*/ 220501 h 1159457"/>
                <a:gd name="connsiteX322" fmla="*/ 2150321 w 12191999"/>
                <a:gd name="connsiteY322" fmla="*/ 162133 h 1159457"/>
                <a:gd name="connsiteX323" fmla="*/ 2152347 w 12191999"/>
                <a:gd name="connsiteY323" fmla="*/ 157810 h 1159457"/>
                <a:gd name="connsiteX324" fmla="*/ 2152347 w 12191999"/>
                <a:gd name="connsiteY324" fmla="*/ 101604 h 1159457"/>
                <a:gd name="connsiteX325" fmla="*/ 2154373 w 12191999"/>
                <a:gd name="connsiteY325" fmla="*/ 82148 h 1159457"/>
                <a:gd name="connsiteX326" fmla="*/ 2158427 w 12191999"/>
                <a:gd name="connsiteY326" fmla="*/ 99442 h 1159457"/>
                <a:gd name="connsiteX327" fmla="*/ 2160454 w 12191999"/>
                <a:gd name="connsiteY327" fmla="*/ 157810 h 1159457"/>
                <a:gd name="connsiteX328" fmla="*/ 2162481 w 12191999"/>
                <a:gd name="connsiteY328" fmla="*/ 220501 h 1159457"/>
                <a:gd name="connsiteX329" fmla="*/ 2168560 w 12191999"/>
                <a:gd name="connsiteY329" fmla="*/ 226987 h 1159457"/>
                <a:gd name="connsiteX330" fmla="*/ 2166533 w 12191999"/>
                <a:gd name="connsiteY330" fmla="*/ 233472 h 1159457"/>
                <a:gd name="connsiteX331" fmla="*/ 2166533 w 12191999"/>
                <a:gd name="connsiteY331" fmla="*/ 311296 h 1159457"/>
                <a:gd name="connsiteX332" fmla="*/ 2168560 w 12191999"/>
                <a:gd name="connsiteY332" fmla="*/ 315620 h 1159457"/>
                <a:gd name="connsiteX333" fmla="*/ 2168560 w 12191999"/>
                <a:gd name="connsiteY333" fmla="*/ 337238 h 1159457"/>
                <a:gd name="connsiteX334" fmla="*/ 2182747 w 12191999"/>
                <a:gd name="connsiteY334" fmla="*/ 337238 h 1159457"/>
                <a:gd name="connsiteX335" fmla="*/ 2182747 w 12191999"/>
                <a:gd name="connsiteY335" fmla="*/ 354532 h 1159457"/>
                <a:gd name="connsiteX336" fmla="*/ 2190855 w 12191999"/>
                <a:gd name="connsiteY336" fmla="*/ 378311 h 1159457"/>
                <a:gd name="connsiteX337" fmla="*/ 2184775 w 12191999"/>
                <a:gd name="connsiteY337" fmla="*/ 382635 h 1159457"/>
                <a:gd name="connsiteX338" fmla="*/ 2172613 w 12191999"/>
                <a:gd name="connsiteY338" fmla="*/ 404253 h 1159457"/>
                <a:gd name="connsiteX339" fmla="*/ 2180720 w 12191999"/>
                <a:gd name="connsiteY339" fmla="*/ 657181 h 1159457"/>
                <a:gd name="connsiteX340" fmla="*/ 2245574 w 12191999"/>
                <a:gd name="connsiteY340" fmla="*/ 657181 h 1159457"/>
                <a:gd name="connsiteX341" fmla="*/ 2245574 w 12191999"/>
                <a:gd name="connsiteY341" fmla="*/ 732843 h 1159457"/>
                <a:gd name="connsiteX342" fmla="*/ 2253682 w 12191999"/>
                <a:gd name="connsiteY342" fmla="*/ 732843 h 1159457"/>
                <a:gd name="connsiteX343" fmla="*/ 2255708 w 12191999"/>
                <a:gd name="connsiteY343" fmla="*/ 726358 h 1159457"/>
                <a:gd name="connsiteX344" fmla="*/ 2261789 w 12191999"/>
                <a:gd name="connsiteY344" fmla="*/ 726358 h 1159457"/>
                <a:gd name="connsiteX345" fmla="*/ 2263816 w 12191999"/>
                <a:gd name="connsiteY345" fmla="*/ 735005 h 1159457"/>
                <a:gd name="connsiteX346" fmla="*/ 2275976 w 12191999"/>
                <a:gd name="connsiteY346" fmla="*/ 735005 h 1159457"/>
                <a:gd name="connsiteX347" fmla="*/ 2275976 w 12191999"/>
                <a:gd name="connsiteY347" fmla="*/ 728519 h 1159457"/>
                <a:gd name="connsiteX348" fmla="*/ 2298269 w 12191999"/>
                <a:gd name="connsiteY348" fmla="*/ 728519 h 1159457"/>
                <a:gd name="connsiteX349" fmla="*/ 2298269 w 12191999"/>
                <a:gd name="connsiteY349" fmla="*/ 735005 h 1159457"/>
                <a:gd name="connsiteX350" fmla="*/ 2318535 w 12191999"/>
                <a:gd name="connsiteY350" fmla="*/ 735005 h 1159457"/>
                <a:gd name="connsiteX351" fmla="*/ 2318535 w 12191999"/>
                <a:gd name="connsiteY351" fmla="*/ 780402 h 1159457"/>
                <a:gd name="connsiteX352" fmla="*/ 2332723 w 12191999"/>
                <a:gd name="connsiteY352" fmla="*/ 780402 h 1159457"/>
                <a:gd name="connsiteX353" fmla="*/ 2332723 w 12191999"/>
                <a:gd name="connsiteY353" fmla="*/ 767431 h 1159457"/>
                <a:gd name="connsiteX354" fmla="*/ 2348937 w 12191999"/>
                <a:gd name="connsiteY354" fmla="*/ 767431 h 1159457"/>
                <a:gd name="connsiteX355" fmla="*/ 2348937 w 12191999"/>
                <a:gd name="connsiteY355" fmla="*/ 588004 h 1159457"/>
                <a:gd name="connsiteX356" fmla="*/ 2355017 w 12191999"/>
                <a:gd name="connsiteY356" fmla="*/ 581518 h 1159457"/>
                <a:gd name="connsiteX357" fmla="*/ 2427978 w 12191999"/>
                <a:gd name="connsiteY357" fmla="*/ 581518 h 1159457"/>
                <a:gd name="connsiteX358" fmla="*/ 2427978 w 12191999"/>
                <a:gd name="connsiteY358" fmla="*/ 590166 h 1159457"/>
                <a:gd name="connsiteX359" fmla="*/ 2438110 w 12191999"/>
                <a:gd name="connsiteY359" fmla="*/ 590166 h 1159457"/>
                <a:gd name="connsiteX360" fmla="*/ 2438110 w 12191999"/>
                <a:gd name="connsiteY360" fmla="*/ 704740 h 1159457"/>
                <a:gd name="connsiteX361" fmla="*/ 2460405 w 12191999"/>
                <a:gd name="connsiteY361" fmla="*/ 704740 h 1159457"/>
                <a:gd name="connsiteX362" fmla="*/ 2460405 w 12191999"/>
                <a:gd name="connsiteY362" fmla="*/ 637725 h 1159457"/>
                <a:gd name="connsiteX363" fmla="*/ 2486752 w 12191999"/>
                <a:gd name="connsiteY363" fmla="*/ 637725 h 1159457"/>
                <a:gd name="connsiteX364" fmla="*/ 2490804 w 12191999"/>
                <a:gd name="connsiteY364" fmla="*/ 633401 h 1159457"/>
                <a:gd name="connsiteX365" fmla="*/ 2498911 w 12191999"/>
                <a:gd name="connsiteY365" fmla="*/ 633401 h 1159457"/>
                <a:gd name="connsiteX366" fmla="*/ 2502965 w 12191999"/>
                <a:gd name="connsiteY366" fmla="*/ 637725 h 1159457"/>
                <a:gd name="connsiteX367" fmla="*/ 2525259 w 12191999"/>
                <a:gd name="connsiteY367" fmla="*/ 637725 h 1159457"/>
                <a:gd name="connsiteX368" fmla="*/ 2525259 w 12191999"/>
                <a:gd name="connsiteY368" fmla="*/ 520989 h 1159457"/>
                <a:gd name="connsiteX369" fmla="*/ 2582006 w 12191999"/>
                <a:gd name="connsiteY369" fmla="*/ 510180 h 1159457"/>
                <a:gd name="connsiteX370" fmla="*/ 2582006 w 12191999"/>
                <a:gd name="connsiteY370" fmla="*/ 511261 h 1159457"/>
                <a:gd name="connsiteX371" fmla="*/ 2582006 w 12191999"/>
                <a:gd name="connsiteY371" fmla="*/ 518827 h 1159457"/>
                <a:gd name="connsiteX372" fmla="*/ 2608353 w 12191999"/>
                <a:gd name="connsiteY372" fmla="*/ 518827 h 1159457"/>
                <a:gd name="connsiteX373" fmla="*/ 2608353 w 12191999"/>
                <a:gd name="connsiteY373" fmla="*/ 773917 h 1159457"/>
                <a:gd name="connsiteX374" fmla="*/ 2630646 w 12191999"/>
                <a:gd name="connsiteY374" fmla="*/ 773917 h 1159457"/>
                <a:gd name="connsiteX375" fmla="*/ 2630646 w 12191999"/>
                <a:gd name="connsiteY375" fmla="*/ 769593 h 1159457"/>
                <a:gd name="connsiteX376" fmla="*/ 2642806 w 12191999"/>
                <a:gd name="connsiteY376" fmla="*/ 769593 h 1159457"/>
                <a:gd name="connsiteX377" fmla="*/ 2642806 w 12191999"/>
                <a:gd name="connsiteY377" fmla="*/ 773917 h 1159457"/>
                <a:gd name="connsiteX378" fmla="*/ 2667127 w 12191999"/>
                <a:gd name="connsiteY378" fmla="*/ 773917 h 1159457"/>
                <a:gd name="connsiteX379" fmla="*/ 2667127 w 12191999"/>
                <a:gd name="connsiteY379" fmla="*/ 760946 h 1159457"/>
                <a:gd name="connsiteX380" fmla="*/ 2695500 w 12191999"/>
                <a:gd name="connsiteY380" fmla="*/ 760946 h 1159457"/>
                <a:gd name="connsiteX381" fmla="*/ 2707661 w 12191999"/>
                <a:gd name="connsiteY381" fmla="*/ 756622 h 1159457"/>
                <a:gd name="connsiteX382" fmla="*/ 2727927 w 12191999"/>
                <a:gd name="connsiteY382" fmla="*/ 760946 h 1159457"/>
                <a:gd name="connsiteX383" fmla="*/ 2727927 w 12191999"/>
                <a:gd name="connsiteY383" fmla="*/ 743652 h 1159457"/>
                <a:gd name="connsiteX384" fmla="*/ 2736035 w 12191999"/>
                <a:gd name="connsiteY384" fmla="*/ 743652 h 1159457"/>
                <a:gd name="connsiteX385" fmla="*/ 2736035 w 12191999"/>
                <a:gd name="connsiteY385" fmla="*/ 730681 h 1159457"/>
                <a:gd name="connsiteX386" fmla="*/ 2792781 w 12191999"/>
                <a:gd name="connsiteY386" fmla="*/ 730681 h 1159457"/>
                <a:gd name="connsiteX387" fmla="*/ 2792781 w 12191999"/>
                <a:gd name="connsiteY387" fmla="*/ 700416 h 1159457"/>
                <a:gd name="connsiteX388" fmla="*/ 2811022 w 12191999"/>
                <a:gd name="connsiteY388" fmla="*/ 700416 h 1159457"/>
                <a:gd name="connsiteX389" fmla="*/ 2811022 w 12191999"/>
                <a:gd name="connsiteY389" fmla="*/ 693931 h 1159457"/>
                <a:gd name="connsiteX390" fmla="*/ 2823181 w 12191999"/>
                <a:gd name="connsiteY390" fmla="*/ 693931 h 1159457"/>
                <a:gd name="connsiteX391" fmla="*/ 2823181 w 12191999"/>
                <a:gd name="connsiteY391" fmla="*/ 700416 h 1159457"/>
                <a:gd name="connsiteX392" fmla="*/ 2839395 w 12191999"/>
                <a:gd name="connsiteY392" fmla="*/ 700416 h 1159457"/>
                <a:gd name="connsiteX393" fmla="*/ 2839395 w 12191999"/>
                <a:gd name="connsiteY393" fmla="*/ 750137 h 1159457"/>
                <a:gd name="connsiteX394" fmla="*/ 2871823 w 12191999"/>
                <a:gd name="connsiteY394" fmla="*/ 750137 h 1159457"/>
                <a:gd name="connsiteX395" fmla="*/ 2871823 w 12191999"/>
                <a:gd name="connsiteY395" fmla="*/ 724196 h 1159457"/>
                <a:gd name="connsiteX396" fmla="*/ 2910330 w 12191999"/>
                <a:gd name="connsiteY396" fmla="*/ 724196 h 1159457"/>
                <a:gd name="connsiteX397" fmla="*/ 2910330 w 12191999"/>
                <a:gd name="connsiteY397" fmla="*/ 693931 h 1159457"/>
                <a:gd name="connsiteX398" fmla="*/ 2958971 w 12191999"/>
                <a:gd name="connsiteY398" fmla="*/ 693931 h 1159457"/>
                <a:gd name="connsiteX399" fmla="*/ 2958971 w 12191999"/>
                <a:gd name="connsiteY399" fmla="*/ 805087 h 1159457"/>
                <a:gd name="connsiteX400" fmla="*/ 2958971 w 12191999"/>
                <a:gd name="connsiteY400" fmla="*/ 818866 h 1159457"/>
                <a:gd name="connsiteX401" fmla="*/ 3025292 w 12191999"/>
                <a:gd name="connsiteY401" fmla="*/ 818866 h 1159457"/>
                <a:gd name="connsiteX402" fmla="*/ 3024845 w 12191999"/>
                <a:gd name="connsiteY402" fmla="*/ 724196 h 1159457"/>
                <a:gd name="connsiteX403" fmla="*/ 3045111 w 12191999"/>
                <a:gd name="connsiteY403" fmla="*/ 724196 h 1159457"/>
                <a:gd name="connsiteX404" fmla="*/ 3045618 w 12191999"/>
                <a:gd name="connsiteY404" fmla="*/ 723115 h 1159457"/>
                <a:gd name="connsiteX405" fmla="*/ 3049165 w 12191999"/>
                <a:gd name="connsiteY405" fmla="*/ 715549 h 1159457"/>
                <a:gd name="connsiteX406" fmla="*/ 3050938 w 12191999"/>
                <a:gd name="connsiteY406" fmla="*/ 715819 h 1159457"/>
                <a:gd name="connsiteX407" fmla="*/ 3063352 w 12191999"/>
                <a:gd name="connsiteY407" fmla="*/ 717710 h 1159457"/>
                <a:gd name="connsiteX408" fmla="*/ 3063859 w 12191999"/>
                <a:gd name="connsiteY408" fmla="*/ 719062 h 1159457"/>
                <a:gd name="connsiteX409" fmla="*/ 3067404 w 12191999"/>
                <a:gd name="connsiteY409" fmla="*/ 728519 h 1159457"/>
                <a:gd name="connsiteX410" fmla="*/ 3093751 w 12191999"/>
                <a:gd name="connsiteY410" fmla="*/ 730681 h 1159457"/>
                <a:gd name="connsiteX411" fmla="*/ 3093751 w 12191999"/>
                <a:gd name="connsiteY411" fmla="*/ 607460 h 1159457"/>
                <a:gd name="connsiteX412" fmla="*/ 3095778 w 12191999"/>
                <a:gd name="connsiteY412" fmla="*/ 607460 h 1159457"/>
                <a:gd name="connsiteX413" fmla="*/ 3109965 w 12191999"/>
                <a:gd name="connsiteY413" fmla="*/ 607460 h 1159457"/>
                <a:gd name="connsiteX414" fmla="*/ 3109965 w 12191999"/>
                <a:gd name="connsiteY414" fmla="*/ 471268 h 1159457"/>
                <a:gd name="connsiteX415" fmla="*/ 3111739 w 12191999"/>
                <a:gd name="connsiteY415" fmla="*/ 471268 h 1159457"/>
                <a:gd name="connsiteX416" fmla="*/ 3124152 w 12191999"/>
                <a:gd name="connsiteY416" fmla="*/ 471268 h 1159457"/>
                <a:gd name="connsiteX417" fmla="*/ 3245754 w 12191999"/>
                <a:gd name="connsiteY417" fmla="*/ 471268 h 1159457"/>
                <a:gd name="connsiteX418" fmla="*/ 3248034 w 12191999"/>
                <a:gd name="connsiteY418" fmla="*/ 471268 h 1159457"/>
                <a:gd name="connsiteX419" fmla="*/ 3263995 w 12191999"/>
                <a:gd name="connsiteY419" fmla="*/ 471268 h 1159457"/>
                <a:gd name="connsiteX420" fmla="*/ 3263995 w 12191999"/>
                <a:gd name="connsiteY420" fmla="*/ 611783 h 1159457"/>
                <a:gd name="connsiteX421" fmla="*/ 3265514 w 12191999"/>
                <a:gd name="connsiteY421" fmla="*/ 611513 h 1159457"/>
                <a:gd name="connsiteX422" fmla="*/ 3276155 w 12191999"/>
                <a:gd name="connsiteY422" fmla="*/ 609622 h 1159457"/>
                <a:gd name="connsiteX423" fmla="*/ 3274128 w 12191999"/>
                <a:gd name="connsiteY423" fmla="*/ 698254 h 1159457"/>
                <a:gd name="connsiteX424" fmla="*/ 3275648 w 12191999"/>
                <a:gd name="connsiteY424" fmla="*/ 698525 h 1159457"/>
                <a:gd name="connsiteX425" fmla="*/ 3286288 w 12191999"/>
                <a:gd name="connsiteY425" fmla="*/ 700416 h 1159457"/>
                <a:gd name="connsiteX426" fmla="*/ 3286541 w 12191999"/>
                <a:gd name="connsiteY426" fmla="*/ 701227 h 1159457"/>
                <a:gd name="connsiteX427" fmla="*/ 3288315 w 12191999"/>
                <a:gd name="connsiteY427" fmla="*/ 706902 h 1159457"/>
                <a:gd name="connsiteX428" fmla="*/ 3289074 w 12191999"/>
                <a:gd name="connsiteY428" fmla="*/ 704470 h 1159457"/>
                <a:gd name="connsiteX429" fmla="*/ 3294394 w 12191999"/>
                <a:gd name="connsiteY429" fmla="*/ 687446 h 1159457"/>
                <a:gd name="connsiteX430" fmla="*/ 3296167 w 12191999"/>
                <a:gd name="connsiteY430" fmla="*/ 687446 h 1159457"/>
                <a:gd name="connsiteX431" fmla="*/ 3308581 w 12191999"/>
                <a:gd name="connsiteY431" fmla="*/ 687446 h 1159457"/>
                <a:gd name="connsiteX432" fmla="*/ 3308581 w 12191999"/>
                <a:gd name="connsiteY432" fmla="*/ 719872 h 1159457"/>
                <a:gd name="connsiteX433" fmla="*/ 3309594 w 12191999"/>
                <a:gd name="connsiteY433" fmla="*/ 720413 h 1159457"/>
                <a:gd name="connsiteX434" fmla="*/ 3316689 w 12191999"/>
                <a:gd name="connsiteY434" fmla="*/ 724196 h 1159457"/>
                <a:gd name="connsiteX435" fmla="*/ 3316689 w 12191999"/>
                <a:gd name="connsiteY435" fmla="*/ 725547 h 1159457"/>
                <a:gd name="connsiteX436" fmla="*/ 3316689 w 12191999"/>
                <a:gd name="connsiteY436" fmla="*/ 735005 h 1159457"/>
                <a:gd name="connsiteX437" fmla="*/ 3361276 w 12191999"/>
                <a:gd name="connsiteY437" fmla="*/ 735005 h 1159457"/>
                <a:gd name="connsiteX438" fmla="*/ 3361276 w 12191999"/>
                <a:gd name="connsiteY438" fmla="*/ 736086 h 1159457"/>
                <a:gd name="connsiteX439" fmla="*/ 3361276 w 12191999"/>
                <a:gd name="connsiteY439" fmla="*/ 743652 h 1159457"/>
                <a:gd name="connsiteX440" fmla="*/ 3363302 w 12191999"/>
                <a:gd name="connsiteY440" fmla="*/ 743652 h 1159457"/>
                <a:gd name="connsiteX441" fmla="*/ 3377488 w 12191999"/>
                <a:gd name="connsiteY441" fmla="*/ 743652 h 1159457"/>
                <a:gd name="connsiteX442" fmla="*/ 3377488 w 12191999"/>
                <a:gd name="connsiteY442" fmla="*/ 713387 h 1159457"/>
                <a:gd name="connsiteX443" fmla="*/ 3422076 w 12191999"/>
                <a:gd name="connsiteY443" fmla="*/ 713387 h 1159457"/>
                <a:gd name="connsiteX444" fmla="*/ 3422076 w 12191999"/>
                <a:gd name="connsiteY444" fmla="*/ 712036 h 1159457"/>
                <a:gd name="connsiteX445" fmla="*/ 3422076 w 12191999"/>
                <a:gd name="connsiteY445" fmla="*/ 702578 h 1159457"/>
                <a:gd name="connsiteX446" fmla="*/ 3423089 w 12191999"/>
                <a:gd name="connsiteY446" fmla="*/ 702578 h 1159457"/>
                <a:gd name="connsiteX447" fmla="*/ 3430182 w 12191999"/>
                <a:gd name="connsiteY447" fmla="*/ 702578 h 1159457"/>
                <a:gd name="connsiteX448" fmla="*/ 3430182 w 12191999"/>
                <a:gd name="connsiteY448" fmla="*/ 700687 h 1159457"/>
                <a:gd name="connsiteX449" fmla="*/ 3430182 w 12191999"/>
                <a:gd name="connsiteY449" fmla="*/ 687446 h 1159457"/>
                <a:gd name="connsiteX450" fmla="*/ 3430943 w 12191999"/>
                <a:gd name="connsiteY450" fmla="*/ 687446 h 1159457"/>
                <a:gd name="connsiteX451" fmla="*/ 3436263 w 12191999"/>
                <a:gd name="connsiteY451" fmla="*/ 687446 h 1159457"/>
                <a:gd name="connsiteX452" fmla="*/ 3436263 w 12191999"/>
                <a:gd name="connsiteY452" fmla="*/ 686365 h 1159457"/>
                <a:gd name="connsiteX453" fmla="*/ 3436263 w 12191999"/>
                <a:gd name="connsiteY453" fmla="*/ 678798 h 1159457"/>
                <a:gd name="connsiteX454" fmla="*/ 3438290 w 12191999"/>
                <a:gd name="connsiteY454" fmla="*/ 678798 h 1159457"/>
                <a:gd name="connsiteX455" fmla="*/ 3452477 w 12191999"/>
                <a:gd name="connsiteY455" fmla="*/ 678798 h 1159457"/>
                <a:gd name="connsiteX456" fmla="*/ 3452477 w 12191999"/>
                <a:gd name="connsiteY456" fmla="*/ 679879 h 1159457"/>
                <a:gd name="connsiteX457" fmla="*/ 3452477 w 12191999"/>
                <a:gd name="connsiteY457" fmla="*/ 687446 h 1159457"/>
                <a:gd name="connsiteX458" fmla="*/ 3474769 w 12191999"/>
                <a:gd name="connsiteY458" fmla="*/ 687446 h 1159457"/>
                <a:gd name="connsiteX459" fmla="*/ 3474769 w 12191999"/>
                <a:gd name="connsiteY459" fmla="*/ 685554 h 1159457"/>
                <a:gd name="connsiteX460" fmla="*/ 3474769 w 12191999"/>
                <a:gd name="connsiteY460" fmla="*/ 672313 h 1159457"/>
                <a:gd name="connsiteX461" fmla="*/ 3476544 w 12191999"/>
                <a:gd name="connsiteY461" fmla="*/ 672313 h 1159457"/>
                <a:gd name="connsiteX462" fmla="*/ 3488956 w 12191999"/>
                <a:gd name="connsiteY462" fmla="*/ 672313 h 1159457"/>
                <a:gd name="connsiteX463" fmla="*/ 3488956 w 12191999"/>
                <a:gd name="connsiteY463" fmla="*/ 696093 h 1159457"/>
                <a:gd name="connsiteX464" fmla="*/ 3489970 w 12191999"/>
                <a:gd name="connsiteY464" fmla="*/ 696093 h 1159457"/>
                <a:gd name="connsiteX465" fmla="*/ 3497064 w 12191999"/>
                <a:gd name="connsiteY465" fmla="*/ 696093 h 1159457"/>
                <a:gd name="connsiteX466" fmla="*/ 3497064 w 12191999"/>
                <a:gd name="connsiteY466" fmla="*/ 695012 h 1159457"/>
                <a:gd name="connsiteX467" fmla="*/ 3497064 w 12191999"/>
                <a:gd name="connsiteY467" fmla="*/ 687446 h 1159457"/>
                <a:gd name="connsiteX468" fmla="*/ 3498837 w 12191999"/>
                <a:gd name="connsiteY468" fmla="*/ 687446 h 1159457"/>
                <a:gd name="connsiteX469" fmla="*/ 3511251 w 12191999"/>
                <a:gd name="connsiteY469" fmla="*/ 687446 h 1159457"/>
                <a:gd name="connsiteX470" fmla="*/ 3511251 w 12191999"/>
                <a:gd name="connsiteY470" fmla="*/ 713387 h 1159457"/>
                <a:gd name="connsiteX471" fmla="*/ 3513278 w 12191999"/>
                <a:gd name="connsiteY471" fmla="*/ 713387 h 1159457"/>
                <a:gd name="connsiteX472" fmla="*/ 3527463 w 12191999"/>
                <a:gd name="connsiteY472" fmla="*/ 713387 h 1159457"/>
                <a:gd name="connsiteX473" fmla="*/ 3527463 w 12191999"/>
                <a:gd name="connsiteY473" fmla="*/ 715008 h 1159457"/>
                <a:gd name="connsiteX474" fmla="*/ 3527463 w 12191999"/>
                <a:gd name="connsiteY474" fmla="*/ 726358 h 1159457"/>
                <a:gd name="connsiteX475" fmla="*/ 3528224 w 12191999"/>
                <a:gd name="connsiteY475" fmla="*/ 726358 h 1159457"/>
                <a:gd name="connsiteX476" fmla="*/ 3533544 w 12191999"/>
                <a:gd name="connsiteY476" fmla="*/ 726358 h 1159457"/>
                <a:gd name="connsiteX477" fmla="*/ 3533544 w 12191999"/>
                <a:gd name="connsiteY477" fmla="*/ 725547 h 1159457"/>
                <a:gd name="connsiteX478" fmla="*/ 3533544 w 12191999"/>
                <a:gd name="connsiteY478" fmla="*/ 719872 h 1159457"/>
                <a:gd name="connsiteX479" fmla="*/ 3563945 w 12191999"/>
                <a:gd name="connsiteY479" fmla="*/ 719872 h 1159457"/>
                <a:gd name="connsiteX480" fmla="*/ 3563945 w 12191999"/>
                <a:gd name="connsiteY480" fmla="*/ 743652 h 1159457"/>
                <a:gd name="connsiteX481" fmla="*/ 3564957 w 12191999"/>
                <a:gd name="connsiteY481" fmla="*/ 743652 h 1159457"/>
                <a:gd name="connsiteX482" fmla="*/ 3572052 w 12191999"/>
                <a:gd name="connsiteY482" fmla="*/ 743652 h 1159457"/>
                <a:gd name="connsiteX483" fmla="*/ 3572052 w 12191999"/>
                <a:gd name="connsiteY483" fmla="*/ 744733 h 1159457"/>
                <a:gd name="connsiteX484" fmla="*/ 3572052 w 12191999"/>
                <a:gd name="connsiteY484" fmla="*/ 752299 h 1159457"/>
                <a:gd name="connsiteX485" fmla="*/ 3572811 w 12191999"/>
                <a:gd name="connsiteY485" fmla="*/ 752299 h 1159457"/>
                <a:gd name="connsiteX486" fmla="*/ 3578132 w 12191999"/>
                <a:gd name="connsiteY486" fmla="*/ 752299 h 1159457"/>
                <a:gd name="connsiteX487" fmla="*/ 3578132 w 12191999"/>
                <a:gd name="connsiteY487" fmla="*/ 750137 h 1159457"/>
                <a:gd name="connsiteX488" fmla="*/ 3578132 w 12191999"/>
                <a:gd name="connsiteY488" fmla="*/ 735005 h 1159457"/>
                <a:gd name="connsiteX489" fmla="*/ 3579144 w 12191999"/>
                <a:gd name="connsiteY489" fmla="*/ 735005 h 1159457"/>
                <a:gd name="connsiteX490" fmla="*/ 3586239 w 12191999"/>
                <a:gd name="connsiteY490" fmla="*/ 735005 h 1159457"/>
                <a:gd name="connsiteX491" fmla="*/ 3586239 w 12191999"/>
                <a:gd name="connsiteY491" fmla="*/ 736086 h 1159457"/>
                <a:gd name="connsiteX492" fmla="*/ 3586239 w 12191999"/>
                <a:gd name="connsiteY492" fmla="*/ 743652 h 1159457"/>
                <a:gd name="connsiteX493" fmla="*/ 3591559 w 12191999"/>
                <a:gd name="connsiteY493" fmla="*/ 741659 h 1159457"/>
                <a:gd name="connsiteX494" fmla="*/ 3592318 w 12191999"/>
                <a:gd name="connsiteY494" fmla="*/ 740679 h 1159457"/>
                <a:gd name="connsiteX495" fmla="*/ 3592318 w 12191999"/>
                <a:gd name="connsiteY495" fmla="*/ 735005 h 1159457"/>
                <a:gd name="connsiteX496" fmla="*/ 3630825 w 12191999"/>
                <a:gd name="connsiteY496" fmla="*/ 735005 h 1159457"/>
                <a:gd name="connsiteX497" fmla="*/ 3630825 w 12191999"/>
                <a:gd name="connsiteY497" fmla="*/ 758784 h 1159457"/>
                <a:gd name="connsiteX498" fmla="*/ 3632852 w 12191999"/>
                <a:gd name="connsiteY498" fmla="*/ 758784 h 1159457"/>
                <a:gd name="connsiteX499" fmla="*/ 3647039 w 12191999"/>
                <a:gd name="connsiteY499" fmla="*/ 758784 h 1159457"/>
                <a:gd name="connsiteX500" fmla="*/ 3647039 w 12191999"/>
                <a:gd name="connsiteY500" fmla="*/ 759865 h 1159457"/>
                <a:gd name="connsiteX501" fmla="*/ 3647039 w 12191999"/>
                <a:gd name="connsiteY501" fmla="*/ 767431 h 1159457"/>
                <a:gd name="connsiteX502" fmla="*/ 3648813 w 12191999"/>
                <a:gd name="connsiteY502" fmla="*/ 767431 h 1159457"/>
                <a:gd name="connsiteX503" fmla="*/ 3661226 w 12191999"/>
                <a:gd name="connsiteY503" fmla="*/ 767431 h 1159457"/>
                <a:gd name="connsiteX504" fmla="*/ 3661226 w 12191999"/>
                <a:gd name="connsiteY504" fmla="*/ 743652 h 1159457"/>
                <a:gd name="connsiteX505" fmla="*/ 3662239 w 12191999"/>
                <a:gd name="connsiteY505" fmla="*/ 743652 h 1159457"/>
                <a:gd name="connsiteX506" fmla="*/ 3669332 w 12191999"/>
                <a:gd name="connsiteY506" fmla="*/ 743652 h 1159457"/>
                <a:gd name="connsiteX507" fmla="*/ 3669332 w 12191999"/>
                <a:gd name="connsiteY507" fmla="*/ 711225 h 1159457"/>
                <a:gd name="connsiteX508" fmla="*/ 3670345 w 12191999"/>
                <a:gd name="connsiteY508" fmla="*/ 711225 h 1159457"/>
                <a:gd name="connsiteX509" fmla="*/ 3677440 w 12191999"/>
                <a:gd name="connsiteY509" fmla="*/ 711225 h 1159457"/>
                <a:gd name="connsiteX510" fmla="*/ 3677440 w 12191999"/>
                <a:gd name="connsiteY510" fmla="*/ 709334 h 1159457"/>
                <a:gd name="connsiteX511" fmla="*/ 3677440 w 12191999"/>
                <a:gd name="connsiteY511" fmla="*/ 696093 h 1159457"/>
                <a:gd name="connsiteX512" fmla="*/ 3676172 w 12191999"/>
                <a:gd name="connsiteY512" fmla="*/ 694471 h 1159457"/>
                <a:gd name="connsiteX513" fmla="*/ 3681492 w 12191999"/>
                <a:gd name="connsiteY513" fmla="*/ 683122 h 1159457"/>
                <a:gd name="connsiteX514" fmla="*/ 3689600 w 12191999"/>
                <a:gd name="connsiteY514" fmla="*/ 711225 h 1159457"/>
                <a:gd name="connsiteX515" fmla="*/ 3690359 w 12191999"/>
                <a:gd name="connsiteY515" fmla="*/ 711225 h 1159457"/>
                <a:gd name="connsiteX516" fmla="*/ 3695680 w 12191999"/>
                <a:gd name="connsiteY516" fmla="*/ 711225 h 1159457"/>
                <a:gd name="connsiteX517" fmla="*/ 3695680 w 12191999"/>
                <a:gd name="connsiteY517" fmla="*/ 605298 h 1159457"/>
                <a:gd name="connsiteX518" fmla="*/ 3697199 w 12191999"/>
                <a:gd name="connsiteY518" fmla="*/ 605298 h 1159457"/>
                <a:gd name="connsiteX519" fmla="*/ 3707840 w 12191999"/>
                <a:gd name="connsiteY519" fmla="*/ 605298 h 1159457"/>
                <a:gd name="connsiteX520" fmla="*/ 3707840 w 12191999"/>
                <a:gd name="connsiteY520" fmla="*/ 557739 h 1159457"/>
                <a:gd name="connsiteX521" fmla="*/ 3734187 w 12191999"/>
                <a:gd name="connsiteY521" fmla="*/ 557739 h 1159457"/>
                <a:gd name="connsiteX522" fmla="*/ 3734187 w 12191999"/>
                <a:gd name="connsiteY522" fmla="*/ 536121 h 1159457"/>
                <a:gd name="connsiteX523" fmla="*/ 3768640 w 12191999"/>
                <a:gd name="connsiteY523" fmla="*/ 536121 h 1159457"/>
                <a:gd name="connsiteX524" fmla="*/ 3768640 w 12191999"/>
                <a:gd name="connsiteY524" fmla="*/ 538553 h 1159457"/>
                <a:gd name="connsiteX525" fmla="*/ 3768640 w 12191999"/>
                <a:gd name="connsiteY525" fmla="*/ 555577 h 1159457"/>
                <a:gd name="connsiteX526" fmla="*/ 3770921 w 12191999"/>
                <a:gd name="connsiteY526" fmla="*/ 555577 h 1159457"/>
                <a:gd name="connsiteX527" fmla="*/ 3786881 w 12191999"/>
                <a:gd name="connsiteY527" fmla="*/ 555577 h 1159457"/>
                <a:gd name="connsiteX528" fmla="*/ 3786881 w 12191999"/>
                <a:gd name="connsiteY528" fmla="*/ 603136 h 1159457"/>
                <a:gd name="connsiteX529" fmla="*/ 3787894 w 12191999"/>
                <a:gd name="connsiteY529" fmla="*/ 603136 h 1159457"/>
                <a:gd name="connsiteX530" fmla="*/ 3794988 w 12191999"/>
                <a:gd name="connsiteY530" fmla="*/ 603136 h 1159457"/>
                <a:gd name="connsiteX531" fmla="*/ 3809175 w 12191999"/>
                <a:gd name="connsiteY531" fmla="*/ 607460 h 1159457"/>
                <a:gd name="connsiteX532" fmla="*/ 3809175 w 12191999"/>
                <a:gd name="connsiteY532" fmla="*/ 646372 h 1159457"/>
                <a:gd name="connsiteX533" fmla="*/ 3810187 w 12191999"/>
                <a:gd name="connsiteY533" fmla="*/ 646372 h 1159457"/>
                <a:gd name="connsiteX534" fmla="*/ 3817281 w 12191999"/>
                <a:gd name="connsiteY534" fmla="*/ 646372 h 1159457"/>
                <a:gd name="connsiteX535" fmla="*/ 3817281 w 12191999"/>
                <a:gd name="connsiteY535" fmla="*/ 647993 h 1159457"/>
                <a:gd name="connsiteX536" fmla="*/ 3817281 w 12191999"/>
                <a:gd name="connsiteY536" fmla="*/ 659342 h 1159457"/>
                <a:gd name="connsiteX537" fmla="*/ 3819307 w 12191999"/>
                <a:gd name="connsiteY537" fmla="*/ 659342 h 1159457"/>
                <a:gd name="connsiteX538" fmla="*/ 3833494 w 12191999"/>
                <a:gd name="connsiteY538" fmla="*/ 659342 h 1159457"/>
                <a:gd name="connsiteX539" fmla="*/ 3839574 w 12191999"/>
                <a:gd name="connsiteY539" fmla="*/ 665828 h 1159457"/>
                <a:gd name="connsiteX540" fmla="*/ 3839574 w 12191999"/>
                <a:gd name="connsiteY540" fmla="*/ 687446 h 1159457"/>
                <a:gd name="connsiteX541" fmla="*/ 3841855 w 12191999"/>
                <a:gd name="connsiteY541" fmla="*/ 687446 h 1159457"/>
                <a:gd name="connsiteX542" fmla="*/ 3857815 w 12191999"/>
                <a:gd name="connsiteY542" fmla="*/ 687446 h 1159457"/>
                <a:gd name="connsiteX543" fmla="*/ 3857815 w 12191999"/>
                <a:gd name="connsiteY543" fmla="*/ 688526 h 1159457"/>
                <a:gd name="connsiteX544" fmla="*/ 3857815 w 12191999"/>
                <a:gd name="connsiteY544" fmla="*/ 696093 h 1159457"/>
                <a:gd name="connsiteX545" fmla="*/ 3859081 w 12191999"/>
                <a:gd name="connsiteY545" fmla="*/ 696093 h 1159457"/>
                <a:gd name="connsiteX546" fmla="*/ 3867948 w 12191999"/>
                <a:gd name="connsiteY546" fmla="*/ 696093 h 1159457"/>
                <a:gd name="connsiteX547" fmla="*/ 3867948 w 12191999"/>
                <a:gd name="connsiteY547" fmla="*/ 698254 h 1159457"/>
                <a:gd name="connsiteX548" fmla="*/ 3867948 w 12191999"/>
                <a:gd name="connsiteY548" fmla="*/ 713387 h 1159457"/>
                <a:gd name="connsiteX549" fmla="*/ 3872002 w 12191999"/>
                <a:gd name="connsiteY549" fmla="*/ 711495 h 1159457"/>
                <a:gd name="connsiteX550" fmla="*/ 3872002 w 12191999"/>
                <a:gd name="connsiteY550" fmla="*/ 698254 h 1159457"/>
                <a:gd name="connsiteX551" fmla="*/ 3873015 w 12191999"/>
                <a:gd name="connsiteY551" fmla="*/ 698254 h 1159457"/>
                <a:gd name="connsiteX552" fmla="*/ 3880108 w 12191999"/>
                <a:gd name="connsiteY552" fmla="*/ 698254 h 1159457"/>
                <a:gd name="connsiteX553" fmla="*/ 3880108 w 12191999"/>
                <a:gd name="connsiteY553" fmla="*/ 699876 h 1159457"/>
                <a:gd name="connsiteX554" fmla="*/ 3880108 w 12191999"/>
                <a:gd name="connsiteY554" fmla="*/ 711225 h 1159457"/>
                <a:gd name="connsiteX555" fmla="*/ 3880869 w 12191999"/>
                <a:gd name="connsiteY555" fmla="*/ 711225 h 1159457"/>
                <a:gd name="connsiteX556" fmla="*/ 3886189 w 12191999"/>
                <a:gd name="connsiteY556" fmla="*/ 711225 h 1159457"/>
                <a:gd name="connsiteX557" fmla="*/ 3934828 w 12191999"/>
                <a:gd name="connsiteY557" fmla="*/ 706902 h 1159457"/>
                <a:gd name="connsiteX558" fmla="*/ 3934828 w 12191999"/>
                <a:gd name="connsiteY558" fmla="*/ 708253 h 1159457"/>
                <a:gd name="connsiteX559" fmla="*/ 3934828 w 12191999"/>
                <a:gd name="connsiteY559" fmla="*/ 717710 h 1159457"/>
                <a:gd name="connsiteX560" fmla="*/ 3935589 w 12191999"/>
                <a:gd name="connsiteY560" fmla="*/ 717710 h 1159457"/>
                <a:gd name="connsiteX561" fmla="*/ 3940909 w 12191999"/>
                <a:gd name="connsiteY561" fmla="*/ 717710 h 1159457"/>
                <a:gd name="connsiteX562" fmla="*/ 3940909 w 12191999"/>
                <a:gd name="connsiteY562" fmla="*/ 719872 h 1159457"/>
                <a:gd name="connsiteX563" fmla="*/ 3940909 w 12191999"/>
                <a:gd name="connsiteY563" fmla="*/ 735005 h 1159457"/>
                <a:gd name="connsiteX564" fmla="*/ 3942936 w 12191999"/>
                <a:gd name="connsiteY564" fmla="*/ 733654 h 1159457"/>
                <a:gd name="connsiteX565" fmla="*/ 3957123 w 12191999"/>
                <a:gd name="connsiteY565" fmla="*/ 724196 h 1159457"/>
                <a:gd name="connsiteX566" fmla="*/ 3963202 w 12191999"/>
                <a:gd name="connsiteY566" fmla="*/ 683122 h 1159457"/>
                <a:gd name="connsiteX567" fmla="*/ 3963963 w 12191999"/>
                <a:gd name="connsiteY567" fmla="*/ 682852 h 1159457"/>
                <a:gd name="connsiteX568" fmla="*/ 3969283 w 12191999"/>
                <a:gd name="connsiteY568" fmla="*/ 680960 h 1159457"/>
                <a:gd name="connsiteX569" fmla="*/ 3971310 w 12191999"/>
                <a:gd name="connsiteY569" fmla="*/ 611783 h 1159457"/>
                <a:gd name="connsiteX570" fmla="*/ 3973337 w 12191999"/>
                <a:gd name="connsiteY570" fmla="*/ 680960 h 1159457"/>
                <a:gd name="connsiteX571" fmla="*/ 3974096 w 12191999"/>
                <a:gd name="connsiteY571" fmla="*/ 681230 h 1159457"/>
                <a:gd name="connsiteX572" fmla="*/ 3979416 w 12191999"/>
                <a:gd name="connsiteY572" fmla="*/ 683122 h 1159457"/>
                <a:gd name="connsiteX573" fmla="*/ 3979416 w 12191999"/>
                <a:gd name="connsiteY573" fmla="*/ 596651 h 1159457"/>
                <a:gd name="connsiteX574" fmla="*/ 3983470 w 12191999"/>
                <a:gd name="connsiteY574" fmla="*/ 564224 h 1159457"/>
                <a:gd name="connsiteX575" fmla="*/ 4021977 w 12191999"/>
                <a:gd name="connsiteY575" fmla="*/ 564224 h 1159457"/>
                <a:gd name="connsiteX576" fmla="*/ 4021977 w 12191999"/>
                <a:gd name="connsiteY576" fmla="*/ 596651 h 1159457"/>
                <a:gd name="connsiteX577" fmla="*/ 4022736 w 12191999"/>
                <a:gd name="connsiteY577" fmla="*/ 596651 h 1159457"/>
                <a:gd name="connsiteX578" fmla="*/ 4028057 w 12191999"/>
                <a:gd name="connsiteY578" fmla="*/ 596651 h 1159457"/>
                <a:gd name="connsiteX579" fmla="*/ 4028057 w 12191999"/>
                <a:gd name="connsiteY579" fmla="*/ 514503 h 1159457"/>
                <a:gd name="connsiteX580" fmla="*/ 4029830 w 12191999"/>
                <a:gd name="connsiteY580" fmla="*/ 514503 h 1159457"/>
                <a:gd name="connsiteX581" fmla="*/ 4042244 w 12191999"/>
                <a:gd name="connsiteY581" fmla="*/ 514503 h 1159457"/>
                <a:gd name="connsiteX582" fmla="*/ 4042244 w 12191999"/>
                <a:gd name="connsiteY582" fmla="*/ 512612 h 1159457"/>
                <a:gd name="connsiteX583" fmla="*/ 4042244 w 12191999"/>
                <a:gd name="connsiteY583" fmla="*/ 499371 h 1159457"/>
                <a:gd name="connsiteX584" fmla="*/ 4064537 w 12191999"/>
                <a:gd name="connsiteY584" fmla="*/ 499371 h 1159457"/>
                <a:gd name="connsiteX585" fmla="*/ 4064537 w 12191999"/>
                <a:gd name="connsiteY585" fmla="*/ 498290 h 1159457"/>
                <a:gd name="connsiteX586" fmla="*/ 4064537 w 12191999"/>
                <a:gd name="connsiteY586" fmla="*/ 490724 h 1159457"/>
                <a:gd name="connsiteX587" fmla="*/ 4066310 w 12191999"/>
                <a:gd name="connsiteY587" fmla="*/ 490724 h 1159457"/>
                <a:gd name="connsiteX588" fmla="*/ 4078724 w 12191999"/>
                <a:gd name="connsiteY588" fmla="*/ 490724 h 1159457"/>
                <a:gd name="connsiteX589" fmla="*/ 4078724 w 12191999"/>
                <a:gd name="connsiteY589" fmla="*/ 491805 h 1159457"/>
                <a:gd name="connsiteX590" fmla="*/ 4078724 w 12191999"/>
                <a:gd name="connsiteY590" fmla="*/ 499371 h 1159457"/>
                <a:gd name="connsiteX591" fmla="*/ 4079485 w 12191999"/>
                <a:gd name="connsiteY591" fmla="*/ 499371 h 1159457"/>
                <a:gd name="connsiteX592" fmla="*/ 4084805 w 12191999"/>
                <a:gd name="connsiteY592" fmla="*/ 499371 h 1159457"/>
                <a:gd name="connsiteX593" fmla="*/ 4094938 w 12191999"/>
                <a:gd name="connsiteY593" fmla="*/ 495047 h 1159457"/>
                <a:gd name="connsiteX594" fmla="*/ 4098990 w 12191999"/>
                <a:gd name="connsiteY594" fmla="*/ 498290 h 1159457"/>
                <a:gd name="connsiteX595" fmla="*/ 4098990 w 12191999"/>
                <a:gd name="connsiteY595" fmla="*/ 490724 h 1159457"/>
                <a:gd name="connsiteX596" fmla="*/ 4101271 w 12191999"/>
                <a:gd name="connsiteY596" fmla="*/ 490724 h 1159457"/>
                <a:gd name="connsiteX597" fmla="*/ 4117231 w 12191999"/>
                <a:gd name="connsiteY597" fmla="*/ 490724 h 1159457"/>
                <a:gd name="connsiteX598" fmla="*/ 4117231 w 12191999"/>
                <a:gd name="connsiteY598" fmla="*/ 491805 h 1159457"/>
                <a:gd name="connsiteX599" fmla="*/ 4117231 w 12191999"/>
                <a:gd name="connsiteY599" fmla="*/ 499371 h 1159457"/>
                <a:gd name="connsiteX600" fmla="*/ 4147632 w 12191999"/>
                <a:gd name="connsiteY600" fmla="*/ 499371 h 1159457"/>
                <a:gd name="connsiteX601" fmla="*/ 4147632 w 12191999"/>
                <a:gd name="connsiteY601" fmla="*/ 500992 h 1159457"/>
                <a:gd name="connsiteX602" fmla="*/ 4147632 w 12191999"/>
                <a:gd name="connsiteY602" fmla="*/ 512342 h 1159457"/>
                <a:gd name="connsiteX603" fmla="*/ 4173978 w 12191999"/>
                <a:gd name="connsiteY603" fmla="*/ 512342 h 1159457"/>
                <a:gd name="connsiteX604" fmla="*/ 4173978 w 12191999"/>
                <a:gd name="connsiteY604" fmla="*/ 542606 h 1159457"/>
                <a:gd name="connsiteX605" fmla="*/ 4174739 w 12191999"/>
                <a:gd name="connsiteY605" fmla="*/ 542606 h 1159457"/>
                <a:gd name="connsiteX606" fmla="*/ 4180058 w 12191999"/>
                <a:gd name="connsiteY606" fmla="*/ 542606 h 1159457"/>
                <a:gd name="connsiteX607" fmla="*/ 4180058 w 12191999"/>
                <a:gd name="connsiteY607" fmla="*/ 543687 h 1159457"/>
                <a:gd name="connsiteX608" fmla="*/ 4180058 w 12191999"/>
                <a:gd name="connsiteY608" fmla="*/ 551254 h 1159457"/>
                <a:gd name="connsiteX609" fmla="*/ 4184113 w 12191999"/>
                <a:gd name="connsiteY609" fmla="*/ 581518 h 1159457"/>
                <a:gd name="connsiteX610" fmla="*/ 4184872 w 12191999"/>
                <a:gd name="connsiteY610" fmla="*/ 581518 h 1159457"/>
                <a:gd name="connsiteX611" fmla="*/ 4190192 w 12191999"/>
                <a:gd name="connsiteY611" fmla="*/ 581518 h 1159457"/>
                <a:gd name="connsiteX612" fmla="*/ 4190192 w 12191999"/>
                <a:gd name="connsiteY612" fmla="*/ 582329 h 1159457"/>
                <a:gd name="connsiteX613" fmla="*/ 4190192 w 12191999"/>
                <a:gd name="connsiteY613" fmla="*/ 588004 h 1159457"/>
                <a:gd name="connsiteX614" fmla="*/ 4191206 w 12191999"/>
                <a:gd name="connsiteY614" fmla="*/ 588004 h 1159457"/>
                <a:gd name="connsiteX615" fmla="*/ 4198298 w 12191999"/>
                <a:gd name="connsiteY615" fmla="*/ 588004 h 1159457"/>
                <a:gd name="connsiteX616" fmla="*/ 4198298 w 12191999"/>
                <a:gd name="connsiteY616" fmla="*/ 618269 h 1159457"/>
                <a:gd name="connsiteX617" fmla="*/ 4200325 w 12191999"/>
                <a:gd name="connsiteY617" fmla="*/ 618269 h 1159457"/>
                <a:gd name="connsiteX618" fmla="*/ 4214512 w 12191999"/>
                <a:gd name="connsiteY618" fmla="*/ 618269 h 1159457"/>
                <a:gd name="connsiteX619" fmla="*/ 4214512 w 12191999"/>
                <a:gd name="connsiteY619" fmla="*/ 642048 h 1159457"/>
                <a:gd name="connsiteX620" fmla="*/ 4216539 w 12191999"/>
                <a:gd name="connsiteY620" fmla="*/ 643669 h 1159457"/>
                <a:gd name="connsiteX621" fmla="*/ 4216539 w 12191999"/>
                <a:gd name="connsiteY621" fmla="*/ 655019 h 1159457"/>
                <a:gd name="connsiteX622" fmla="*/ 4217299 w 12191999"/>
                <a:gd name="connsiteY622" fmla="*/ 655019 h 1159457"/>
                <a:gd name="connsiteX623" fmla="*/ 4222619 w 12191999"/>
                <a:gd name="connsiteY623" fmla="*/ 655019 h 1159457"/>
                <a:gd name="connsiteX624" fmla="*/ 4222619 w 12191999"/>
                <a:gd name="connsiteY624" fmla="*/ 678798 h 1159457"/>
                <a:gd name="connsiteX625" fmla="*/ 4223886 w 12191999"/>
                <a:gd name="connsiteY625" fmla="*/ 678798 h 1159457"/>
                <a:gd name="connsiteX626" fmla="*/ 4232752 w 12191999"/>
                <a:gd name="connsiteY626" fmla="*/ 678798 h 1159457"/>
                <a:gd name="connsiteX627" fmla="*/ 4234779 w 12191999"/>
                <a:gd name="connsiteY627" fmla="*/ 682852 h 1159457"/>
                <a:gd name="connsiteX628" fmla="*/ 4234779 w 12191999"/>
                <a:gd name="connsiteY628" fmla="*/ 696093 h 1159457"/>
                <a:gd name="connsiteX629" fmla="*/ 4236299 w 12191999"/>
                <a:gd name="connsiteY629" fmla="*/ 694201 h 1159457"/>
                <a:gd name="connsiteX630" fmla="*/ 4246939 w 12191999"/>
                <a:gd name="connsiteY630" fmla="*/ 680960 h 1159457"/>
                <a:gd name="connsiteX631" fmla="*/ 4275314 w 12191999"/>
                <a:gd name="connsiteY631" fmla="*/ 680960 h 1159457"/>
                <a:gd name="connsiteX632" fmla="*/ 4275314 w 12191999"/>
                <a:gd name="connsiteY632" fmla="*/ 767431 h 1159457"/>
                <a:gd name="connsiteX633" fmla="*/ 4276073 w 12191999"/>
                <a:gd name="connsiteY633" fmla="*/ 767431 h 1159457"/>
                <a:gd name="connsiteX634" fmla="*/ 4281393 w 12191999"/>
                <a:gd name="connsiteY634" fmla="*/ 767431 h 1159457"/>
                <a:gd name="connsiteX635" fmla="*/ 4282153 w 12191999"/>
                <a:gd name="connsiteY635" fmla="*/ 766080 h 1159457"/>
                <a:gd name="connsiteX636" fmla="*/ 4287473 w 12191999"/>
                <a:gd name="connsiteY636" fmla="*/ 756622 h 1159457"/>
                <a:gd name="connsiteX637" fmla="*/ 4287473 w 12191999"/>
                <a:gd name="connsiteY637" fmla="*/ 758514 h 1159457"/>
                <a:gd name="connsiteX638" fmla="*/ 4287473 w 12191999"/>
                <a:gd name="connsiteY638" fmla="*/ 771755 h 1159457"/>
                <a:gd name="connsiteX639" fmla="*/ 4291526 w 12191999"/>
                <a:gd name="connsiteY639" fmla="*/ 726358 h 1159457"/>
                <a:gd name="connsiteX640" fmla="*/ 4292286 w 12191999"/>
                <a:gd name="connsiteY640" fmla="*/ 726358 h 1159457"/>
                <a:gd name="connsiteX641" fmla="*/ 4297606 w 12191999"/>
                <a:gd name="connsiteY641" fmla="*/ 726358 h 1159457"/>
                <a:gd name="connsiteX642" fmla="*/ 4297606 w 12191999"/>
                <a:gd name="connsiteY642" fmla="*/ 661504 h 1159457"/>
                <a:gd name="connsiteX643" fmla="*/ 4298620 w 12191999"/>
                <a:gd name="connsiteY643" fmla="*/ 661504 h 1159457"/>
                <a:gd name="connsiteX644" fmla="*/ 4305713 w 12191999"/>
                <a:gd name="connsiteY644" fmla="*/ 661504 h 1159457"/>
                <a:gd name="connsiteX645" fmla="*/ 4317873 w 12191999"/>
                <a:gd name="connsiteY645" fmla="*/ 618269 h 1159457"/>
                <a:gd name="connsiteX646" fmla="*/ 4319140 w 12191999"/>
                <a:gd name="connsiteY646" fmla="*/ 618269 h 1159457"/>
                <a:gd name="connsiteX647" fmla="*/ 4328007 w 12191999"/>
                <a:gd name="connsiteY647" fmla="*/ 618269 h 1159457"/>
                <a:gd name="connsiteX648" fmla="*/ 4338140 w 12191999"/>
                <a:gd name="connsiteY648" fmla="*/ 661504 h 1159457"/>
                <a:gd name="connsiteX649" fmla="*/ 4339153 w 12191999"/>
                <a:gd name="connsiteY649" fmla="*/ 661504 h 1159457"/>
                <a:gd name="connsiteX650" fmla="*/ 4346247 w 12191999"/>
                <a:gd name="connsiteY650" fmla="*/ 661504 h 1159457"/>
                <a:gd name="connsiteX651" fmla="*/ 4346247 w 12191999"/>
                <a:gd name="connsiteY651" fmla="*/ 700416 h 1159457"/>
                <a:gd name="connsiteX652" fmla="*/ 4348020 w 12191999"/>
                <a:gd name="connsiteY652" fmla="*/ 700416 h 1159457"/>
                <a:gd name="connsiteX653" fmla="*/ 4360434 w 12191999"/>
                <a:gd name="connsiteY653" fmla="*/ 700416 h 1159457"/>
                <a:gd name="connsiteX654" fmla="*/ 4360434 w 12191999"/>
                <a:gd name="connsiteY654" fmla="*/ 702578 h 1159457"/>
                <a:gd name="connsiteX655" fmla="*/ 4360434 w 12191999"/>
                <a:gd name="connsiteY655" fmla="*/ 717710 h 1159457"/>
                <a:gd name="connsiteX656" fmla="*/ 4364487 w 12191999"/>
                <a:gd name="connsiteY656" fmla="*/ 715549 h 1159457"/>
                <a:gd name="connsiteX657" fmla="*/ 4364487 w 12191999"/>
                <a:gd name="connsiteY657" fmla="*/ 700416 h 1159457"/>
                <a:gd name="connsiteX658" fmla="*/ 4366007 w 12191999"/>
                <a:gd name="connsiteY658" fmla="*/ 700416 h 1159457"/>
                <a:gd name="connsiteX659" fmla="*/ 4376647 w 12191999"/>
                <a:gd name="connsiteY659" fmla="*/ 700416 h 1159457"/>
                <a:gd name="connsiteX660" fmla="*/ 4376647 w 12191999"/>
                <a:gd name="connsiteY660" fmla="*/ 702037 h 1159457"/>
                <a:gd name="connsiteX661" fmla="*/ 4376647 w 12191999"/>
                <a:gd name="connsiteY661" fmla="*/ 713387 h 1159457"/>
                <a:gd name="connsiteX662" fmla="*/ 4407048 w 12191999"/>
                <a:gd name="connsiteY662" fmla="*/ 713387 h 1159457"/>
                <a:gd name="connsiteX663" fmla="*/ 4407048 w 12191999"/>
                <a:gd name="connsiteY663" fmla="*/ 676637 h 1159457"/>
                <a:gd name="connsiteX664" fmla="*/ 4408314 w 12191999"/>
                <a:gd name="connsiteY664" fmla="*/ 676637 h 1159457"/>
                <a:gd name="connsiteX665" fmla="*/ 4417181 w 12191999"/>
                <a:gd name="connsiteY665" fmla="*/ 676637 h 1159457"/>
                <a:gd name="connsiteX666" fmla="*/ 4417181 w 12191999"/>
                <a:gd name="connsiteY666" fmla="*/ 698254 h 1159457"/>
                <a:gd name="connsiteX667" fmla="*/ 4419208 w 12191999"/>
                <a:gd name="connsiteY667" fmla="*/ 665828 h 1159457"/>
                <a:gd name="connsiteX668" fmla="*/ 4441501 w 12191999"/>
                <a:gd name="connsiteY668" fmla="*/ 665828 h 1159457"/>
                <a:gd name="connsiteX669" fmla="*/ 4441501 w 12191999"/>
                <a:gd name="connsiteY669" fmla="*/ 664206 h 1159457"/>
                <a:gd name="connsiteX670" fmla="*/ 4441501 w 12191999"/>
                <a:gd name="connsiteY670" fmla="*/ 652857 h 1159457"/>
                <a:gd name="connsiteX671" fmla="*/ 4442262 w 12191999"/>
                <a:gd name="connsiteY671" fmla="*/ 652857 h 1159457"/>
                <a:gd name="connsiteX672" fmla="*/ 4447582 w 12191999"/>
                <a:gd name="connsiteY672" fmla="*/ 652857 h 1159457"/>
                <a:gd name="connsiteX673" fmla="*/ 4447582 w 12191999"/>
                <a:gd name="connsiteY673" fmla="*/ 650966 h 1159457"/>
                <a:gd name="connsiteX674" fmla="*/ 4447582 w 12191999"/>
                <a:gd name="connsiteY674" fmla="*/ 637725 h 1159457"/>
                <a:gd name="connsiteX675" fmla="*/ 4451635 w 12191999"/>
                <a:gd name="connsiteY675" fmla="*/ 644210 h 1159457"/>
                <a:gd name="connsiteX676" fmla="*/ 4453915 w 12191999"/>
                <a:gd name="connsiteY676" fmla="*/ 644210 h 1159457"/>
                <a:gd name="connsiteX677" fmla="*/ 4469875 w 12191999"/>
                <a:gd name="connsiteY677" fmla="*/ 644210 h 1159457"/>
                <a:gd name="connsiteX678" fmla="*/ 4469875 w 12191999"/>
                <a:gd name="connsiteY678" fmla="*/ 643399 h 1159457"/>
                <a:gd name="connsiteX679" fmla="*/ 4469875 w 12191999"/>
                <a:gd name="connsiteY679" fmla="*/ 637725 h 1159457"/>
                <a:gd name="connsiteX680" fmla="*/ 4470636 w 12191999"/>
                <a:gd name="connsiteY680" fmla="*/ 637725 h 1159457"/>
                <a:gd name="connsiteX681" fmla="*/ 4475956 w 12191999"/>
                <a:gd name="connsiteY681" fmla="*/ 637725 h 1159457"/>
                <a:gd name="connsiteX682" fmla="*/ 4475956 w 12191999"/>
                <a:gd name="connsiteY682" fmla="*/ 639076 h 1159457"/>
                <a:gd name="connsiteX683" fmla="*/ 4475956 w 12191999"/>
                <a:gd name="connsiteY683" fmla="*/ 648534 h 1159457"/>
                <a:gd name="connsiteX684" fmla="*/ 4514462 w 12191999"/>
                <a:gd name="connsiteY684" fmla="*/ 648534 h 1159457"/>
                <a:gd name="connsiteX685" fmla="*/ 4514462 w 12191999"/>
                <a:gd name="connsiteY685" fmla="*/ 786887 h 1159457"/>
                <a:gd name="connsiteX686" fmla="*/ 4515982 w 12191999"/>
                <a:gd name="connsiteY686" fmla="*/ 786887 h 1159457"/>
                <a:gd name="connsiteX687" fmla="*/ 4526622 w 12191999"/>
                <a:gd name="connsiteY687" fmla="*/ 786887 h 1159457"/>
                <a:gd name="connsiteX688" fmla="*/ 4526622 w 12191999"/>
                <a:gd name="connsiteY688" fmla="*/ 773917 h 1159457"/>
                <a:gd name="connsiteX689" fmla="*/ 4530676 w 12191999"/>
                <a:gd name="connsiteY689" fmla="*/ 773917 h 1159457"/>
                <a:gd name="connsiteX690" fmla="*/ 4530676 w 12191999"/>
                <a:gd name="connsiteY690" fmla="*/ 786887 h 1159457"/>
                <a:gd name="connsiteX691" fmla="*/ 4561076 w 12191999"/>
                <a:gd name="connsiteY691" fmla="*/ 786887 h 1159457"/>
                <a:gd name="connsiteX692" fmla="*/ 4561076 w 12191999"/>
                <a:gd name="connsiteY692" fmla="*/ 756622 h 1159457"/>
                <a:gd name="connsiteX693" fmla="*/ 4573236 w 12191999"/>
                <a:gd name="connsiteY693" fmla="*/ 756622 h 1159457"/>
                <a:gd name="connsiteX694" fmla="*/ 4585396 w 12191999"/>
                <a:gd name="connsiteY694" fmla="*/ 754461 h 1159457"/>
                <a:gd name="connsiteX695" fmla="*/ 4589450 w 12191999"/>
                <a:gd name="connsiteY695" fmla="*/ 756622 h 1159457"/>
                <a:gd name="connsiteX696" fmla="*/ 4599583 w 12191999"/>
                <a:gd name="connsiteY696" fmla="*/ 756622 h 1159457"/>
                <a:gd name="connsiteX697" fmla="*/ 4599583 w 12191999"/>
                <a:gd name="connsiteY697" fmla="*/ 786887 h 1159457"/>
                <a:gd name="connsiteX698" fmla="*/ 4607690 w 12191999"/>
                <a:gd name="connsiteY698" fmla="*/ 786887 h 1159457"/>
                <a:gd name="connsiteX699" fmla="*/ 4607690 w 12191999"/>
                <a:gd name="connsiteY699" fmla="*/ 804182 h 1159457"/>
                <a:gd name="connsiteX700" fmla="*/ 4617026 w 12191999"/>
                <a:gd name="connsiteY700" fmla="*/ 805087 h 1159457"/>
                <a:gd name="connsiteX701" fmla="*/ 4629984 w 12191999"/>
                <a:gd name="connsiteY701" fmla="*/ 805087 h 1159457"/>
                <a:gd name="connsiteX702" fmla="*/ 4629984 w 12191999"/>
                <a:gd name="connsiteY702" fmla="*/ 789049 h 1159457"/>
                <a:gd name="connsiteX703" fmla="*/ 4697940 w 12191999"/>
                <a:gd name="connsiteY703" fmla="*/ 789049 h 1159457"/>
                <a:gd name="connsiteX704" fmla="*/ 4697940 w 12191999"/>
                <a:gd name="connsiteY704" fmla="*/ 703796 h 1159457"/>
                <a:gd name="connsiteX705" fmla="*/ 4769948 w 12191999"/>
                <a:gd name="connsiteY705" fmla="*/ 703796 h 1159457"/>
                <a:gd name="connsiteX706" fmla="*/ 4769948 w 12191999"/>
                <a:gd name="connsiteY706" fmla="*/ 782564 h 1159457"/>
                <a:gd name="connsiteX707" fmla="*/ 4771852 w 12191999"/>
                <a:gd name="connsiteY707" fmla="*/ 782564 h 1159457"/>
                <a:gd name="connsiteX708" fmla="*/ 4773094 w 12191999"/>
                <a:gd name="connsiteY708" fmla="*/ 805087 h 1159457"/>
                <a:gd name="connsiteX709" fmla="*/ 4782770 w 12191999"/>
                <a:gd name="connsiteY709" fmla="*/ 805087 h 1159457"/>
                <a:gd name="connsiteX710" fmla="*/ 4784012 w 12191999"/>
                <a:gd name="connsiteY710" fmla="*/ 782564 h 1159457"/>
                <a:gd name="connsiteX711" fmla="*/ 4790092 w 12191999"/>
                <a:gd name="connsiteY711" fmla="*/ 782564 h 1159457"/>
                <a:gd name="connsiteX712" fmla="*/ 4791334 w 12191999"/>
                <a:gd name="connsiteY712" fmla="*/ 805087 h 1159457"/>
                <a:gd name="connsiteX713" fmla="*/ 4841956 w 12191999"/>
                <a:gd name="connsiteY713" fmla="*/ 805087 h 1159457"/>
                <a:gd name="connsiteX714" fmla="*/ 4841956 w 12191999"/>
                <a:gd name="connsiteY714" fmla="*/ 642059 h 1159457"/>
                <a:gd name="connsiteX715" fmla="*/ 5039284 w 12191999"/>
                <a:gd name="connsiteY715" fmla="*/ 642059 h 1159457"/>
                <a:gd name="connsiteX716" fmla="*/ 5039284 w 12191999"/>
                <a:gd name="connsiteY716" fmla="*/ 805087 h 1159457"/>
                <a:gd name="connsiteX717" fmla="*/ 5057980 w 12191999"/>
                <a:gd name="connsiteY717" fmla="*/ 805087 h 1159457"/>
                <a:gd name="connsiteX718" fmla="*/ 5057980 w 12191999"/>
                <a:gd name="connsiteY718" fmla="*/ 722394 h 1159457"/>
                <a:gd name="connsiteX719" fmla="*/ 5153101 w 12191999"/>
                <a:gd name="connsiteY719" fmla="*/ 722394 h 1159457"/>
                <a:gd name="connsiteX720" fmla="*/ 5205564 w 12191999"/>
                <a:gd name="connsiteY720" fmla="*/ 657181 h 1159457"/>
                <a:gd name="connsiteX721" fmla="*/ 5270418 w 12191999"/>
                <a:gd name="connsiteY721" fmla="*/ 657181 h 1159457"/>
                <a:gd name="connsiteX722" fmla="*/ 5270418 w 12191999"/>
                <a:gd name="connsiteY722" fmla="*/ 732843 h 1159457"/>
                <a:gd name="connsiteX723" fmla="*/ 5278525 w 12191999"/>
                <a:gd name="connsiteY723" fmla="*/ 732843 h 1159457"/>
                <a:gd name="connsiteX724" fmla="*/ 5280552 w 12191999"/>
                <a:gd name="connsiteY724" fmla="*/ 726358 h 1159457"/>
                <a:gd name="connsiteX725" fmla="*/ 5286632 w 12191999"/>
                <a:gd name="connsiteY725" fmla="*/ 726358 h 1159457"/>
                <a:gd name="connsiteX726" fmla="*/ 5288659 w 12191999"/>
                <a:gd name="connsiteY726" fmla="*/ 735005 h 1159457"/>
                <a:gd name="connsiteX727" fmla="*/ 5300819 w 12191999"/>
                <a:gd name="connsiteY727" fmla="*/ 735005 h 1159457"/>
                <a:gd name="connsiteX728" fmla="*/ 5300819 w 12191999"/>
                <a:gd name="connsiteY728" fmla="*/ 728519 h 1159457"/>
                <a:gd name="connsiteX729" fmla="*/ 5323112 w 12191999"/>
                <a:gd name="connsiteY729" fmla="*/ 728519 h 1159457"/>
                <a:gd name="connsiteX730" fmla="*/ 5323112 w 12191999"/>
                <a:gd name="connsiteY730" fmla="*/ 735005 h 1159457"/>
                <a:gd name="connsiteX731" fmla="*/ 5343379 w 12191999"/>
                <a:gd name="connsiteY731" fmla="*/ 735005 h 1159457"/>
                <a:gd name="connsiteX732" fmla="*/ 5343379 w 12191999"/>
                <a:gd name="connsiteY732" fmla="*/ 780402 h 1159457"/>
                <a:gd name="connsiteX733" fmla="*/ 5357566 w 12191999"/>
                <a:gd name="connsiteY733" fmla="*/ 780402 h 1159457"/>
                <a:gd name="connsiteX734" fmla="*/ 5357566 w 12191999"/>
                <a:gd name="connsiteY734" fmla="*/ 767431 h 1159457"/>
                <a:gd name="connsiteX735" fmla="*/ 5373781 w 12191999"/>
                <a:gd name="connsiteY735" fmla="*/ 767431 h 1159457"/>
                <a:gd name="connsiteX736" fmla="*/ 5373781 w 12191999"/>
                <a:gd name="connsiteY736" fmla="*/ 588004 h 1159457"/>
                <a:gd name="connsiteX737" fmla="*/ 5379860 w 12191999"/>
                <a:gd name="connsiteY737" fmla="*/ 581518 h 1159457"/>
                <a:gd name="connsiteX738" fmla="*/ 5452821 w 12191999"/>
                <a:gd name="connsiteY738" fmla="*/ 581518 h 1159457"/>
                <a:gd name="connsiteX739" fmla="*/ 5452821 w 12191999"/>
                <a:gd name="connsiteY739" fmla="*/ 590166 h 1159457"/>
                <a:gd name="connsiteX740" fmla="*/ 5462954 w 12191999"/>
                <a:gd name="connsiteY740" fmla="*/ 590166 h 1159457"/>
                <a:gd name="connsiteX741" fmla="*/ 5462954 w 12191999"/>
                <a:gd name="connsiteY741" fmla="*/ 704740 h 1159457"/>
                <a:gd name="connsiteX742" fmla="*/ 5485248 w 12191999"/>
                <a:gd name="connsiteY742" fmla="*/ 704740 h 1159457"/>
                <a:gd name="connsiteX743" fmla="*/ 5485248 w 12191999"/>
                <a:gd name="connsiteY743" fmla="*/ 637725 h 1159457"/>
                <a:gd name="connsiteX744" fmla="*/ 5511595 w 12191999"/>
                <a:gd name="connsiteY744" fmla="*/ 637725 h 1159457"/>
                <a:gd name="connsiteX745" fmla="*/ 5515648 w 12191999"/>
                <a:gd name="connsiteY745" fmla="*/ 633401 h 1159457"/>
                <a:gd name="connsiteX746" fmla="*/ 5523755 w 12191999"/>
                <a:gd name="connsiteY746" fmla="*/ 633401 h 1159457"/>
                <a:gd name="connsiteX747" fmla="*/ 5527809 w 12191999"/>
                <a:gd name="connsiteY747" fmla="*/ 637725 h 1159457"/>
                <a:gd name="connsiteX748" fmla="*/ 5550102 w 12191999"/>
                <a:gd name="connsiteY748" fmla="*/ 637725 h 1159457"/>
                <a:gd name="connsiteX749" fmla="*/ 5550102 w 12191999"/>
                <a:gd name="connsiteY749" fmla="*/ 520989 h 1159457"/>
                <a:gd name="connsiteX750" fmla="*/ 5606849 w 12191999"/>
                <a:gd name="connsiteY750" fmla="*/ 510180 h 1159457"/>
                <a:gd name="connsiteX751" fmla="*/ 5606849 w 12191999"/>
                <a:gd name="connsiteY751" fmla="*/ 511261 h 1159457"/>
                <a:gd name="connsiteX752" fmla="*/ 5606849 w 12191999"/>
                <a:gd name="connsiteY752" fmla="*/ 518827 h 1159457"/>
                <a:gd name="connsiteX753" fmla="*/ 5633197 w 12191999"/>
                <a:gd name="connsiteY753" fmla="*/ 518827 h 1159457"/>
                <a:gd name="connsiteX754" fmla="*/ 5633197 w 12191999"/>
                <a:gd name="connsiteY754" fmla="*/ 773917 h 1159457"/>
                <a:gd name="connsiteX755" fmla="*/ 5655490 w 12191999"/>
                <a:gd name="connsiteY755" fmla="*/ 773917 h 1159457"/>
                <a:gd name="connsiteX756" fmla="*/ 5655490 w 12191999"/>
                <a:gd name="connsiteY756" fmla="*/ 769593 h 1159457"/>
                <a:gd name="connsiteX757" fmla="*/ 5667650 w 12191999"/>
                <a:gd name="connsiteY757" fmla="*/ 769593 h 1159457"/>
                <a:gd name="connsiteX758" fmla="*/ 5667650 w 12191999"/>
                <a:gd name="connsiteY758" fmla="*/ 773917 h 1159457"/>
                <a:gd name="connsiteX759" fmla="*/ 5691970 w 12191999"/>
                <a:gd name="connsiteY759" fmla="*/ 773917 h 1159457"/>
                <a:gd name="connsiteX760" fmla="*/ 5691970 w 12191999"/>
                <a:gd name="connsiteY760" fmla="*/ 760946 h 1159457"/>
                <a:gd name="connsiteX761" fmla="*/ 5720344 w 12191999"/>
                <a:gd name="connsiteY761" fmla="*/ 760946 h 1159457"/>
                <a:gd name="connsiteX762" fmla="*/ 5732504 w 12191999"/>
                <a:gd name="connsiteY762" fmla="*/ 756622 h 1159457"/>
                <a:gd name="connsiteX763" fmla="*/ 5752772 w 12191999"/>
                <a:gd name="connsiteY763" fmla="*/ 760946 h 1159457"/>
                <a:gd name="connsiteX764" fmla="*/ 5752772 w 12191999"/>
                <a:gd name="connsiteY764" fmla="*/ 743652 h 1159457"/>
                <a:gd name="connsiteX765" fmla="*/ 5760878 w 12191999"/>
                <a:gd name="connsiteY765" fmla="*/ 743652 h 1159457"/>
                <a:gd name="connsiteX766" fmla="*/ 5760878 w 12191999"/>
                <a:gd name="connsiteY766" fmla="*/ 730681 h 1159457"/>
                <a:gd name="connsiteX767" fmla="*/ 5817625 w 12191999"/>
                <a:gd name="connsiteY767" fmla="*/ 730681 h 1159457"/>
                <a:gd name="connsiteX768" fmla="*/ 5817625 w 12191999"/>
                <a:gd name="connsiteY768" fmla="*/ 700416 h 1159457"/>
                <a:gd name="connsiteX769" fmla="*/ 5835865 w 12191999"/>
                <a:gd name="connsiteY769" fmla="*/ 700416 h 1159457"/>
                <a:gd name="connsiteX770" fmla="*/ 5835865 w 12191999"/>
                <a:gd name="connsiteY770" fmla="*/ 693931 h 1159457"/>
                <a:gd name="connsiteX771" fmla="*/ 5848025 w 12191999"/>
                <a:gd name="connsiteY771" fmla="*/ 693931 h 1159457"/>
                <a:gd name="connsiteX772" fmla="*/ 5848025 w 12191999"/>
                <a:gd name="connsiteY772" fmla="*/ 700416 h 1159457"/>
                <a:gd name="connsiteX773" fmla="*/ 5864239 w 12191999"/>
                <a:gd name="connsiteY773" fmla="*/ 700416 h 1159457"/>
                <a:gd name="connsiteX774" fmla="*/ 5864239 w 12191999"/>
                <a:gd name="connsiteY774" fmla="*/ 750137 h 1159457"/>
                <a:gd name="connsiteX775" fmla="*/ 5896666 w 12191999"/>
                <a:gd name="connsiteY775" fmla="*/ 750137 h 1159457"/>
                <a:gd name="connsiteX776" fmla="*/ 5896666 w 12191999"/>
                <a:gd name="connsiteY776" fmla="*/ 724196 h 1159457"/>
                <a:gd name="connsiteX777" fmla="*/ 5935174 w 12191999"/>
                <a:gd name="connsiteY777" fmla="*/ 724196 h 1159457"/>
                <a:gd name="connsiteX778" fmla="*/ 5935174 w 12191999"/>
                <a:gd name="connsiteY778" fmla="*/ 693931 h 1159457"/>
                <a:gd name="connsiteX779" fmla="*/ 5983814 w 12191999"/>
                <a:gd name="connsiteY779" fmla="*/ 693931 h 1159457"/>
                <a:gd name="connsiteX780" fmla="*/ 5983814 w 12191999"/>
                <a:gd name="connsiteY780" fmla="*/ 805087 h 1159457"/>
                <a:gd name="connsiteX781" fmla="*/ 5983814 w 12191999"/>
                <a:gd name="connsiteY781" fmla="*/ 818866 h 1159457"/>
                <a:gd name="connsiteX782" fmla="*/ 6047612 w 12191999"/>
                <a:gd name="connsiteY782" fmla="*/ 818866 h 1159457"/>
                <a:gd name="connsiteX783" fmla="*/ 6047164 w 12191999"/>
                <a:gd name="connsiteY783" fmla="*/ 724196 h 1159457"/>
                <a:gd name="connsiteX784" fmla="*/ 6067431 w 12191999"/>
                <a:gd name="connsiteY784" fmla="*/ 724196 h 1159457"/>
                <a:gd name="connsiteX785" fmla="*/ 6067938 w 12191999"/>
                <a:gd name="connsiteY785" fmla="*/ 723115 h 1159457"/>
                <a:gd name="connsiteX786" fmla="*/ 6071484 w 12191999"/>
                <a:gd name="connsiteY786" fmla="*/ 715549 h 1159457"/>
                <a:gd name="connsiteX787" fmla="*/ 6073258 w 12191999"/>
                <a:gd name="connsiteY787" fmla="*/ 715819 h 1159457"/>
                <a:gd name="connsiteX788" fmla="*/ 6085671 w 12191999"/>
                <a:gd name="connsiteY788" fmla="*/ 717710 h 1159457"/>
                <a:gd name="connsiteX789" fmla="*/ 6086178 w 12191999"/>
                <a:gd name="connsiteY789" fmla="*/ 719062 h 1159457"/>
                <a:gd name="connsiteX790" fmla="*/ 6089724 w 12191999"/>
                <a:gd name="connsiteY790" fmla="*/ 728519 h 1159457"/>
                <a:gd name="connsiteX791" fmla="*/ 6116071 w 12191999"/>
                <a:gd name="connsiteY791" fmla="*/ 730681 h 1159457"/>
                <a:gd name="connsiteX792" fmla="*/ 6116071 w 12191999"/>
                <a:gd name="connsiteY792" fmla="*/ 607460 h 1159457"/>
                <a:gd name="connsiteX793" fmla="*/ 6118098 w 12191999"/>
                <a:gd name="connsiteY793" fmla="*/ 607460 h 1159457"/>
                <a:gd name="connsiteX794" fmla="*/ 6132285 w 12191999"/>
                <a:gd name="connsiteY794" fmla="*/ 607460 h 1159457"/>
                <a:gd name="connsiteX795" fmla="*/ 6132285 w 12191999"/>
                <a:gd name="connsiteY795" fmla="*/ 471268 h 1159457"/>
                <a:gd name="connsiteX796" fmla="*/ 6134058 w 12191999"/>
                <a:gd name="connsiteY796" fmla="*/ 471268 h 1159457"/>
                <a:gd name="connsiteX797" fmla="*/ 6146472 w 12191999"/>
                <a:gd name="connsiteY797" fmla="*/ 471268 h 1159457"/>
                <a:gd name="connsiteX798" fmla="*/ 6268073 w 12191999"/>
                <a:gd name="connsiteY798" fmla="*/ 471268 h 1159457"/>
                <a:gd name="connsiteX799" fmla="*/ 6270353 w 12191999"/>
                <a:gd name="connsiteY799" fmla="*/ 471268 h 1159457"/>
                <a:gd name="connsiteX800" fmla="*/ 6286314 w 12191999"/>
                <a:gd name="connsiteY800" fmla="*/ 471268 h 1159457"/>
                <a:gd name="connsiteX801" fmla="*/ 6286314 w 12191999"/>
                <a:gd name="connsiteY801" fmla="*/ 611783 h 1159457"/>
                <a:gd name="connsiteX802" fmla="*/ 6287834 w 12191999"/>
                <a:gd name="connsiteY802" fmla="*/ 611513 h 1159457"/>
                <a:gd name="connsiteX803" fmla="*/ 6298474 w 12191999"/>
                <a:gd name="connsiteY803" fmla="*/ 609622 h 1159457"/>
                <a:gd name="connsiteX804" fmla="*/ 6296447 w 12191999"/>
                <a:gd name="connsiteY804" fmla="*/ 698254 h 1159457"/>
                <a:gd name="connsiteX805" fmla="*/ 6297967 w 12191999"/>
                <a:gd name="connsiteY805" fmla="*/ 698525 h 1159457"/>
                <a:gd name="connsiteX806" fmla="*/ 6308607 w 12191999"/>
                <a:gd name="connsiteY806" fmla="*/ 700416 h 1159457"/>
                <a:gd name="connsiteX807" fmla="*/ 6308860 w 12191999"/>
                <a:gd name="connsiteY807" fmla="*/ 701227 h 1159457"/>
                <a:gd name="connsiteX808" fmla="*/ 6310634 w 12191999"/>
                <a:gd name="connsiteY808" fmla="*/ 706902 h 1159457"/>
                <a:gd name="connsiteX809" fmla="*/ 6311394 w 12191999"/>
                <a:gd name="connsiteY809" fmla="*/ 704470 h 1159457"/>
                <a:gd name="connsiteX810" fmla="*/ 6316714 w 12191999"/>
                <a:gd name="connsiteY810" fmla="*/ 687446 h 1159457"/>
                <a:gd name="connsiteX811" fmla="*/ 6318487 w 12191999"/>
                <a:gd name="connsiteY811" fmla="*/ 687446 h 1159457"/>
                <a:gd name="connsiteX812" fmla="*/ 6330901 w 12191999"/>
                <a:gd name="connsiteY812" fmla="*/ 687446 h 1159457"/>
                <a:gd name="connsiteX813" fmla="*/ 6330901 w 12191999"/>
                <a:gd name="connsiteY813" fmla="*/ 719872 h 1159457"/>
                <a:gd name="connsiteX814" fmla="*/ 6331914 w 12191999"/>
                <a:gd name="connsiteY814" fmla="*/ 720413 h 1159457"/>
                <a:gd name="connsiteX815" fmla="*/ 6339008 w 12191999"/>
                <a:gd name="connsiteY815" fmla="*/ 724196 h 1159457"/>
                <a:gd name="connsiteX816" fmla="*/ 6339008 w 12191999"/>
                <a:gd name="connsiteY816" fmla="*/ 725547 h 1159457"/>
                <a:gd name="connsiteX817" fmla="*/ 6339008 w 12191999"/>
                <a:gd name="connsiteY817" fmla="*/ 735005 h 1159457"/>
                <a:gd name="connsiteX818" fmla="*/ 6383595 w 12191999"/>
                <a:gd name="connsiteY818" fmla="*/ 735005 h 1159457"/>
                <a:gd name="connsiteX819" fmla="*/ 6383595 w 12191999"/>
                <a:gd name="connsiteY819" fmla="*/ 736086 h 1159457"/>
                <a:gd name="connsiteX820" fmla="*/ 6383595 w 12191999"/>
                <a:gd name="connsiteY820" fmla="*/ 743652 h 1159457"/>
                <a:gd name="connsiteX821" fmla="*/ 6385621 w 12191999"/>
                <a:gd name="connsiteY821" fmla="*/ 743652 h 1159457"/>
                <a:gd name="connsiteX822" fmla="*/ 6399808 w 12191999"/>
                <a:gd name="connsiteY822" fmla="*/ 743652 h 1159457"/>
                <a:gd name="connsiteX823" fmla="*/ 6399808 w 12191999"/>
                <a:gd name="connsiteY823" fmla="*/ 713387 h 1159457"/>
                <a:gd name="connsiteX824" fmla="*/ 6444395 w 12191999"/>
                <a:gd name="connsiteY824" fmla="*/ 713387 h 1159457"/>
                <a:gd name="connsiteX825" fmla="*/ 6444395 w 12191999"/>
                <a:gd name="connsiteY825" fmla="*/ 712036 h 1159457"/>
                <a:gd name="connsiteX826" fmla="*/ 6444395 w 12191999"/>
                <a:gd name="connsiteY826" fmla="*/ 702578 h 1159457"/>
                <a:gd name="connsiteX827" fmla="*/ 6445409 w 12191999"/>
                <a:gd name="connsiteY827" fmla="*/ 702578 h 1159457"/>
                <a:gd name="connsiteX828" fmla="*/ 6452502 w 12191999"/>
                <a:gd name="connsiteY828" fmla="*/ 702578 h 1159457"/>
                <a:gd name="connsiteX829" fmla="*/ 6452502 w 12191999"/>
                <a:gd name="connsiteY829" fmla="*/ 700687 h 1159457"/>
                <a:gd name="connsiteX830" fmla="*/ 6452502 w 12191999"/>
                <a:gd name="connsiteY830" fmla="*/ 687446 h 1159457"/>
                <a:gd name="connsiteX831" fmla="*/ 6453262 w 12191999"/>
                <a:gd name="connsiteY831" fmla="*/ 687446 h 1159457"/>
                <a:gd name="connsiteX832" fmla="*/ 6458582 w 12191999"/>
                <a:gd name="connsiteY832" fmla="*/ 687446 h 1159457"/>
                <a:gd name="connsiteX833" fmla="*/ 6458582 w 12191999"/>
                <a:gd name="connsiteY833" fmla="*/ 686365 h 1159457"/>
                <a:gd name="connsiteX834" fmla="*/ 6458582 w 12191999"/>
                <a:gd name="connsiteY834" fmla="*/ 678798 h 1159457"/>
                <a:gd name="connsiteX835" fmla="*/ 6460609 w 12191999"/>
                <a:gd name="connsiteY835" fmla="*/ 678798 h 1159457"/>
                <a:gd name="connsiteX836" fmla="*/ 6474796 w 12191999"/>
                <a:gd name="connsiteY836" fmla="*/ 678798 h 1159457"/>
                <a:gd name="connsiteX837" fmla="*/ 6474796 w 12191999"/>
                <a:gd name="connsiteY837" fmla="*/ 679879 h 1159457"/>
                <a:gd name="connsiteX838" fmla="*/ 6474796 w 12191999"/>
                <a:gd name="connsiteY838" fmla="*/ 687446 h 1159457"/>
                <a:gd name="connsiteX839" fmla="*/ 6497089 w 12191999"/>
                <a:gd name="connsiteY839" fmla="*/ 687446 h 1159457"/>
                <a:gd name="connsiteX840" fmla="*/ 6497089 w 12191999"/>
                <a:gd name="connsiteY840" fmla="*/ 685554 h 1159457"/>
                <a:gd name="connsiteX841" fmla="*/ 6497089 w 12191999"/>
                <a:gd name="connsiteY841" fmla="*/ 672313 h 1159457"/>
                <a:gd name="connsiteX842" fmla="*/ 6498863 w 12191999"/>
                <a:gd name="connsiteY842" fmla="*/ 672313 h 1159457"/>
                <a:gd name="connsiteX843" fmla="*/ 6511276 w 12191999"/>
                <a:gd name="connsiteY843" fmla="*/ 672313 h 1159457"/>
                <a:gd name="connsiteX844" fmla="*/ 6511276 w 12191999"/>
                <a:gd name="connsiteY844" fmla="*/ 696093 h 1159457"/>
                <a:gd name="connsiteX845" fmla="*/ 6512290 w 12191999"/>
                <a:gd name="connsiteY845" fmla="*/ 696093 h 1159457"/>
                <a:gd name="connsiteX846" fmla="*/ 6519383 w 12191999"/>
                <a:gd name="connsiteY846" fmla="*/ 696093 h 1159457"/>
                <a:gd name="connsiteX847" fmla="*/ 6519383 w 12191999"/>
                <a:gd name="connsiteY847" fmla="*/ 695012 h 1159457"/>
                <a:gd name="connsiteX848" fmla="*/ 6519383 w 12191999"/>
                <a:gd name="connsiteY848" fmla="*/ 687446 h 1159457"/>
                <a:gd name="connsiteX849" fmla="*/ 6521156 w 12191999"/>
                <a:gd name="connsiteY849" fmla="*/ 687446 h 1159457"/>
                <a:gd name="connsiteX850" fmla="*/ 6533570 w 12191999"/>
                <a:gd name="connsiteY850" fmla="*/ 687446 h 1159457"/>
                <a:gd name="connsiteX851" fmla="*/ 6533570 w 12191999"/>
                <a:gd name="connsiteY851" fmla="*/ 713387 h 1159457"/>
                <a:gd name="connsiteX852" fmla="*/ 6535597 w 12191999"/>
                <a:gd name="connsiteY852" fmla="*/ 713387 h 1159457"/>
                <a:gd name="connsiteX853" fmla="*/ 6549783 w 12191999"/>
                <a:gd name="connsiteY853" fmla="*/ 713387 h 1159457"/>
                <a:gd name="connsiteX854" fmla="*/ 6549783 w 12191999"/>
                <a:gd name="connsiteY854" fmla="*/ 715008 h 1159457"/>
                <a:gd name="connsiteX855" fmla="*/ 6549783 w 12191999"/>
                <a:gd name="connsiteY855" fmla="*/ 726358 h 1159457"/>
                <a:gd name="connsiteX856" fmla="*/ 6550543 w 12191999"/>
                <a:gd name="connsiteY856" fmla="*/ 726358 h 1159457"/>
                <a:gd name="connsiteX857" fmla="*/ 6555864 w 12191999"/>
                <a:gd name="connsiteY857" fmla="*/ 726358 h 1159457"/>
                <a:gd name="connsiteX858" fmla="*/ 6555864 w 12191999"/>
                <a:gd name="connsiteY858" fmla="*/ 725547 h 1159457"/>
                <a:gd name="connsiteX859" fmla="*/ 6555864 w 12191999"/>
                <a:gd name="connsiteY859" fmla="*/ 719872 h 1159457"/>
                <a:gd name="connsiteX860" fmla="*/ 6586264 w 12191999"/>
                <a:gd name="connsiteY860" fmla="*/ 719872 h 1159457"/>
                <a:gd name="connsiteX861" fmla="*/ 6586264 w 12191999"/>
                <a:gd name="connsiteY861" fmla="*/ 743652 h 1159457"/>
                <a:gd name="connsiteX862" fmla="*/ 6587277 w 12191999"/>
                <a:gd name="connsiteY862" fmla="*/ 743652 h 1159457"/>
                <a:gd name="connsiteX863" fmla="*/ 6594371 w 12191999"/>
                <a:gd name="connsiteY863" fmla="*/ 743652 h 1159457"/>
                <a:gd name="connsiteX864" fmla="*/ 6594371 w 12191999"/>
                <a:gd name="connsiteY864" fmla="*/ 744733 h 1159457"/>
                <a:gd name="connsiteX865" fmla="*/ 6594371 w 12191999"/>
                <a:gd name="connsiteY865" fmla="*/ 752299 h 1159457"/>
                <a:gd name="connsiteX866" fmla="*/ 6595131 w 12191999"/>
                <a:gd name="connsiteY866" fmla="*/ 752299 h 1159457"/>
                <a:gd name="connsiteX867" fmla="*/ 6600451 w 12191999"/>
                <a:gd name="connsiteY867" fmla="*/ 752299 h 1159457"/>
                <a:gd name="connsiteX868" fmla="*/ 6600451 w 12191999"/>
                <a:gd name="connsiteY868" fmla="*/ 750137 h 1159457"/>
                <a:gd name="connsiteX869" fmla="*/ 6600451 w 12191999"/>
                <a:gd name="connsiteY869" fmla="*/ 735005 h 1159457"/>
                <a:gd name="connsiteX870" fmla="*/ 6601464 w 12191999"/>
                <a:gd name="connsiteY870" fmla="*/ 735005 h 1159457"/>
                <a:gd name="connsiteX871" fmla="*/ 6608558 w 12191999"/>
                <a:gd name="connsiteY871" fmla="*/ 735005 h 1159457"/>
                <a:gd name="connsiteX872" fmla="*/ 6608558 w 12191999"/>
                <a:gd name="connsiteY872" fmla="*/ 736086 h 1159457"/>
                <a:gd name="connsiteX873" fmla="*/ 6608558 w 12191999"/>
                <a:gd name="connsiteY873" fmla="*/ 743652 h 1159457"/>
                <a:gd name="connsiteX874" fmla="*/ 6613878 w 12191999"/>
                <a:gd name="connsiteY874" fmla="*/ 741659 h 1159457"/>
                <a:gd name="connsiteX875" fmla="*/ 6614638 w 12191999"/>
                <a:gd name="connsiteY875" fmla="*/ 740679 h 1159457"/>
                <a:gd name="connsiteX876" fmla="*/ 6614638 w 12191999"/>
                <a:gd name="connsiteY876" fmla="*/ 735005 h 1159457"/>
                <a:gd name="connsiteX877" fmla="*/ 6653145 w 12191999"/>
                <a:gd name="connsiteY877" fmla="*/ 735005 h 1159457"/>
                <a:gd name="connsiteX878" fmla="*/ 6653145 w 12191999"/>
                <a:gd name="connsiteY878" fmla="*/ 758784 h 1159457"/>
                <a:gd name="connsiteX879" fmla="*/ 6655171 w 12191999"/>
                <a:gd name="connsiteY879" fmla="*/ 758784 h 1159457"/>
                <a:gd name="connsiteX880" fmla="*/ 6669358 w 12191999"/>
                <a:gd name="connsiteY880" fmla="*/ 758784 h 1159457"/>
                <a:gd name="connsiteX881" fmla="*/ 6669358 w 12191999"/>
                <a:gd name="connsiteY881" fmla="*/ 759865 h 1159457"/>
                <a:gd name="connsiteX882" fmla="*/ 6669358 w 12191999"/>
                <a:gd name="connsiteY882" fmla="*/ 767431 h 1159457"/>
                <a:gd name="connsiteX883" fmla="*/ 6671132 w 12191999"/>
                <a:gd name="connsiteY883" fmla="*/ 767431 h 1159457"/>
                <a:gd name="connsiteX884" fmla="*/ 6683545 w 12191999"/>
                <a:gd name="connsiteY884" fmla="*/ 767431 h 1159457"/>
                <a:gd name="connsiteX885" fmla="*/ 6683545 w 12191999"/>
                <a:gd name="connsiteY885" fmla="*/ 743652 h 1159457"/>
                <a:gd name="connsiteX886" fmla="*/ 6684558 w 12191999"/>
                <a:gd name="connsiteY886" fmla="*/ 743652 h 1159457"/>
                <a:gd name="connsiteX887" fmla="*/ 6691652 w 12191999"/>
                <a:gd name="connsiteY887" fmla="*/ 743652 h 1159457"/>
                <a:gd name="connsiteX888" fmla="*/ 6691652 w 12191999"/>
                <a:gd name="connsiteY888" fmla="*/ 711225 h 1159457"/>
                <a:gd name="connsiteX889" fmla="*/ 6692665 w 12191999"/>
                <a:gd name="connsiteY889" fmla="*/ 711225 h 1159457"/>
                <a:gd name="connsiteX890" fmla="*/ 6699759 w 12191999"/>
                <a:gd name="connsiteY890" fmla="*/ 711225 h 1159457"/>
                <a:gd name="connsiteX891" fmla="*/ 6699759 w 12191999"/>
                <a:gd name="connsiteY891" fmla="*/ 709334 h 1159457"/>
                <a:gd name="connsiteX892" fmla="*/ 6699759 w 12191999"/>
                <a:gd name="connsiteY892" fmla="*/ 696093 h 1159457"/>
                <a:gd name="connsiteX893" fmla="*/ 6698492 w 12191999"/>
                <a:gd name="connsiteY893" fmla="*/ 694471 h 1159457"/>
                <a:gd name="connsiteX894" fmla="*/ 6703812 w 12191999"/>
                <a:gd name="connsiteY894" fmla="*/ 683122 h 1159457"/>
                <a:gd name="connsiteX895" fmla="*/ 6711919 w 12191999"/>
                <a:gd name="connsiteY895" fmla="*/ 711225 h 1159457"/>
                <a:gd name="connsiteX896" fmla="*/ 6712679 w 12191999"/>
                <a:gd name="connsiteY896" fmla="*/ 711225 h 1159457"/>
                <a:gd name="connsiteX897" fmla="*/ 6717999 w 12191999"/>
                <a:gd name="connsiteY897" fmla="*/ 711225 h 1159457"/>
                <a:gd name="connsiteX898" fmla="*/ 6717999 w 12191999"/>
                <a:gd name="connsiteY898" fmla="*/ 605298 h 1159457"/>
                <a:gd name="connsiteX899" fmla="*/ 6719519 w 12191999"/>
                <a:gd name="connsiteY899" fmla="*/ 605298 h 1159457"/>
                <a:gd name="connsiteX900" fmla="*/ 6730159 w 12191999"/>
                <a:gd name="connsiteY900" fmla="*/ 605298 h 1159457"/>
                <a:gd name="connsiteX901" fmla="*/ 6730159 w 12191999"/>
                <a:gd name="connsiteY901" fmla="*/ 557739 h 1159457"/>
                <a:gd name="connsiteX902" fmla="*/ 6756506 w 12191999"/>
                <a:gd name="connsiteY902" fmla="*/ 557739 h 1159457"/>
                <a:gd name="connsiteX903" fmla="*/ 6756506 w 12191999"/>
                <a:gd name="connsiteY903" fmla="*/ 536121 h 1159457"/>
                <a:gd name="connsiteX904" fmla="*/ 6790960 w 12191999"/>
                <a:gd name="connsiteY904" fmla="*/ 536121 h 1159457"/>
                <a:gd name="connsiteX905" fmla="*/ 6790960 w 12191999"/>
                <a:gd name="connsiteY905" fmla="*/ 538553 h 1159457"/>
                <a:gd name="connsiteX906" fmla="*/ 6790960 w 12191999"/>
                <a:gd name="connsiteY906" fmla="*/ 555577 h 1159457"/>
                <a:gd name="connsiteX907" fmla="*/ 6793240 w 12191999"/>
                <a:gd name="connsiteY907" fmla="*/ 555577 h 1159457"/>
                <a:gd name="connsiteX908" fmla="*/ 6809200 w 12191999"/>
                <a:gd name="connsiteY908" fmla="*/ 555577 h 1159457"/>
                <a:gd name="connsiteX909" fmla="*/ 6809200 w 12191999"/>
                <a:gd name="connsiteY909" fmla="*/ 603136 h 1159457"/>
                <a:gd name="connsiteX910" fmla="*/ 6810213 w 12191999"/>
                <a:gd name="connsiteY910" fmla="*/ 603136 h 1159457"/>
                <a:gd name="connsiteX911" fmla="*/ 6817307 w 12191999"/>
                <a:gd name="connsiteY911" fmla="*/ 603136 h 1159457"/>
                <a:gd name="connsiteX912" fmla="*/ 6831494 w 12191999"/>
                <a:gd name="connsiteY912" fmla="*/ 607460 h 1159457"/>
                <a:gd name="connsiteX913" fmla="*/ 6831494 w 12191999"/>
                <a:gd name="connsiteY913" fmla="*/ 646372 h 1159457"/>
                <a:gd name="connsiteX914" fmla="*/ 6832507 w 12191999"/>
                <a:gd name="connsiteY914" fmla="*/ 646372 h 1159457"/>
                <a:gd name="connsiteX915" fmla="*/ 6839600 w 12191999"/>
                <a:gd name="connsiteY915" fmla="*/ 646372 h 1159457"/>
                <a:gd name="connsiteX916" fmla="*/ 6839600 w 12191999"/>
                <a:gd name="connsiteY916" fmla="*/ 647993 h 1159457"/>
                <a:gd name="connsiteX917" fmla="*/ 6839600 w 12191999"/>
                <a:gd name="connsiteY917" fmla="*/ 659342 h 1159457"/>
                <a:gd name="connsiteX918" fmla="*/ 6841627 w 12191999"/>
                <a:gd name="connsiteY918" fmla="*/ 659342 h 1159457"/>
                <a:gd name="connsiteX919" fmla="*/ 6855814 w 12191999"/>
                <a:gd name="connsiteY919" fmla="*/ 659342 h 1159457"/>
                <a:gd name="connsiteX920" fmla="*/ 6861894 w 12191999"/>
                <a:gd name="connsiteY920" fmla="*/ 665828 h 1159457"/>
                <a:gd name="connsiteX921" fmla="*/ 6861894 w 12191999"/>
                <a:gd name="connsiteY921" fmla="*/ 687446 h 1159457"/>
                <a:gd name="connsiteX922" fmla="*/ 6864174 w 12191999"/>
                <a:gd name="connsiteY922" fmla="*/ 687446 h 1159457"/>
                <a:gd name="connsiteX923" fmla="*/ 6880134 w 12191999"/>
                <a:gd name="connsiteY923" fmla="*/ 687446 h 1159457"/>
                <a:gd name="connsiteX924" fmla="*/ 6880134 w 12191999"/>
                <a:gd name="connsiteY924" fmla="*/ 688526 h 1159457"/>
                <a:gd name="connsiteX925" fmla="*/ 6880134 w 12191999"/>
                <a:gd name="connsiteY925" fmla="*/ 696093 h 1159457"/>
                <a:gd name="connsiteX926" fmla="*/ 6881401 w 12191999"/>
                <a:gd name="connsiteY926" fmla="*/ 696093 h 1159457"/>
                <a:gd name="connsiteX927" fmla="*/ 6890268 w 12191999"/>
                <a:gd name="connsiteY927" fmla="*/ 696093 h 1159457"/>
                <a:gd name="connsiteX928" fmla="*/ 6890268 w 12191999"/>
                <a:gd name="connsiteY928" fmla="*/ 698254 h 1159457"/>
                <a:gd name="connsiteX929" fmla="*/ 6890268 w 12191999"/>
                <a:gd name="connsiteY929" fmla="*/ 713387 h 1159457"/>
                <a:gd name="connsiteX930" fmla="*/ 6894321 w 12191999"/>
                <a:gd name="connsiteY930" fmla="*/ 711495 h 1159457"/>
                <a:gd name="connsiteX931" fmla="*/ 6894321 w 12191999"/>
                <a:gd name="connsiteY931" fmla="*/ 698254 h 1159457"/>
                <a:gd name="connsiteX932" fmla="*/ 6895334 w 12191999"/>
                <a:gd name="connsiteY932" fmla="*/ 698254 h 1159457"/>
                <a:gd name="connsiteX933" fmla="*/ 6902428 w 12191999"/>
                <a:gd name="connsiteY933" fmla="*/ 698254 h 1159457"/>
                <a:gd name="connsiteX934" fmla="*/ 6902428 w 12191999"/>
                <a:gd name="connsiteY934" fmla="*/ 699876 h 1159457"/>
                <a:gd name="connsiteX935" fmla="*/ 6902428 w 12191999"/>
                <a:gd name="connsiteY935" fmla="*/ 711225 h 1159457"/>
                <a:gd name="connsiteX936" fmla="*/ 6903188 w 12191999"/>
                <a:gd name="connsiteY936" fmla="*/ 711225 h 1159457"/>
                <a:gd name="connsiteX937" fmla="*/ 6908508 w 12191999"/>
                <a:gd name="connsiteY937" fmla="*/ 711225 h 1159457"/>
                <a:gd name="connsiteX938" fmla="*/ 6957148 w 12191999"/>
                <a:gd name="connsiteY938" fmla="*/ 706902 h 1159457"/>
                <a:gd name="connsiteX939" fmla="*/ 6957148 w 12191999"/>
                <a:gd name="connsiteY939" fmla="*/ 708253 h 1159457"/>
                <a:gd name="connsiteX940" fmla="*/ 6957148 w 12191999"/>
                <a:gd name="connsiteY940" fmla="*/ 717710 h 1159457"/>
                <a:gd name="connsiteX941" fmla="*/ 6957908 w 12191999"/>
                <a:gd name="connsiteY941" fmla="*/ 717710 h 1159457"/>
                <a:gd name="connsiteX942" fmla="*/ 6963229 w 12191999"/>
                <a:gd name="connsiteY942" fmla="*/ 717710 h 1159457"/>
                <a:gd name="connsiteX943" fmla="*/ 6963229 w 12191999"/>
                <a:gd name="connsiteY943" fmla="*/ 719872 h 1159457"/>
                <a:gd name="connsiteX944" fmla="*/ 6963229 w 12191999"/>
                <a:gd name="connsiteY944" fmla="*/ 735005 h 1159457"/>
                <a:gd name="connsiteX945" fmla="*/ 6965255 w 12191999"/>
                <a:gd name="connsiteY945" fmla="*/ 733654 h 1159457"/>
                <a:gd name="connsiteX946" fmla="*/ 6979442 w 12191999"/>
                <a:gd name="connsiteY946" fmla="*/ 724196 h 1159457"/>
                <a:gd name="connsiteX947" fmla="*/ 6985522 w 12191999"/>
                <a:gd name="connsiteY947" fmla="*/ 683122 h 1159457"/>
                <a:gd name="connsiteX948" fmla="*/ 6986282 w 12191999"/>
                <a:gd name="connsiteY948" fmla="*/ 682852 h 1159457"/>
                <a:gd name="connsiteX949" fmla="*/ 6991602 w 12191999"/>
                <a:gd name="connsiteY949" fmla="*/ 680960 h 1159457"/>
                <a:gd name="connsiteX950" fmla="*/ 6993629 w 12191999"/>
                <a:gd name="connsiteY950" fmla="*/ 611783 h 1159457"/>
                <a:gd name="connsiteX951" fmla="*/ 6995656 w 12191999"/>
                <a:gd name="connsiteY951" fmla="*/ 680960 h 1159457"/>
                <a:gd name="connsiteX952" fmla="*/ 6996416 w 12191999"/>
                <a:gd name="connsiteY952" fmla="*/ 681230 h 1159457"/>
                <a:gd name="connsiteX953" fmla="*/ 7001736 w 12191999"/>
                <a:gd name="connsiteY953" fmla="*/ 683122 h 1159457"/>
                <a:gd name="connsiteX954" fmla="*/ 7001736 w 12191999"/>
                <a:gd name="connsiteY954" fmla="*/ 596651 h 1159457"/>
                <a:gd name="connsiteX955" fmla="*/ 7005789 w 12191999"/>
                <a:gd name="connsiteY955" fmla="*/ 564224 h 1159457"/>
                <a:gd name="connsiteX956" fmla="*/ 7044296 w 12191999"/>
                <a:gd name="connsiteY956" fmla="*/ 564224 h 1159457"/>
                <a:gd name="connsiteX957" fmla="*/ 7044296 w 12191999"/>
                <a:gd name="connsiteY957" fmla="*/ 596651 h 1159457"/>
                <a:gd name="connsiteX958" fmla="*/ 7045056 w 12191999"/>
                <a:gd name="connsiteY958" fmla="*/ 596651 h 1159457"/>
                <a:gd name="connsiteX959" fmla="*/ 7050376 w 12191999"/>
                <a:gd name="connsiteY959" fmla="*/ 596651 h 1159457"/>
                <a:gd name="connsiteX960" fmla="*/ 7050376 w 12191999"/>
                <a:gd name="connsiteY960" fmla="*/ 514503 h 1159457"/>
                <a:gd name="connsiteX961" fmla="*/ 7052150 w 12191999"/>
                <a:gd name="connsiteY961" fmla="*/ 514503 h 1159457"/>
                <a:gd name="connsiteX962" fmla="*/ 7064563 w 12191999"/>
                <a:gd name="connsiteY962" fmla="*/ 514503 h 1159457"/>
                <a:gd name="connsiteX963" fmla="*/ 7064563 w 12191999"/>
                <a:gd name="connsiteY963" fmla="*/ 512612 h 1159457"/>
                <a:gd name="connsiteX964" fmla="*/ 7064563 w 12191999"/>
                <a:gd name="connsiteY964" fmla="*/ 499371 h 1159457"/>
                <a:gd name="connsiteX965" fmla="*/ 7086857 w 12191999"/>
                <a:gd name="connsiteY965" fmla="*/ 499371 h 1159457"/>
                <a:gd name="connsiteX966" fmla="*/ 7086857 w 12191999"/>
                <a:gd name="connsiteY966" fmla="*/ 498290 h 1159457"/>
                <a:gd name="connsiteX967" fmla="*/ 7086857 w 12191999"/>
                <a:gd name="connsiteY967" fmla="*/ 490724 h 1159457"/>
                <a:gd name="connsiteX968" fmla="*/ 7088630 w 12191999"/>
                <a:gd name="connsiteY968" fmla="*/ 490724 h 1159457"/>
                <a:gd name="connsiteX969" fmla="*/ 7101044 w 12191999"/>
                <a:gd name="connsiteY969" fmla="*/ 490724 h 1159457"/>
                <a:gd name="connsiteX970" fmla="*/ 7101044 w 12191999"/>
                <a:gd name="connsiteY970" fmla="*/ 491805 h 1159457"/>
                <a:gd name="connsiteX971" fmla="*/ 7101044 w 12191999"/>
                <a:gd name="connsiteY971" fmla="*/ 499371 h 1159457"/>
                <a:gd name="connsiteX972" fmla="*/ 7101804 w 12191999"/>
                <a:gd name="connsiteY972" fmla="*/ 499371 h 1159457"/>
                <a:gd name="connsiteX973" fmla="*/ 7107124 w 12191999"/>
                <a:gd name="connsiteY973" fmla="*/ 499371 h 1159457"/>
                <a:gd name="connsiteX974" fmla="*/ 7117257 w 12191999"/>
                <a:gd name="connsiteY974" fmla="*/ 495047 h 1159457"/>
                <a:gd name="connsiteX975" fmla="*/ 7121310 w 12191999"/>
                <a:gd name="connsiteY975" fmla="*/ 498290 h 1159457"/>
                <a:gd name="connsiteX976" fmla="*/ 7121310 w 12191999"/>
                <a:gd name="connsiteY976" fmla="*/ 490724 h 1159457"/>
                <a:gd name="connsiteX977" fmla="*/ 7123590 w 12191999"/>
                <a:gd name="connsiteY977" fmla="*/ 490724 h 1159457"/>
                <a:gd name="connsiteX978" fmla="*/ 7139551 w 12191999"/>
                <a:gd name="connsiteY978" fmla="*/ 490724 h 1159457"/>
                <a:gd name="connsiteX979" fmla="*/ 7139551 w 12191999"/>
                <a:gd name="connsiteY979" fmla="*/ 491805 h 1159457"/>
                <a:gd name="connsiteX980" fmla="*/ 7139551 w 12191999"/>
                <a:gd name="connsiteY980" fmla="*/ 499371 h 1159457"/>
                <a:gd name="connsiteX981" fmla="*/ 7169951 w 12191999"/>
                <a:gd name="connsiteY981" fmla="*/ 499371 h 1159457"/>
                <a:gd name="connsiteX982" fmla="*/ 7169951 w 12191999"/>
                <a:gd name="connsiteY982" fmla="*/ 500992 h 1159457"/>
                <a:gd name="connsiteX983" fmla="*/ 7169951 w 12191999"/>
                <a:gd name="connsiteY983" fmla="*/ 512342 h 1159457"/>
                <a:gd name="connsiteX984" fmla="*/ 7196298 w 12191999"/>
                <a:gd name="connsiteY984" fmla="*/ 512342 h 1159457"/>
                <a:gd name="connsiteX985" fmla="*/ 7196298 w 12191999"/>
                <a:gd name="connsiteY985" fmla="*/ 542606 h 1159457"/>
                <a:gd name="connsiteX986" fmla="*/ 7197058 w 12191999"/>
                <a:gd name="connsiteY986" fmla="*/ 542606 h 1159457"/>
                <a:gd name="connsiteX987" fmla="*/ 7202378 w 12191999"/>
                <a:gd name="connsiteY987" fmla="*/ 542606 h 1159457"/>
                <a:gd name="connsiteX988" fmla="*/ 7202378 w 12191999"/>
                <a:gd name="connsiteY988" fmla="*/ 543687 h 1159457"/>
                <a:gd name="connsiteX989" fmla="*/ 7202378 w 12191999"/>
                <a:gd name="connsiteY989" fmla="*/ 551254 h 1159457"/>
                <a:gd name="connsiteX990" fmla="*/ 7206432 w 12191999"/>
                <a:gd name="connsiteY990" fmla="*/ 581518 h 1159457"/>
                <a:gd name="connsiteX991" fmla="*/ 7207192 w 12191999"/>
                <a:gd name="connsiteY991" fmla="*/ 581518 h 1159457"/>
                <a:gd name="connsiteX992" fmla="*/ 7212512 w 12191999"/>
                <a:gd name="connsiteY992" fmla="*/ 581518 h 1159457"/>
                <a:gd name="connsiteX993" fmla="*/ 7212512 w 12191999"/>
                <a:gd name="connsiteY993" fmla="*/ 582329 h 1159457"/>
                <a:gd name="connsiteX994" fmla="*/ 7212512 w 12191999"/>
                <a:gd name="connsiteY994" fmla="*/ 588004 h 1159457"/>
                <a:gd name="connsiteX995" fmla="*/ 7213525 w 12191999"/>
                <a:gd name="connsiteY995" fmla="*/ 588004 h 1159457"/>
                <a:gd name="connsiteX996" fmla="*/ 7220618 w 12191999"/>
                <a:gd name="connsiteY996" fmla="*/ 588004 h 1159457"/>
                <a:gd name="connsiteX997" fmla="*/ 7220618 w 12191999"/>
                <a:gd name="connsiteY997" fmla="*/ 618269 h 1159457"/>
                <a:gd name="connsiteX998" fmla="*/ 7222645 w 12191999"/>
                <a:gd name="connsiteY998" fmla="*/ 618269 h 1159457"/>
                <a:gd name="connsiteX999" fmla="*/ 7236832 w 12191999"/>
                <a:gd name="connsiteY999" fmla="*/ 618269 h 1159457"/>
                <a:gd name="connsiteX1000" fmla="*/ 7236832 w 12191999"/>
                <a:gd name="connsiteY1000" fmla="*/ 642048 h 1159457"/>
                <a:gd name="connsiteX1001" fmla="*/ 7238859 w 12191999"/>
                <a:gd name="connsiteY1001" fmla="*/ 643669 h 1159457"/>
                <a:gd name="connsiteX1002" fmla="*/ 7238859 w 12191999"/>
                <a:gd name="connsiteY1002" fmla="*/ 655019 h 1159457"/>
                <a:gd name="connsiteX1003" fmla="*/ 7239619 w 12191999"/>
                <a:gd name="connsiteY1003" fmla="*/ 655019 h 1159457"/>
                <a:gd name="connsiteX1004" fmla="*/ 7244939 w 12191999"/>
                <a:gd name="connsiteY1004" fmla="*/ 655019 h 1159457"/>
                <a:gd name="connsiteX1005" fmla="*/ 7244939 w 12191999"/>
                <a:gd name="connsiteY1005" fmla="*/ 678798 h 1159457"/>
                <a:gd name="connsiteX1006" fmla="*/ 7246205 w 12191999"/>
                <a:gd name="connsiteY1006" fmla="*/ 678798 h 1159457"/>
                <a:gd name="connsiteX1007" fmla="*/ 7255072 w 12191999"/>
                <a:gd name="connsiteY1007" fmla="*/ 678798 h 1159457"/>
                <a:gd name="connsiteX1008" fmla="*/ 7257099 w 12191999"/>
                <a:gd name="connsiteY1008" fmla="*/ 682852 h 1159457"/>
                <a:gd name="connsiteX1009" fmla="*/ 7257099 w 12191999"/>
                <a:gd name="connsiteY1009" fmla="*/ 696093 h 1159457"/>
                <a:gd name="connsiteX1010" fmla="*/ 7258619 w 12191999"/>
                <a:gd name="connsiteY1010" fmla="*/ 694201 h 1159457"/>
                <a:gd name="connsiteX1011" fmla="*/ 7269259 w 12191999"/>
                <a:gd name="connsiteY1011" fmla="*/ 680960 h 1159457"/>
                <a:gd name="connsiteX1012" fmla="*/ 7297633 w 12191999"/>
                <a:gd name="connsiteY1012" fmla="*/ 680960 h 1159457"/>
                <a:gd name="connsiteX1013" fmla="*/ 7297633 w 12191999"/>
                <a:gd name="connsiteY1013" fmla="*/ 767431 h 1159457"/>
                <a:gd name="connsiteX1014" fmla="*/ 7298393 w 12191999"/>
                <a:gd name="connsiteY1014" fmla="*/ 767431 h 1159457"/>
                <a:gd name="connsiteX1015" fmla="*/ 7303713 w 12191999"/>
                <a:gd name="connsiteY1015" fmla="*/ 767431 h 1159457"/>
                <a:gd name="connsiteX1016" fmla="*/ 7304473 w 12191999"/>
                <a:gd name="connsiteY1016" fmla="*/ 766080 h 1159457"/>
                <a:gd name="connsiteX1017" fmla="*/ 7309793 w 12191999"/>
                <a:gd name="connsiteY1017" fmla="*/ 756622 h 1159457"/>
                <a:gd name="connsiteX1018" fmla="*/ 7309793 w 12191999"/>
                <a:gd name="connsiteY1018" fmla="*/ 758514 h 1159457"/>
                <a:gd name="connsiteX1019" fmla="*/ 7309793 w 12191999"/>
                <a:gd name="connsiteY1019" fmla="*/ 771755 h 1159457"/>
                <a:gd name="connsiteX1020" fmla="*/ 7313846 w 12191999"/>
                <a:gd name="connsiteY1020" fmla="*/ 726358 h 1159457"/>
                <a:gd name="connsiteX1021" fmla="*/ 7314606 w 12191999"/>
                <a:gd name="connsiteY1021" fmla="*/ 726358 h 1159457"/>
                <a:gd name="connsiteX1022" fmla="*/ 7319926 w 12191999"/>
                <a:gd name="connsiteY1022" fmla="*/ 726358 h 1159457"/>
                <a:gd name="connsiteX1023" fmla="*/ 7319926 w 12191999"/>
                <a:gd name="connsiteY1023" fmla="*/ 661504 h 1159457"/>
                <a:gd name="connsiteX1024" fmla="*/ 7320940 w 12191999"/>
                <a:gd name="connsiteY1024" fmla="*/ 661504 h 1159457"/>
                <a:gd name="connsiteX1025" fmla="*/ 7328033 w 12191999"/>
                <a:gd name="connsiteY1025" fmla="*/ 661504 h 1159457"/>
                <a:gd name="connsiteX1026" fmla="*/ 7340193 w 12191999"/>
                <a:gd name="connsiteY1026" fmla="*/ 618269 h 1159457"/>
                <a:gd name="connsiteX1027" fmla="*/ 7341460 w 12191999"/>
                <a:gd name="connsiteY1027" fmla="*/ 618269 h 1159457"/>
                <a:gd name="connsiteX1028" fmla="*/ 7350327 w 12191999"/>
                <a:gd name="connsiteY1028" fmla="*/ 618269 h 1159457"/>
                <a:gd name="connsiteX1029" fmla="*/ 7360460 w 12191999"/>
                <a:gd name="connsiteY1029" fmla="*/ 661504 h 1159457"/>
                <a:gd name="connsiteX1030" fmla="*/ 7361473 w 12191999"/>
                <a:gd name="connsiteY1030" fmla="*/ 661504 h 1159457"/>
                <a:gd name="connsiteX1031" fmla="*/ 7368567 w 12191999"/>
                <a:gd name="connsiteY1031" fmla="*/ 661504 h 1159457"/>
                <a:gd name="connsiteX1032" fmla="*/ 7368567 w 12191999"/>
                <a:gd name="connsiteY1032" fmla="*/ 700416 h 1159457"/>
                <a:gd name="connsiteX1033" fmla="*/ 7370340 w 12191999"/>
                <a:gd name="connsiteY1033" fmla="*/ 700416 h 1159457"/>
                <a:gd name="connsiteX1034" fmla="*/ 7382754 w 12191999"/>
                <a:gd name="connsiteY1034" fmla="*/ 700416 h 1159457"/>
                <a:gd name="connsiteX1035" fmla="*/ 7382754 w 12191999"/>
                <a:gd name="connsiteY1035" fmla="*/ 702578 h 1159457"/>
                <a:gd name="connsiteX1036" fmla="*/ 7382754 w 12191999"/>
                <a:gd name="connsiteY1036" fmla="*/ 717710 h 1159457"/>
                <a:gd name="connsiteX1037" fmla="*/ 7386807 w 12191999"/>
                <a:gd name="connsiteY1037" fmla="*/ 715549 h 1159457"/>
                <a:gd name="connsiteX1038" fmla="*/ 7386807 w 12191999"/>
                <a:gd name="connsiteY1038" fmla="*/ 700416 h 1159457"/>
                <a:gd name="connsiteX1039" fmla="*/ 7388327 w 12191999"/>
                <a:gd name="connsiteY1039" fmla="*/ 700416 h 1159457"/>
                <a:gd name="connsiteX1040" fmla="*/ 7398967 w 12191999"/>
                <a:gd name="connsiteY1040" fmla="*/ 700416 h 1159457"/>
                <a:gd name="connsiteX1041" fmla="*/ 7398967 w 12191999"/>
                <a:gd name="connsiteY1041" fmla="*/ 702037 h 1159457"/>
                <a:gd name="connsiteX1042" fmla="*/ 7398967 w 12191999"/>
                <a:gd name="connsiteY1042" fmla="*/ 713387 h 1159457"/>
                <a:gd name="connsiteX1043" fmla="*/ 7429368 w 12191999"/>
                <a:gd name="connsiteY1043" fmla="*/ 713387 h 1159457"/>
                <a:gd name="connsiteX1044" fmla="*/ 7429368 w 12191999"/>
                <a:gd name="connsiteY1044" fmla="*/ 676637 h 1159457"/>
                <a:gd name="connsiteX1045" fmla="*/ 7430634 w 12191999"/>
                <a:gd name="connsiteY1045" fmla="*/ 676637 h 1159457"/>
                <a:gd name="connsiteX1046" fmla="*/ 7439501 w 12191999"/>
                <a:gd name="connsiteY1046" fmla="*/ 676637 h 1159457"/>
                <a:gd name="connsiteX1047" fmla="*/ 7439501 w 12191999"/>
                <a:gd name="connsiteY1047" fmla="*/ 698254 h 1159457"/>
                <a:gd name="connsiteX1048" fmla="*/ 7441528 w 12191999"/>
                <a:gd name="connsiteY1048" fmla="*/ 665828 h 1159457"/>
                <a:gd name="connsiteX1049" fmla="*/ 7463821 w 12191999"/>
                <a:gd name="connsiteY1049" fmla="*/ 665828 h 1159457"/>
                <a:gd name="connsiteX1050" fmla="*/ 7463821 w 12191999"/>
                <a:gd name="connsiteY1050" fmla="*/ 664206 h 1159457"/>
                <a:gd name="connsiteX1051" fmla="*/ 7463821 w 12191999"/>
                <a:gd name="connsiteY1051" fmla="*/ 652857 h 1159457"/>
                <a:gd name="connsiteX1052" fmla="*/ 7464581 w 12191999"/>
                <a:gd name="connsiteY1052" fmla="*/ 652857 h 1159457"/>
                <a:gd name="connsiteX1053" fmla="*/ 7469901 w 12191999"/>
                <a:gd name="connsiteY1053" fmla="*/ 652857 h 1159457"/>
                <a:gd name="connsiteX1054" fmla="*/ 7469901 w 12191999"/>
                <a:gd name="connsiteY1054" fmla="*/ 650966 h 1159457"/>
                <a:gd name="connsiteX1055" fmla="*/ 7469901 w 12191999"/>
                <a:gd name="connsiteY1055" fmla="*/ 637725 h 1159457"/>
                <a:gd name="connsiteX1056" fmla="*/ 7473955 w 12191999"/>
                <a:gd name="connsiteY1056" fmla="*/ 644210 h 1159457"/>
                <a:gd name="connsiteX1057" fmla="*/ 7476235 w 12191999"/>
                <a:gd name="connsiteY1057" fmla="*/ 644210 h 1159457"/>
                <a:gd name="connsiteX1058" fmla="*/ 7492195 w 12191999"/>
                <a:gd name="connsiteY1058" fmla="*/ 644210 h 1159457"/>
                <a:gd name="connsiteX1059" fmla="*/ 7492195 w 12191999"/>
                <a:gd name="connsiteY1059" fmla="*/ 643399 h 1159457"/>
                <a:gd name="connsiteX1060" fmla="*/ 7492195 w 12191999"/>
                <a:gd name="connsiteY1060" fmla="*/ 637725 h 1159457"/>
                <a:gd name="connsiteX1061" fmla="*/ 7492955 w 12191999"/>
                <a:gd name="connsiteY1061" fmla="*/ 637725 h 1159457"/>
                <a:gd name="connsiteX1062" fmla="*/ 7498275 w 12191999"/>
                <a:gd name="connsiteY1062" fmla="*/ 637725 h 1159457"/>
                <a:gd name="connsiteX1063" fmla="*/ 7498275 w 12191999"/>
                <a:gd name="connsiteY1063" fmla="*/ 639076 h 1159457"/>
                <a:gd name="connsiteX1064" fmla="*/ 7498275 w 12191999"/>
                <a:gd name="connsiteY1064" fmla="*/ 648534 h 1159457"/>
                <a:gd name="connsiteX1065" fmla="*/ 7536782 w 12191999"/>
                <a:gd name="connsiteY1065" fmla="*/ 648534 h 1159457"/>
                <a:gd name="connsiteX1066" fmla="*/ 7536782 w 12191999"/>
                <a:gd name="connsiteY1066" fmla="*/ 786887 h 1159457"/>
                <a:gd name="connsiteX1067" fmla="*/ 7538302 w 12191999"/>
                <a:gd name="connsiteY1067" fmla="*/ 786887 h 1159457"/>
                <a:gd name="connsiteX1068" fmla="*/ 7548942 w 12191999"/>
                <a:gd name="connsiteY1068" fmla="*/ 786887 h 1159457"/>
                <a:gd name="connsiteX1069" fmla="*/ 7548942 w 12191999"/>
                <a:gd name="connsiteY1069" fmla="*/ 773917 h 1159457"/>
                <a:gd name="connsiteX1070" fmla="*/ 7552996 w 12191999"/>
                <a:gd name="connsiteY1070" fmla="*/ 773917 h 1159457"/>
                <a:gd name="connsiteX1071" fmla="*/ 7552996 w 12191999"/>
                <a:gd name="connsiteY1071" fmla="*/ 786887 h 1159457"/>
                <a:gd name="connsiteX1072" fmla="*/ 7583396 w 12191999"/>
                <a:gd name="connsiteY1072" fmla="*/ 786887 h 1159457"/>
                <a:gd name="connsiteX1073" fmla="*/ 7583396 w 12191999"/>
                <a:gd name="connsiteY1073" fmla="*/ 756622 h 1159457"/>
                <a:gd name="connsiteX1074" fmla="*/ 7595556 w 12191999"/>
                <a:gd name="connsiteY1074" fmla="*/ 756622 h 1159457"/>
                <a:gd name="connsiteX1075" fmla="*/ 7607716 w 12191999"/>
                <a:gd name="connsiteY1075" fmla="*/ 754461 h 1159457"/>
                <a:gd name="connsiteX1076" fmla="*/ 7611770 w 12191999"/>
                <a:gd name="connsiteY1076" fmla="*/ 756622 h 1159457"/>
                <a:gd name="connsiteX1077" fmla="*/ 7621903 w 12191999"/>
                <a:gd name="connsiteY1077" fmla="*/ 756622 h 1159457"/>
                <a:gd name="connsiteX1078" fmla="*/ 7621903 w 12191999"/>
                <a:gd name="connsiteY1078" fmla="*/ 786887 h 1159457"/>
                <a:gd name="connsiteX1079" fmla="*/ 7630010 w 12191999"/>
                <a:gd name="connsiteY1079" fmla="*/ 786887 h 1159457"/>
                <a:gd name="connsiteX1080" fmla="*/ 7630010 w 12191999"/>
                <a:gd name="connsiteY1080" fmla="*/ 804182 h 1159457"/>
                <a:gd name="connsiteX1081" fmla="*/ 7639346 w 12191999"/>
                <a:gd name="connsiteY1081" fmla="*/ 805087 h 1159457"/>
                <a:gd name="connsiteX1082" fmla="*/ 7652304 w 12191999"/>
                <a:gd name="connsiteY1082" fmla="*/ 805087 h 1159457"/>
                <a:gd name="connsiteX1083" fmla="*/ 7652304 w 12191999"/>
                <a:gd name="connsiteY1083" fmla="*/ 789049 h 1159457"/>
                <a:gd name="connsiteX1084" fmla="*/ 7720260 w 12191999"/>
                <a:gd name="connsiteY1084" fmla="*/ 789049 h 1159457"/>
                <a:gd name="connsiteX1085" fmla="*/ 7720260 w 12191999"/>
                <a:gd name="connsiteY1085" fmla="*/ 703796 h 1159457"/>
                <a:gd name="connsiteX1086" fmla="*/ 7792268 w 12191999"/>
                <a:gd name="connsiteY1086" fmla="*/ 703796 h 1159457"/>
                <a:gd name="connsiteX1087" fmla="*/ 7792268 w 12191999"/>
                <a:gd name="connsiteY1087" fmla="*/ 782564 h 1159457"/>
                <a:gd name="connsiteX1088" fmla="*/ 7794172 w 12191999"/>
                <a:gd name="connsiteY1088" fmla="*/ 782564 h 1159457"/>
                <a:gd name="connsiteX1089" fmla="*/ 7795414 w 12191999"/>
                <a:gd name="connsiteY1089" fmla="*/ 805087 h 1159457"/>
                <a:gd name="connsiteX1090" fmla="*/ 7805090 w 12191999"/>
                <a:gd name="connsiteY1090" fmla="*/ 805087 h 1159457"/>
                <a:gd name="connsiteX1091" fmla="*/ 7806332 w 12191999"/>
                <a:gd name="connsiteY1091" fmla="*/ 782564 h 1159457"/>
                <a:gd name="connsiteX1092" fmla="*/ 7812412 w 12191999"/>
                <a:gd name="connsiteY1092" fmla="*/ 782564 h 1159457"/>
                <a:gd name="connsiteX1093" fmla="*/ 7813654 w 12191999"/>
                <a:gd name="connsiteY1093" fmla="*/ 805087 h 1159457"/>
                <a:gd name="connsiteX1094" fmla="*/ 7864276 w 12191999"/>
                <a:gd name="connsiteY1094" fmla="*/ 805087 h 1159457"/>
                <a:gd name="connsiteX1095" fmla="*/ 7864276 w 12191999"/>
                <a:gd name="connsiteY1095" fmla="*/ 642059 h 1159457"/>
                <a:gd name="connsiteX1096" fmla="*/ 8061603 w 12191999"/>
                <a:gd name="connsiteY1096" fmla="*/ 642059 h 1159457"/>
                <a:gd name="connsiteX1097" fmla="*/ 8061603 w 12191999"/>
                <a:gd name="connsiteY1097" fmla="*/ 805087 h 1159457"/>
                <a:gd name="connsiteX1098" fmla="*/ 8080300 w 12191999"/>
                <a:gd name="connsiteY1098" fmla="*/ 805087 h 1159457"/>
                <a:gd name="connsiteX1099" fmla="*/ 8080300 w 12191999"/>
                <a:gd name="connsiteY1099" fmla="*/ 722394 h 1159457"/>
                <a:gd name="connsiteX1100" fmla="*/ 8175420 w 12191999"/>
                <a:gd name="connsiteY1100" fmla="*/ 722394 h 1159457"/>
                <a:gd name="connsiteX1101" fmla="*/ 8227884 w 12191999"/>
                <a:gd name="connsiteY1101" fmla="*/ 657181 h 1159457"/>
                <a:gd name="connsiteX1102" fmla="*/ 8292738 w 12191999"/>
                <a:gd name="connsiteY1102" fmla="*/ 657181 h 1159457"/>
                <a:gd name="connsiteX1103" fmla="*/ 8292738 w 12191999"/>
                <a:gd name="connsiteY1103" fmla="*/ 732843 h 1159457"/>
                <a:gd name="connsiteX1104" fmla="*/ 8300845 w 12191999"/>
                <a:gd name="connsiteY1104" fmla="*/ 732843 h 1159457"/>
                <a:gd name="connsiteX1105" fmla="*/ 8302872 w 12191999"/>
                <a:gd name="connsiteY1105" fmla="*/ 726358 h 1159457"/>
                <a:gd name="connsiteX1106" fmla="*/ 8308952 w 12191999"/>
                <a:gd name="connsiteY1106" fmla="*/ 726358 h 1159457"/>
                <a:gd name="connsiteX1107" fmla="*/ 8310979 w 12191999"/>
                <a:gd name="connsiteY1107" fmla="*/ 735005 h 1159457"/>
                <a:gd name="connsiteX1108" fmla="*/ 8323139 w 12191999"/>
                <a:gd name="connsiteY1108" fmla="*/ 735005 h 1159457"/>
                <a:gd name="connsiteX1109" fmla="*/ 8323139 w 12191999"/>
                <a:gd name="connsiteY1109" fmla="*/ 728519 h 1159457"/>
                <a:gd name="connsiteX1110" fmla="*/ 8345432 w 12191999"/>
                <a:gd name="connsiteY1110" fmla="*/ 728519 h 1159457"/>
                <a:gd name="connsiteX1111" fmla="*/ 8345432 w 12191999"/>
                <a:gd name="connsiteY1111" fmla="*/ 735005 h 1159457"/>
                <a:gd name="connsiteX1112" fmla="*/ 8365699 w 12191999"/>
                <a:gd name="connsiteY1112" fmla="*/ 735005 h 1159457"/>
                <a:gd name="connsiteX1113" fmla="*/ 8365699 w 12191999"/>
                <a:gd name="connsiteY1113" fmla="*/ 780402 h 1159457"/>
                <a:gd name="connsiteX1114" fmla="*/ 8379886 w 12191999"/>
                <a:gd name="connsiteY1114" fmla="*/ 780402 h 1159457"/>
                <a:gd name="connsiteX1115" fmla="*/ 8379886 w 12191999"/>
                <a:gd name="connsiteY1115" fmla="*/ 767431 h 1159457"/>
                <a:gd name="connsiteX1116" fmla="*/ 8396100 w 12191999"/>
                <a:gd name="connsiteY1116" fmla="*/ 767431 h 1159457"/>
                <a:gd name="connsiteX1117" fmla="*/ 8396100 w 12191999"/>
                <a:gd name="connsiteY1117" fmla="*/ 588004 h 1159457"/>
                <a:gd name="connsiteX1118" fmla="*/ 8402180 w 12191999"/>
                <a:gd name="connsiteY1118" fmla="*/ 581518 h 1159457"/>
                <a:gd name="connsiteX1119" fmla="*/ 8475141 w 12191999"/>
                <a:gd name="connsiteY1119" fmla="*/ 581518 h 1159457"/>
                <a:gd name="connsiteX1120" fmla="*/ 8475141 w 12191999"/>
                <a:gd name="connsiteY1120" fmla="*/ 590166 h 1159457"/>
                <a:gd name="connsiteX1121" fmla="*/ 8485274 w 12191999"/>
                <a:gd name="connsiteY1121" fmla="*/ 590166 h 1159457"/>
                <a:gd name="connsiteX1122" fmla="*/ 8485274 w 12191999"/>
                <a:gd name="connsiteY1122" fmla="*/ 704740 h 1159457"/>
                <a:gd name="connsiteX1123" fmla="*/ 8507568 w 12191999"/>
                <a:gd name="connsiteY1123" fmla="*/ 704740 h 1159457"/>
                <a:gd name="connsiteX1124" fmla="*/ 8507568 w 12191999"/>
                <a:gd name="connsiteY1124" fmla="*/ 637725 h 1159457"/>
                <a:gd name="connsiteX1125" fmla="*/ 8533915 w 12191999"/>
                <a:gd name="connsiteY1125" fmla="*/ 637725 h 1159457"/>
                <a:gd name="connsiteX1126" fmla="*/ 8537968 w 12191999"/>
                <a:gd name="connsiteY1126" fmla="*/ 633401 h 1159457"/>
                <a:gd name="connsiteX1127" fmla="*/ 8546075 w 12191999"/>
                <a:gd name="connsiteY1127" fmla="*/ 633401 h 1159457"/>
                <a:gd name="connsiteX1128" fmla="*/ 8550128 w 12191999"/>
                <a:gd name="connsiteY1128" fmla="*/ 637725 h 1159457"/>
                <a:gd name="connsiteX1129" fmla="*/ 8572422 w 12191999"/>
                <a:gd name="connsiteY1129" fmla="*/ 637725 h 1159457"/>
                <a:gd name="connsiteX1130" fmla="*/ 8572422 w 12191999"/>
                <a:gd name="connsiteY1130" fmla="*/ 520989 h 1159457"/>
                <a:gd name="connsiteX1131" fmla="*/ 8629169 w 12191999"/>
                <a:gd name="connsiteY1131" fmla="*/ 510180 h 1159457"/>
                <a:gd name="connsiteX1132" fmla="*/ 8629169 w 12191999"/>
                <a:gd name="connsiteY1132" fmla="*/ 511261 h 1159457"/>
                <a:gd name="connsiteX1133" fmla="*/ 8629169 w 12191999"/>
                <a:gd name="connsiteY1133" fmla="*/ 518827 h 1159457"/>
                <a:gd name="connsiteX1134" fmla="*/ 8655516 w 12191999"/>
                <a:gd name="connsiteY1134" fmla="*/ 518827 h 1159457"/>
                <a:gd name="connsiteX1135" fmla="*/ 8655516 w 12191999"/>
                <a:gd name="connsiteY1135" fmla="*/ 773917 h 1159457"/>
                <a:gd name="connsiteX1136" fmla="*/ 8677810 w 12191999"/>
                <a:gd name="connsiteY1136" fmla="*/ 773917 h 1159457"/>
                <a:gd name="connsiteX1137" fmla="*/ 8677810 w 12191999"/>
                <a:gd name="connsiteY1137" fmla="*/ 769593 h 1159457"/>
                <a:gd name="connsiteX1138" fmla="*/ 8689970 w 12191999"/>
                <a:gd name="connsiteY1138" fmla="*/ 769593 h 1159457"/>
                <a:gd name="connsiteX1139" fmla="*/ 8689970 w 12191999"/>
                <a:gd name="connsiteY1139" fmla="*/ 773917 h 1159457"/>
                <a:gd name="connsiteX1140" fmla="*/ 8714290 w 12191999"/>
                <a:gd name="connsiteY1140" fmla="*/ 773917 h 1159457"/>
                <a:gd name="connsiteX1141" fmla="*/ 8714290 w 12191999"/>
                <a:gd name="connsiteY1141" fmla="*/ 760946 h 1159457"/>
                <a:gd name="connsiteX1142" fmla="*/ 8742664 w 12191999"/>
                <a:gd name="connsiteY1142" fmla="*/ 760946 h 1159457"/>
                <a:gd name="connsiteX1143" fmla="*/ 8754824 w 12191999"/>
                <a:gd name="connsiteY1143" fmla="*/ 756622 h 1159457"/>
                <a:gd name="connsiteX1144" fmla="*/ 8775091 w 12191999"/>
                <a:gd name="connsiteY1144" fmla="*/ 760946 h 1159457"/>
                <a:gd name="connsiteX1145" fmla="*/ 8775091 w 12191999"/>
                <a:gd name="connsiteY1145" fmla="*/ 743652 h 1159457"/>
                <a:gd name="connsiteX1146" fmla="*/ 8783198 w 12191999"/>
                <a:gd name="connsiteY1146" fmla="*/ 743652 h 1159457"/>
                <a:gd name="connsiteX1147" fmla="*/ 8783198 w 12191999"/>
                <a:gd name="connsiteY1147" fmla="*/ 730681 h 1159457"/>
                <a:gd name="connsiteX1148" fmla="*/ 8839945 w 12191999"/>
                <a:gd name="connsiteY1148" fmla="*/ 730681 h 1159457"/>
                <a:gd name="connsiteX1149" fmla="*/ 8839945 w 12191999"/>
                <a:gd name="connsiteY1149" fmla="*/ 700416 h 1159457"/>
                <a:gd name="connsiteX1150" fmla="*/ 8858185 w 12191999"/>
                <a:gd name="connsiteY1150" fmla="*/ 700416 h 1159457"/>
                <a:gd name="connsiteX1151" fmla="*/ 8858185 w 12191999"/>
                <a:gd name="connsiteY1151" fmla="*/ 693931 h 1159457"/>
                <a:gd name="connsiteX1152" fmla="*/ 8870345 w 12191999"/>
                <a:gd name="connsiteY1152" fmla="*/ 693931 h 1159457"/>
                <a:gd name="connsiteX1153" fmla="*/ 8870345 w 12191999"/>
                <a:gd name="connsiteY1153" fmla="*/ 700416 h 1159457"/>
                <a:gd name="connsiteX1154" fmla="*/ 8886559 w 12191999"/>
                <a:gd name="connsiteY1154" fmla="*/ 700416 h 1159457"/>
                <a:gd name="connsiteX1155" fmla="*/ 8886559 w 12191999"/>
                <a:gd name="connsiteY1155" fmla="*/ 750137 h 1159457"/>
                <a:gd name="connsiteX1156" fmla="*/ 8918986 w 12191999"/>
                <a:gd name="connsiteY1156" fmla="*/ 750137 h 1159457"/>
                <a:gd name="connsiteX1157" fmla="*/ 8918986 w 12191999"/>
                <a:gd name="connsiteY1157" fmla="*/ 724196 h 1159457"/>
                <a:gd name="connsiteX1158" fmla="*/ 8957493 w 12191999"/>
                <a:gd name="connsiteY1158" fmla="*/ 724196 h 1159457"/>
                <a:gd name="connsiteX1159" fmla="*/ 8957493 w 12191999"/>
                <a:gd name="connsiteY1159" fmla="*/ 693931 h 1159457"/>
                <a:gd name="connsiteX1160" fmla="*/ 9006134 w 12191999"/>
                <a:gd name="connsiteY1160" fmla="*/ 693931 h 1159457"/>
                <a:gd name="connsiteX1161" fmla="*/ 9006294 w 12191999"/>
                <a:gd name="connsiteY1161" fmla="*/ 724196 h 1159457"/>
                <a:gd name="connsiteX1162" fmla="*/ 9016478 w 12191999"/>
                <a:gd name="connsiteY1162" fmla="*/ 724196 h 1159457"/>
                <a:gd name="connsiteX1163" fmla="*/ 9016985 w 12191999"/>
                <a:gd name="connsiteY1163" fmla="*/ 723115 h 1159457"/>
                <a:gd name="connsiteX1164" fmla="*/ 9020531 w 12191999"/>
                <a:gd name="connsiteY1164" fmla="*/ 715549 h 1159457"/>
                <a:gd name="connsiteX1165" fmla="*/ 9022305 w 12191999"/>
                <a:gd name="connsiteY1165" fmla="*/ 715819 h 1159457"/>
                <a:gd name="connsiteX1166" fmla="*/ 9034718 w 12191999"/>
                <a:gd name="connsiteY1166" fmla="*/ 717710 h 1159457"/>
                <a:gd name="connsiteX1167" fmla="*/ 9035225 w 12191999"/>
                <a:gd name="connsiteY1167" fmla="*/ 719062 h 1159457"/>
                <a:gd name="connsiteX1168" fmla="*/ 9038771 w 12191999"/>
                <a:gd name="connsiteY1168" fmla="*/ 728519 h 1159457"/>
                <a:gd name="connsiteX1169" fmla="*/ 9065118 w 12191999"/>
                <a:gd name="connsiteY1169" fmla="*/ 730681 h 1159457"/>
                <a:gd name="connsiteX1170" fmla="*/ 9065118 w 12191999"/>
                <a:gd name="connsiteY1170" fmla="*/ 607460 h 1159457"/>
                <a:gd name="connsiteX1171" fmla="*/ 9067145 w 12191999"/>
                <a:gd name="connsiteY1171" fmla="*/ 607460 h 1159457"/>
                <a:gd name="connsiteX1172" fmla="*/ 9081332 w 12191999"/>
                <a:gd name="connsiteY1172" fmla="*/ 607460 h 1159457"/>
                <a:gd name="connsiteX1173" fmla="*/ 9081332 w 12191999"/>
                <a:gd name="connsiteY1173" fmla="*/ 471268 h 1159457"/>
                <a:gd name="connsiteX1174" fmla="*/ 9083105 w 12191999"/>
                <a:gd name="connsiteY1174" fmla="*/ 471268 h 1159457"/>
                <a:gd name="connsiteX1175" fmla="*/ 9095519 w 12191999"/>
                <a:gd name="connsiteY1175" fmla="*/ 471268 h 1159457"/>
                <a:gd name="connsiteX1176" fmla="*/ 9095519 w 12191999"/>
                <a:gd name="connsiteY1176" fmla="*/ 356694 h 1159457"/>
                <a:gd name="connsiteX1177" fmla="*/ 9099572 w 12191999"/>
                <a:gd name="connsiteY1177" fmla="*/ 328590 h 1159457"/>
                <a:gd name="connsiteX1178" fmla="*/ 9101599 w 12191999"/>
                <a:gd name="connsiteY1178" fmla="*/ 328590 h 1159457"/>
                <a:gd name="connsiteX1179" fmla="*/ 9115786 w 12191999"/>
                <a:gd name="connsiteY1179" fmla="*/ 328590 h 1159457"/>
                <a:gd name="connsiteX1180" fmla="*/ 9152266 w 12191999"/>
                <a:gd name="connsiteY1180" fmla="*/ 246443 h 1159457"/>
                <a:gd name="connsiteX1181" fmla="*/ 9156320 w 12191999"/>
                <a:gd name="connsiteY1181" fmla="*/ 0 h 1159457"/>
                <a:gd name="connsiteX1182" fmla="*/ 9158346 w 12191999"/>
                <a:gd name="connsiteY1182" fmla="*/ 246443 h 1159457"/>
                <a:gd name="connsiteX1183" fmla="*/ 9196853 w 12191999"/>
                <a:gd name="connsiteY1183" fmla="*/ 326429 h 1159457"/>
                <a:gd name="connsiteX1184" fmla="*/ 9198880 w 12191999"/>
                <a:gd name="connsiteY1184" fmla="*/ 326429 h 1159457"/>
                <a:gd name="connsiteX1185" fmla="*/ 9213067 w 12191999"/>
                <a:gd name="connsiteY1185" fmla="*/ 326429 h 1159457"/>
                <a:gd name="connsiteX1186" fmla="*/ 9213067 w 12191999"/>
                <a:gd name="connsiteY1186" fmla="*/ 350208 h 1159457"/>
                <a:gd name="connsiteX1187" fmla="*/ 9213574 w 12191999"/>
                <a:gd name="connsiteY1187" fmla="*/ 351019 h 1159457"/>
                <a:gd name="connsiteX1188" fmla="*/ 9217120 w 12191999"/>
                <a:gd name="connsiteY1188" fmla="*/ 356694 h 1159457"/>
                <a:gd name="connsiteX1189" fmla="*/ 9217120 w 12191999"/>
                <a:gd name="connsiteY1189" fmla="*/ 471268 h 1159457"/>
                <a:gd name="connsiteX1190" fmla="*/ 9219400 w 12191999"/>
                <a:gd name="connsiteY1190" fmla="*/ 471268 h 1159457"/>
                <a:gd name="connsiteX1191" fmla="*/ 9235361 w 12191999"/>
                <a:gd name="connsiteY1191" fmla="*/ 471268 h 1159457"/>
                <a:gd name="connsiteX1192" fmla="*/ 9235361 w 12191999"/>
                <a:gd name="connsiteY1192" fmla="*/ 611783 h 1159457"/>
                <a:gd name="connsiteX1193" fmla="*/ 9236881 w 12191999"/>
                <a:gd name="connsiteY1193" fmla="*/ 611513 h 1159457"/>
                <a:gd name="connsiteX1194" fmla="*/ 9247521 w 12191999"/>
                <a:gd name="connsiteY1194" fmla="*/ 609622 h 1159457"/>
                <a:gd name="connsiteX1195" fmla="*/ 9245494 w 12191999"/>
                <a:gd name="connsiteY1195" fmla="*/ 698254 h 1159457"/>
                <a:gd name="connsiteX1196" fmla="*/ 9247014 w 12191999"/>
                <a:gd name="connsiteY1196" fmla="*/ 698525 h 1159457"/>
                <a:gd name="connsiteX1197" fmla="*/ 9257654 w 12191999"/>
                <a:gd name="connsiteY1197" fmla="*/ 700416 h 1159457"/>
                <a:gd name="connsiteX1198" fmla="*/ 9257907 w 12191999"/>
                <a:gd name="connsiteY1198" fmla="*/ 701227 h 1159457"/>
                <a:gd name="connsiteX1199" fmla="*/ 9259681 w 12191999"/>
                <a:gd name="connsiteY1199" fmla="*/ 706902 h 1159457"/>
                <a:gd name="connsiteX1200" fmla="*/ 9260441 w 12191999"/>
                <a:gd name="connsiteY1200" fmla="*/ 704470 h 1159457"/>
                <a:gd name="connsiteX1201" fmla="*/ 9265761 w 12191999"/>
                <a:gd name="connsiteY1201" fmla="*/ 687446 h 1159457"/>
                <a:gd name="connsiteX1202" fmla="*/ 9267534 w 12191999"/>
                <a:gd name="connsiteY1202" fmla="*/ 687446 h 1159457"/>
                <a:gd name="connsiteX1203" fmla="*/ 9279948 w 12191999"/>
                <a:gd name="connsiteY1203" fmla="*/ 687446 h 1159457"/>
                <a:gd name="connsiteX1204" fmla="*/ 9279948 w 12191999"/>
                <a:gd name="connsiteY1204" fmla="*/ 719872 h 1159457"/>
                <a:gd name="connsiteX1205" fmla="*/ 9280961 w 12191999"/>
                <a:gd name="connsiteY1205" fmla="*/ 720413 h 1159457"/>
                <a:gd name="connsiteX1206" fmla="*/ 9288055 w 12191999"/>
                <a:gd name="connsiteY1206" fmla="*/ 724196 h 1159457"/>
                <a:gd name="connsiteX1207" fmla="*/ 9288055 w 12191999"/>
                <a:gd name="connsiteY1207" fmla="*/ 725547 h 1159457"/>
                <a:gd name="connsiteX1208" fmla="*/ 9288055 w 12191999"/>
                <a:gd name="connsiteY1208" fmla="*/ 735005 h 1159457"/>
                <a:gd name="connsiteX1209" fmla="*/ 9332642 w 12191999"/>
                <a:gd name="connsiteY1209" fmla="*/ 735005 h 1159457"/>
                <a:gd name="connsiteX1210" fmla="*/ 9332642 w 12191999"/>
                <a:gd name="connsiteY1210" fmla="*/ 736086 h 1159457"/>
                <a:gd name="connsiteX1211" fmla="*/ 9332642 w 12191999"/>
                <a:gd name="connsiteY1211" fmla="*/ 743652 h 1159457"/>
                <a:gd name="connsiteX1212" fmla="*/ 9334668 w 12191999"/>
                <a:gd name="connsiteY1212" fmla="*/ 743652 h 1159457"/>
                <a:gd name="connsiteX1213" fmla="*/ 9348855 w 12191999"/>
                <a:gd name="connsiteY1213" fmla="*/ 743652 h 1159457"/>
                <a:gd name="connsiteX1214" fmla="*/ 9348855 w 12191999"/>
                <a:gd name="connsiteY1214" fmla="*/ 713387 h 1159457"/>
                <a:gd name="connsiteX1215" fmla="*/ 9393442 w 12191999"/>
                <a:gd name="connsiteY1215" fmla="*/ 713387 h 1159457"/>
                <a:gd name="connsiteX1216" fmla="*/ 9393442 w 12191999"/>
                <a:gd name="connsiteY1216" fmla="*/ 712036 h 1159457"/>
                <a:gd name="connsiteX1217" fmla="*/ 9393442 w 12191999"/>
                <a:gd name="connsiteY1217" fmla="*/ 702578 h 1159457"/>
                <a:gd name="connsiteX1218" fmla="*/ 9394456 w 12191999"/>
                <a:gd name="connsiteY1218" fmla="*/ 702578 h 1159457"/>
                <a:gd name="connsiteX1219" fmla="*/ 9401549 w 12191999"/>
                <a:gd name="connsiteY1219" fmla="*/ 702578 h 1159457"/>
                <a:gd name="connsiteX1220" fmla="*/ 9401549 w 12191999"/>
                <a:gd name="connsiteY1220" fmla="*/ 700687 h 1159457"/>
                <a:gd name="connsiteX1221" fmla="*/ 9401549 w 12191999"/>
                <a:gd name="connsiteY1221" fmla="*/ 687446 h 1159457"/>
                <a:gd name="connsiteX1222" fmla="*/ 9402309 w 12191999"/>
                <a:gd name="connsiteY1222" fmla="*/ 687446 h 1159457"/>
                <a:gd name="connsiteX1223" fmla="*/ 9407629 w 12191999"/>
                <a:gd name="connsiteY1223" fmla="*/ 687446 h 1159457"/>
                <a:gd name="connsiteX1224" fmla="*/ 9407629 w 12191999"/>
                <a:gd name="connsiteY1224" fmla="*/ 686365 h 1159457"/>
                <a:gd name="connsiteX1225" fmla="*/ 9407629 w 12191999"/>
                <a:gd name="connsiteY1225" fmla="*/ 678798 h 1159457"/>
                <a:gd name="connsiteX1226" fmla="*/ 9409656 w 12191999"/>
                <a:gd name="connsiteY1226" fmla="*/ 678798 h 1159457"/>
                <a:gd name="connsiteX1227" fmla="*/ 9423843 w 12191999"/>
                <a:gd name="connsiteY1227" fmla="*/ 678798 h 1159457"/>
                <a:gd name="connsiteX1228" fmla="*/ 9423843 w 12191999"/>
                <a:gd name="connsiteY1228" fmla="*/ 679879 h 1159457"/>
                <a:gd name="connsiteX1229" fmla="*/ 9423843 w 12191999"/>
                <a:gd name="connsiteY1229" fmla="*/ 687446 h 1159457"/>
                <a:gd name="connsiteX1230" fmla="*/ 9446136 w 12191999"/>
                <a:gd name="connsiteY1230" fmla="*/ 687446 h 1159457"/>
                <a:gd name="connsiteX1231" fmla="*/ 9446136 w 12191999"/>
                <a:gd name="connsiteY1231" fmla="*/ 685554 h 1159457"/>
                <a:gd name="connsiteX1232" fmla="*/ 9446136 w 12191999"/>
                <a:gd name="connsiteY1232" fmla="*/ 672313 h 1159457"/>
                <a:gd name="connsiteX1233" fmla="*/ 9447910 w 12191999"/>
                <a:gd name="connsiteY1233" fmla="*/ 672313 h 1159457"/>
                <a:gd name="connsiteX1234" fmla="*/ 9460323 w 12191999"/>
                <a:gd name="connsiteY1234" fmla="*/ 672313 h 1159457"/>
                <a:gd name="connsiteX1235" fmla="*/ 9460323 w 12191999"/>
                <a:gd name="connsiteY1235" fmla="*/ 696093 h 1159457"/>
                <a:gd name="connsiteX1236" fmla="*/ 9461337 w 12191999"/>
                <a:gd name="connsiteY1236" fmla="*/ 696093 h 1159457"/>
                <a:gd name="connsiteX1237" fmla="*/ 9468430 w 12191999"/>
                <a:gd name="connsiteY1237" fmla="*/ 696093 h 1159457"/>
                <a:gd name="connsiteX1238" fmla="*/ 9468430 w 12191999"/>
                <a:gd name="connsiteY1238" fmla="*/ 695012 h 1159457"/>
                <a:gd name="connsiteX1239" fmla="*/ 9468430 w 12191999"/>
                <a:gd name="connsiteY1239" fmla="*/ 687446 h 1159457"/>
                <a:gd name="connsiteX1240" fmla="*/ 9470203 w 12191999"/>
                <a:gd name="connsiteY1240" fmla="*/ 687446 h 1159457"/>
                <a:gd name="connsiteX1241" fmla="*/ 9482617 w 12191999"/>
                <a:gd name="connsiteY1241" fmla="*/ 687446 h 1159457"/>
                <a:gd name="connsiteX1242" fmla="*/ 9482617 w 12191999"/>
                <a:gd name="connsiteY1242" fmla="*/ 713387 h 1159457"/>
                <a:gd name="connsiteX1243" fmla="*/ 9484644 w 12191999"/>
                <a:gd name="connsiteY1243" fmla="*/ 713387 h 1159457"/>
                <a:gd name="connsiteX1244" fmla="*/ 9498830 w 12191999"/>
                <a:gd name="connsiteY1244" fmla="*/ 713387 h 1159457"/>
                <a:gd name="connsiteX1245" fmla="*/ 9498830 w 12191999"/>
                <a:gd name="connsiteY1245" fmla="*/ 715008 h 1159457"/>
                <a:gd name="connsiteX1246" fmla="*/ 9498830 w 12191999"/>
                <a:gd name="connsiteY1246" fmla="*/ 726358 h 1159457"/>
                <a:gd name="connsiteX1247" fmla="*/ 9499590 w 12191999"/>
                <a:gd name="connsiteY1247" fmla="*/ 726358 h 1159457"/>
                <a:gd name="connsiteX1248" fmla="*/ 9504911 w 12191999"/>
                <a:gd name="connsiteY1248" fmla="*/ 726358 h 1159457"/>
                <a:gd name="connsiteX1249" fmla="*/ 9504911 w 12191999"/>
                <a:gd name="connsiteY1249" fmla="*/ 725547 h 1159457"/>
                <a:gd name="connsiteX1250" fmla="*/ 9504911 w 12191999"/>
                <a:gd name="connsiteY1250" fmla="*/ 719872 h 1159457"/>
                <a:gd name="connsiteX1251" fmla="*/ 9535311 w 12191999"/>
                <a:gd name="connsiteY1251" fmla="*/ 719872 h 1159457"/>
                <a:gd name="connsiteX1252" fmla="*/ 9535311 w 12191999"/>
                <a:gd name="connsiteY1252" fmla="*/ 743652 h 1159457"/>
                <a:gd name="connsiteX1253" fmla="*/ 9536324 w 12191999"/>
                <a:gd name="connsiteY1253" fmla="*/ 743652 h 1159457"/>
                <a:gd name="connsiteX1254" fmla="*/ 9543418 w 12191999"/>
                <a:gd name="connsiteY1254" fmla="*/ 743652 h 1159457"/>
                <a:gd name="connsiteX1255" fmla="*/ 9543418 w 12191999"/>
                <a:gd name="connsiteY1255" fmla="*/ 744733 h 1159457"/>
                <a:gd name="connsiteX1256" fmla="*/ 9543418 w 12191999"/>
                <a:gd name="connsiteY1256" fmla="*/ 752299 h 1159457"/>
                <a:gd name="connsiteX1257" fmla="*/ 9544178 w 12191999"/>
                <a:gd name="connsiteY1257" fmla="*/ 752299 h 1159457"/>
                <a:gd name="connsiteX1258" fmla="*/ 9549498 w 12191999"/>
                <a:gd name="connsiteY1258" fmla="*/ 752299 h 1159457"/>
                <a:gd name="connsiteX1259" fmla="*/ 9549498 w 12191999"/>
                <a:gd name="connsiteY1259" fmla="*/ 750137 h 1159457"/>
                <a:gd name="connsiteX1260" fmla="*/ 9549498 w 12191999"/>
                <a:gd name="connsiteY1260" fmla="*/ 735005 h 1159457"/>
                <a:gd name="connsiteX1261" fmla="*/ 9550511 w 12191999"/>
                <a:gd name="connsiteY1261" fmla="*/ 735005 h 1159457"/>
                <a:gd name="connsiteX1262" fmla="*/ 9557605 w 12191999"/>
                <a:gd name="connsiteY1262" fmla="*/ 735005 h 1159457"/>
                <a:gd name="connsiteX1263" fmla="*/ 9557605 w 12191999"/>
                <a:gd name="connsiteY1263" fmla="*/ 736086 h 1159457"/>
                <a:gd name="connsiteX1264" fmla="*/ 9557605 w 12191999"/>
                <a:gd name="connsiteY1264" fmla="*/ 743652 h 1159457"/>
                <a:gd name="connsiteX1265" fmla="*/ 9562925 w 12191999"/>
                <a:gd name="connsiteY1265" fmla="*/ 741659 h 1159457"/>
                <a:gd name="connsiteX1266" fmla="*/ 9563685 w 12191999"/>
                <a:gd name="connsiteY1266" fmla="*/ 740679 h 1159457"/>
                <a:gd name="connsiteX1267" fmla="*/ 9563685 w 12191999"/>
                <a:gd name="connsiteY1267" fmla="*/ 735005 h 1159457"/>
                <a:gd name="connsiteX1268" fmla="*/ 9602192 w 12191999"/>
                <a:gd name="connsiteY1268" fmla="*/ 735005 h 1159457"/>
                <a:gd name="connsiteX1269" fmla="*/ 9602192 w 12191999"/>
                <a:gd name="connsiteY1269" fmla="*/ 758784 h 1159457"/>
                <a:gd name="connsiteX1270" fmla="*/ 9604218 w 12191999"/>
                <a:gd name="connsiteY1270" fmla="*/ 758784 h 1159457"/>
                <a:gd name="connsiteX1271" fmla="*/ 9618405 w 12191999"/>
                <a:gd name="connsiteY1271" fmla="*/ 758784 h 1159457"/>
                <a:gd name="connsiteX1272" fmla="*/ 9618405 w 12191999"/>
                <a:gd name="connsiteY1272" fmla="*/ 759865 h 1159457"/>
                <a:gd name="connsiteX1273" fmla="*/ 9618405 w 12191999"/>
                <a:gd name="connsiteY1273" fmla="*/ 767431 h 1159457"/>
                <a:gd name="connsiteX1274" fmla="*/ 9620179 w 12191999"/>
                <a:gd name="connsiteY1274" fmla="*/ 767431 h 1159457"/>
                <a:gd name="connsiteX1275" fmla="*/ 9632592 w 12191999"/>
                <a:gd name="connsiteY1275" fmla="*/ 767431 h 1159457"/>
                <a:gd name="connsiteX1276" fmla="*/ 9632592 w 12191999"/>
                <a:gd name="connsiteY1276" fmla="*/ 743652 h 1159457"/>
                <a:gd name="connsiteX1277" fmla="*/ 9633605 w 12191999"/>
                <a:gd name="connsiteY1277" fmla="*/ 743652 h 1159457"/>
                <a:gd name="connsiteX1278" fmla="*/ 9640699 w 12191999"/>
                <a:gd name="connsiteY1278" fmla="*/ 743652 h 1159457"/>
                <a:gd name="connsiteX1279" fmla="*/ 9640699 w 12191999"/>
                <a:gd name="connsiteY1279" fmla="*/ 711225 h 1159457"/>
                <a:gd name="connsiteX1280" fmla="*/ 9641712 w 12191999"/>
                <a:gd name="connsiteY1280" fmla="*/ 711225 h 1159457"/>
                <a:gd name="connsiteX1281" fmla="*/ 9648806 w 12191999"/>
                <a:gd name="connsiteY1281" fmla="*/ 711225 h 1159457"/>
                <a:gd name="connsiteX1282" fmla="*/ 9648806 w 12191999"/>
                <a:gd name="connsiteY1282" fmla="*/ 709334 h 1159457"/>
                <a:gd name="connsiteX1283" fmla="*/ 9648806 w 12191999"/>
                <a:gd name="connsiteY1283" fmla="*/ 696093 h 1159457"/>
                <a:gd name="connsiteX1284" fmla="*/ 9647539 w 12191999"/>
                <a:gd name="connsiteY1284" fmla="*/ 694471 h 1159457"/>
                <a:gd name="connsiteX1285" fmla="*/ 9652859 w 12191999"/>
                <a:gd name="connsiteY1285" fmla="*/ 683122 h 1159457"/>
                <a:gd name="connsiteX1286" fmla="*/ 9660966 w 12191999"/>
                <a:gd name="connsiteY1286" fmla="*/ 711225 h 1159457"/>
                <a:gd name="connsiteX1287" fmla="*/ 9661726 w 12191999"/>
                <a:gd name="connsiteY1287" fmla="*/ 711225 h 1159457"/>
                <a:gd name="connsiteX1288" fmla="*/ 9667046 w 12191999"/>
                <a:gd name="connsiteY1288" fmla="*/ 711225 h 1159457"/>
                <a:gd name="connsiteX1289" fmla="*/ 9667046 w 12191999"/>
                <a:gd name="connsiteY1289" fmla="*/ 605298 h 1159457"/>
                <a:gd name="connsiteX1290" fmla="*/ 9668566 w 12191999"/>
                <a:gd name="connsiteY1290" fmla="*/ 605298 h 1159457"/>
                <a:gd name="connsiteX1291" fmla="*/ 9679206 w 12191999"/>
                <a:gd name="connsiteY1291" fmla="*/ 605298 h 1159457"/>
                <a:gd name="connsiteX1292" fmla="*/ 9679206 w 12191999"/>
                <a:gd name="connsiteY1292" fmla="*/ 557739 h 1159457"/>
                <a:gd name="connsiteX1293" fmla="*/ 9705553 w 12191999"/>
                <a:gd name="connsiteY1293" fmla="*/ 557739 h 1159457"/>
                <a:gd name="connsiteX1294" fmla="*/ 9705553 w 12191999"/>
                <a:gd name="connsiteY1294" fmla="*/ 536121 h 1159457"/>
                <a:gd name="connsiteX1295" fmla="*/ 9740007 w 12191999"/>
                <a:gd name="connsiteY1295" fmla="*/ 536121 h 1159457"/>
                <a:gd name="connsiteX1296" fmla="*/ 9740007 w 12191999"/>
                <a:gd name="connsiteY1296" fmla="*/ 538553 h 1159457"/>
                <a:gd name="connsiteX1297" fmla="*/ 9740007 w 12191999"/>
                <a:gd name="connsiteY1297" fmla="*/ 555577 h 1159457"/>
                <a:gd name="connsiteX1298" fmla="*/ 9742287 w 12191999"/>
                <a:gd name="connsiteY1298" fmla="*/ 555577 h 1159457"/>
                <a:gd name="connsiteX1299" fmla="*/ 9758247 w 12191999"/>
                <a:gd name="connsiteY1299" fmla="*/ 555577 h 1159457"/>
                <a:gd name="connsiteX1300" fmla="*/ 9758247 w 12191999"/>
                <a:gd name="connsiteY1300" fmla="*/ 603136 h 1159457"/>
                <a:gd name="connsiteX1301" fmla="*/ 9759260 w 12191999"/>
                <a:gd name="connsiteY1301" fmla="*/ 603136 h 1159457"/>
                <a:gd name="connsiteX1302" fmla="*/ 9766354 w 12191999"/>
                <a:gd name="connsiteY1302" fmla="*/ 603136 h 1159457"/>
                <a:gd name="connsiteX1303" fmla="*/ 9780541 w 12191999"/>
                <a:gd name="connsiteY1303" fmla="*/ 607460 h 1159457"/>
                <a:gd name="connsiteX1304" fmla="*/ 9780541 w 12191999"/>
                <a:gd name="connsiteY1304" fmla="*/ 646372 h 1159457"/>
                <a:gd name="connsiteX1305" fmla="*/ 9781554 w 12191999"/>
                <a:gd name="connsiteY1305" fmla="*/ 646372 h 1159457"/>
                <a:gd name="connsiteX1306" fmla="*/ 9788647 w 12191999"/>
                <a:gd name="connsiteY1306" fmla="*/ 646372 h 1159457"/>
                <a:gd name="connsiteX1307" fmla="*/ 9788647 w 12191999"/>
                <a:gd name="connsiteY1307" fmla="*/ 647993 h 1159457"/>
                <a:gd name="connsiteX1308" fmla="*/ 9788647 w 12191999"/>
                <a:gd name="connsiteY1308" fmla="*/ 659342 h 1159457"/>
                <a:gd name="connsiteX1309" fmla="*/ 9790674 w 12191999"/>
                <a:gd name="connsiteY1309" fmla="*/ 659342 h 1159457"/>
                <a:gd name="connsiteX1310" fmla="*/ 9804861 w 12191999"/>
                <a:gd name="connsiteY1310" fmla="*/ 659342 h 1159457"/>
                <a:gd name="connsiteX1311" fmla="*/ 9810941 w 12191999"/>
                <a:gd name="connsiteY1311" fmla="*/ 665828 h 1159457"/>
                <a:gd name="connsiteX1312" fmla="*/ 9810941 w 12191999"/>
                <a:gd name="connsiteY1312" fmla="*/ 687446 h 1159457"/>
                <a:gd name="connsiteX1313" fmla="*/ 9813221 w 12191999"/>
                <a:gd name="connsiteY1313" fmla="*/ 687446 h 1159457"/>
                <a:gd name="connsiteX1314" fmla="*/ 9829181 w 12191999"/>
                <a:gd name="connsiteY1314" fmla="*/ 687446 h 1159457"/>
                <a:gd name="connsiteX1315" fmla="*/ 9829181 w 12191999"/>
                <a:gd name="connsiteY1315" fmla="*/ 688526 h 1159457"/>
                <a:gd name="connsiteX1316" fmla="*/ 9829181 w 12191999"/>
                <a:gd name="connsiteY1316" fmla="*/ 696093 h 1159457"/>
                <a:gd name="connsiteX1317" fmla="*/ 9830448 w 12191999"/>
                <a:gd name="connsiteY1317" fmla="*/ 696093 h 1159457"/>
                <a:gd name="connsiteX1318" fmla="*/ 9839315 w 12191999"/>
                <a:gd name="connsiteY1318" fmla="*/ 696093 h 1159457"/>
                <a:gd name="connsiteX1319" fmla="*/ 9839315 w 12191999"/>
                <a:gd name="connsiteY1319" fmla="*/ 698254 h 1159457"/>
                <a:gd name="connsiteX1320" fmla="*/ 9839315 w 12191999"/>
                <a:gd name="connsiteY1320" fmla="*/ 713387 h 1159457"/>
                <a:gd name="connsiteX1321" fmla="*/ 9843368 w 12191999"/>
                <a:gd name="connsiteY1321" fmla="*/ 711495 h 1159457"/>
                <a:gd name="connsiteX1322" fmla="*/ 9843368 w 12191999"/>
                <a:gd name="connsiteY1322" fmla="*/ 698254 h 1159457"/>
                <a:gd name="connsiteX1323" fmla="*/ 9844381 w 12191999"/>
                <a:gd name="connsiteY1323" fmla="*/ 698254 h 1159457"/>
                <a:gd name="connsiteX1324" fmla="*/ 9851475 w 12191999"/>
                <a:gd name="connsiteY1324" fmla="*/ 698254 h 1159457"/>
                <a:gd name="connsiteX1325" fmla="*/ 9851475 w 12191999"/>
                <a:gd name="connsiteY1325" fmla="*/ 699876 h 1159457"/>
                <a:gd name="connsiteX1326" fmla="*/ 9851475 w 12191999"/>
                <a:gd name="connsiteY1326" fmla="*/ 711225 h 1159457"/>
                <a:gd name="connsiteX1327" fmla="*/ 9852235 w 12191999"/>
                <a:gd name="connsiteY1327" fmla="*/ 711225 h 1159457"/>
                <a:gd name="connsiteX1328" fmla="*/ 9857555 w 12191999"/>
                <a:gd name="connsiteY1328" fmla="*/ 711225 h 1159457"/>
                <a:gd name="connsiteX1329" fmla="*/ 9906195 w 12191999"/>
                <a:gd name="connsiteY1329" fmla="*/ 706902 h 1159457"/>
                <a:gd name="connsiteX1330" fmla="*/ 9906195 w 12191999"/>
                <a:gd name="connsiteY1330" fmla="*/ 708253 h 1159457"/>
                <a:gd name="connsiteX1331" fmla="*/ 9906195 w 12191999"/>
                <a:gd name="connsiteY1331" fmla="*/ 717710 h 1159457"/>
                <a:gd name="connsiteX1332" fmla="*/ 9906955 w 12191999"/>
                <a:gd name="connsiteY1332" fmla="*/ 717710 h 1159457"/>
                <a:gd name="connsiteX1333" fmla="*/ 9912276 w 12191999"/>
                <a:gd name="connsiteY1333" fmla="*/ 717710 h 1159457"/>
                <a:gd name="connsiteX1334" fmla="*/ 9912276 w 12191999"/>
                <a:gd name="connsiteY1334" fmla="*/ 719872 h 1159457"/>
                <a:gd name="connsiteX1335" fmla="*/ 9912276 w 12191999"/>
                <a:gd name="connsiteY1335" fmla="*/ 735005 h 1159457"/>
                <a:gd name="connsiteX1336" fmla="*/ 9914302 w 12191999"/>
                <a:gd name="connsiteY1336" fmla="*/ 733654 h 1159457"/>
                <a:gd name="connsiteX1337" fmla="*/ 9928489 w 12191999"/>
                <a:gd name="connsiteY1337" fmla="*/ 724196 h 1159457"/>
                <a:gd name="connsiteX1338" fmla="*/ 9934569 w 12191999"/>
                <a:gd name="connsiteY1338" fmla="*/ 683122 h 1159457"/>
                <a:gd name="connsiteX1339" fmla="*/ 9935329 w 12191999"/>
                <a:gd name="connsiteY1339" fmla="*/ 682852 h 1159457"/>
                <a:gd name="connsiteX1340" fmla="*/ 9940649 w 12191999"/>
                <a:gd name="connsiteY1340" fmla="*/ 680960 h 1159457"/>
                <a:gd name="connsiteX1341" fmla="*/ 9942676 w 12191999"/>
                <a:gd name="connsiteY1341" fmla="*/ 611783 h 1159457"/>
                <a:gd name="connsiteX1342" fmla="*/ 9944703 w 12191999"/>
                <a:gd name="connsiteY1342" fmla="*/ 680960 h 1159457"/>
                <a:gd name="connsiteX1343" fmla="*/ 9945463 w 12191999"/>
                <a:gd name="connsiteY1343" fmla="*/ 681230 h 1159457"/>
                <a:gd name="connsiteX1344" fmla="*/ 9950783 w 12191999"/>
                <a:gd name="connsiteY1344" fmla="*/ 683122 h 1159457"/>
                <a:gd name="connsiteX1345" fmla="*/ 9950783 w 12191999"/>
                <a:gd name="connsiteY1345" fmla="*/ 596651 h 1159457"/>
                <a:gd name="connsiteX1346" fmla="*/ 9954836 w 12191999"/>
                <a:gd name="connsiteY1346" fmla="*/ 564224 h 1159457"/>
                <a:gd name="connsiteX1347" fmla="*/ 9993343 w 12191999"/>
                <a:gd name="connsiteY1347" fmla="*/ 564224 h 1159457"/>
                <a:gd name="connsiteX1348" fmla="*/ 9993343 w 12191999"/>
                <a:gd name="connsiteY1348" fmla="*/ 596651 h 1159457"/>
                <a:gd name="connsiteX1349" fmla="*/ 9994103 w 12191999"/>
                <a:gd name="connsiteY1349" fmla="*/ 596651 h 1159457"/>
                <a:gd name="connsiteX1350" fmla="*/ 9999423 w 12191999"/>
                <a:gd name="connsiteY1350" fmla="*/ 596651 h 1159457"/>
                <a:gd name="connsiteX1351" fmla="*/ 9999423 w 12191999"/>
                <a:gd name="connsiteY1351" fmla="*/ 514503 h 1159457"/>
                <a:gd name="connsiteX1352" fmla="*/ 10001197 w 12191999"/>
                <a:gd name="connsiteY1352" fmla="*/ 514503 h 1159457"/>
                <a:gd name="connsiteX1353" fmla="*/ 10013610 w 12191999"/>
                <a:gd name="connsiteY1353" fmla="*/ 514503 h 1159457"/>
                <a:gd name="connsiteX1354" fmla="*/ 10013610 w 12191999"/>
                <a:gd name="connsiteY1354" fmla="*/ 512612 h 1159457"/>
                <a:gd name="connsiteX1355" fmla="*/ 10013610 w 12191999"/>
                <a:gd name="connsiteY1355" fmla="*/ 499371 h 1159457"/>
                <a:gd name="connsiteX1356" fmla="*/ 10035904 w 12191999"/>
                <a:gd name="connsiteY1356" fmla="*/ 499371 h 1159457"/>
                <a:gd name="connsiteX1357" fmla="*/ 10035904 w 12191999"/>
                <a:gd name="connsiteY1357" fmla="*/ 498290 h 1159457"/>
                <a:gd name="connsiteX1358" fmla="*/ 10035904 w 12191999"/>
                <a:gd name="connsiteY1358" fmla="*/ 490724 h 1159457"/>
                <a:gd name="connsiteX1359" fmla="*/ 10037677 w 12191999"/>
                <a:gd name="connsiteY1359" fmla="*/ 490724 h 1159457"/>
                <a:gd name="connsiteX1360" fmla="*/ 10050091 w 12191999"/>
                <a:gd name="connsiteY1360" fmla="*/ 490724 h 1159457"/>
                <a:gd name="connsiteX1361" fmla="*/ 10050091 w 12191999"/>
                <a:gd name="connsiteY1361" fmla="*/ 491805 h 1159457"/>
                <a:gd name="connsiteX1362" fmla="*/ 10050091 w 12191999"/>
                <a:gd name="connsiteY1362" fmla="*/ 499371 h 1159457"/>
                <a:gd name="connsiteX1363" fmla="*/ 10050851 w 12191999"/>
                <a:gd name="connsiteY1363" fmla="*/ 499371 h 1159457"/>
                <a:gd name="connsiteX1364" fmla="*/ 10056171 w 12191999"/>
                <a:gd name="connsiteY1364" fmla="*/ 499371 h 1159457"/>
                <a:gd name="connsiteX1365" fmla="*/ 10066304 w 12191999"/>
                <a:gd name="connsiteY1365" fmla="*/ 495047 h 1159457"/>
                <a:gd name="connsiteX1366" fmla="*/ 10070357 w 12191999"/>
                <a:gd name="connsiteY1366" fmla="*/ 498290 h 1159457"/>
                <a:gd name="connsiteX1367" fmla="*/ 10070357 w 12191999"/>
                <a:gd name="connsiteY1367" fmla="*/ 490724 h 1159457"/>
                <a:gd name="connsiteX1368" fmla="*/ 10072637 w 12191999"/>
                <a:gd name="connsiteY1368" fmla="*/ 490724 h 1159457"/>
                <a:gd name="connsiteX1369" fmla="*/ 10088598 w 12191999"/>
                <a:gd name="connsiteY1369" fmla="*/ 490724 h 1159457"/>
                <a:gd name="connsiteX1370" fmla="*/ 10088598 w 12191999"/>
                <a:gd name="connsiteY1370" fmla="*/ 491805 h 1159457"/>
                <a:gd name="connsiteX1371" fmla="*/ 10088598 w 12191999"/>
                <a:gd name="connsiteY1371" fmla="*/ 499371 h 1159457"/>
                <a:gd name="connsiteX1372" fmla="*/ 10118998 w 12191999"/>
                <a:gd name="connsiteY1372" fmla="*/ 499371 h 1159457"/>
                <a:gd name="connsiteX1373" fmla="*/ 10118998 w 12191999"/>
                <a:gd name="connsiteY1373" fmla="*/ 500992 h 1159457"/>
                <a:gd name="connsiteX1374" fmla="*/ 10118998 w 12191999"/>
                <a:gd name="connsiteY1374" fmla="*/ 512342 h 1159457"/>
                <a:gd name="connsiteX1375" fmla="*/ 10145345 w 12191999"/>
                <a:gd name="connsiteY1375" fmla="*/ 512342 h 1159457"/>
                <a:gd name="connsiteX1376" fmla="*/ 10145345 w 12191999"/>
                <a:gd name="connsiteY1376" fmla="*/ 542606 h 1159457"/>
                <a:gd name="connsiteX1377" fmla="*/ 10146105 w 12191999"/>
                <a:gd name="connsiteY1377" fmla="*/ 542606 h 1159457"/>
                <a:gd name="connsiteX1378" fmla="*/ 10151425 w 12191999"/>
                <a:gd name="connsiteY1378" fmla="*/ 542606 h 1159457"/>
                <a:gd name="connsiteX1379" fmla="*/ 10151425 w 12191999"/>
                <a:gd name="connsiteY1379" fmla="*/ 543687 h 1159457"/>
                <a:gd name="connsiteX1380" fmla="*/ 10151425 w 12191999"/>
                <a:gd name="connsiteY1380" fmla="*/ 551254 h 1159457"/>
                <a:gd name="connsiteX1381" fmla="*/ 10155479 w 12191999"/>
                <a:gd name="connsiteY1381" fmla="*/ 581518 h 1159457"/>
                <a:gd name="connsiteX1382" fmla="*/ 10156239 w 12191999"/>
                <a:gd name="connsiteY1382" fmla="*/ 581518 h 1159457"/>
                <a:gd name="connsiteX1383" fmla="*/ 10161559 w 12191999"/>
                <a:gd name="connsiteY1383" fmla="*/ 581518 h 1159457"/>
                <a:gd name="connsiteX1384" fmla="*/ 10161559 w 12191999"/>
                <a:gd name="connsiteY1384" fmla="*/ 582329 h 1159457"/>
                <a:gd name="connsiteX1385" fmla="*/ 10161559 w 12191999"/>
                <a:gd name="connsiteY1385" fmla="*/ 588004 h 1159457"/>
                <a:gd name="connsiteX1386" fmla="*/ 10162572 w 12191999"/>
                <a:gd name="connsiteY1386" fmla="*/ 588004 h 1159457"/>
                <a:gd name="connsiteX1387" fmla="*/ 10169665 w 12191999"/>
                <a:gd name="connsiteY1387" fmla="*/ 588004 h 1159457"/>
                <a:gd name="connsiteX1388" fmla="*/ 10169665 w 12191999"/>
                <a:gd name="connsiteY1388" fmla="*/ 618269 h 1159457"/>
                <a:gd name="connsiteX1389" fmla="*/ 10171692 w 12191999"/>
                <a:gd name="connsiteY1389" fmla="*/ 618269 h 1159457"/>
                <a:gd name="connsiteX1390" fmla="*/ 10185879 w 12191999"/>
                <a:gd name="connsiteY1390" fmla="*/ 618269 h 1159457"/>
                <a:gd name="connsiteX1391" fmla="*/ 10185879 w 12191999"/>
                <a:gd name="connsiteY1391" fmla="*/ 642048 h 1159457"/>
                <a:gd name="connsiteX1392" fmla="*/ 10187906 w 12191999"/>
                <a:gd name="connsiteY1392" fmla="*/ 643669 h 1159457"/>
                <a:gd name="connsiteX1393" fmla="*/ 10187906 w 12191999"/>
                <a:gd name="connsiteY1393" fmla="*/ 655019 h 1159457"/>
                <a:gd name="connsiteX1394" fmla="*/ 10188666 w 12191999"/>
                <a:gd name="connsiteY1394" fmla="*/ 655019 h 1159457"/>
                <a:gd name="connsiteX1395" fmla="*/ 10193986 w 12191999"/>
                <a:gd name="connsiteY1395" fmla="*/ 655019 h 1159457"/>
                <a:gd name="connsiteX1396" fmla="*/ 10193986 w 12191999"/>
                <a:gd name="connsiteY1396" fmla="*/ 678798 h 1159457"/>
                <a:gd name="connsiteX1397" fmla="*/ 10195252 w 12191999"/>
                <a:gd name="connsiteY1397" fmla="*/ 678798 h 1159457"/>
                <a:gd name="connsiteX1398" fmla="*/ 10204119 w 12191999"/>
                <a:gd name="connsiteY1398" fmla="*/ 678798 h 1159457"/>
                <a:gd name="connsiteX1399" fmla="*/ 10206146 w 12191999"/>
                <a:gd name="connsiteY1399" fmla="*/ 682852 h 1159457"/>
                <a:gd name="connsiteX1400" fmla="*/ 10206146 w 12191999"/>
                <a:gd name="connsiteY1400" fmla="*/ 696093 h 1159457"/>
                <a:gd name="connsiteX1401" fmla="*/ 10207666 w 12191999"/>
                <a:gd name="connsiteY1401" fmla="*/ 694201 h 1159457"/>
                <a:gd name="connsiteX1402" fmla="*/ 10218306 w 12191999"/>
                <a:gd name="connsiteY1402" fmla="*/ 680960 h 1159457"/>
                <a:gd name="connsiteX1403" fmla="*/ 10246680 w 12191999"/>
                <a:gd name="connsiteY1403" fmla="*/ 680960 h 1159457"/>
                <a:gd name="connsiteX1404" fmla="*/ 10246680 w 12191999"/>
                <a:gd name="connsiteY1404" fmla="*/ 767431 h 1159457"/>
                <a:gd name="connsiteX1405" fmla="*/ 10247440 w 12191999"/>
                <a:gd name="connsiteY1405" fmla="*/ 767431 h 1159457"/>
                <a:gd name="connsiteX1406" fmla="*/ 10252760 w 12191999"/>
                <a:gd name="connsiteY1406" fmla="*/ 767431 h 1159457"/>
                <a:gd name="connsiteX1407" fmla="*/ 10253520 w 12191999"/>
                <a:gd name="connsiteY1407" fmla="*/ 766080 h 1159457"/>
                <a:gd name="connsiteX1408" fmla="*/ 10258840 w 12191999"/>
                <a:gd name="connsiteY1408" fmla="*/ 756622 h 1159457"/>
                <a:gd name="connsiteX1409" fmla="*/ 10258840 w 12191999"/>
                <a:gd name="connsiteY1409" fmla="*/ 758514 h 1159457"/>
                <a:gd name="connsiteX1410" fmla="*/ 10258840 w 12191999"/>
                <a:gd name="connsiteY1410" fmla="*/ 771755 h 1159457"/>
                <a:gd name="connsiteX1411" fmla="*/ 10262893 w 12191999"/>
                <a:gd name="connsiteY1411" fmla="*/ 726358 h 1159457"/>
                <a:gd name="connsiteX1412" fmla="*/ 10263653 w 12191999"/>
                <a:gd name="connsiteY1412" fmla="*/ 726358 h 1159457"/>
                <a:gd name="connsiteX1413" fmla="*/ 10268973 w 12191999"/>
                <a:gd name="connsiteY1413" fmla="*/ 726358 h 1159457"/>
                <a:gd name="connsiteX1414" fmla="*/ 10268973 w 12191999"/>
                <a:gd name="connsiteY1414" fmla="*/ 661504 h 1159457"/>
                <a:gd name="connsiteX1415" fmla="*/ 10269987 w 12191999"/>
                <a:gd name="connsiteY1415" fmla="*/ 661504 h 1159457"/>
                <a:gd name="connsiteX1416" fmla="*/ 10277080 w 12191999"/>
                <a:gd name="connsiteY1416" fmla="*/ 661504 h 1159457"/>
                <a:gd name="connsiteX1417" fmla="*/ 10289240 w 12191999"/>
                <a:gd name="connsiteY1417" fmla="*/ 618269 h 1159457"/>
                <a:gd name="connsiteX1418" fmla="*/ 10290507 w 12191999"/>
                <a:gd name="connsiteY1418" fmla="*/ 618269 h 1159457"/>
                <a:gd name="connsiteX1419" fmla="*/ 10299374 w 12191999"/>
                <a:gd name="connsiteY1419" fmla="*/ 618269 h 1159457"/>
                <a:gd name="connsiteX1420" fmla="*/ 10309507 w 12191999"/>
                <a:gd name="connsiteY1420" fmla="*/ 661504 h 1159457"/>
                <a:gd name="connsiteX1421" fmla="*/ 10310520 w 12191999"/>
                <a:gd name="connsiteY1421" fmla="*/ 661504 h 1159457"/>
                <a:gd name="connsiteX1422" fmla="*/ 10317614 w 12191999"/>
                <a:gd name="connsiteY1422" fmla="*/ 661504 h 1159457"/>
                <a:gd name="connsiteX1423" fmla="*/ 10317614 w 12191999"/>
                <a:gd name="connsiteY1423" fmla="*/ 700416 h 1159457"/>
                <a:gd name="connsiteX1424" fmla="*/ 10319387 w 12191999"/>
                <a:gd name="connsiteY1424" fmla="*/ 700416 h 1159457"/>
                <a:gd name="connsiteX1425" fmla="*/ 10331801 w 12191999"/>
                <a:gd name="connsiteY1425" fmla="*/ 700416 h 1159457"/>
                <a:gd name="connsiteX1426" fmla="*/ 10331801 w 12191999"/>
                <a:gd name="connsiteY1426" fmla="*/ 702578 h 1159457"/>
                <a:gd name="connsiteX1427" fmla="*/ 10331801 w 12191999"/>
                <a:gd name="connsiteY1427" fmla="*/ 717710 h 1159457"/>
                <a:gd name="connsiteX1428" fmla="*/ 10335854 w 12191999"/>
                <a:gd name="connsiteY1428" fmla="*/ 715549 h 1159457"/>
                <a:gd name="connsiteX1429" fmla="*/ 10335854 w 12191999"/>
                <a:gd name="connsiteY1429" fmla="*/ 700416 h 1159457"/>
                <a:gd name="connsiteX1430" fmla="*/ 10337374 w 12191999"/>
                <a:gd name="connsiteY1430" fmla="*/ 700416 h 1159457"/>
                <a:gd name="connsiteX1431" fmla="*/ 10348014 w 12191999"/>
                <a:gd name="connsiteY1431" fmla="*/ 700416 h 1159457"/>
                <a:gd name="connsiteX1432" fmla="*/ 10348014 w 12191999"/>
                <a:gd name="connsiteY1432" fmla="*/ 702037 h 1159457"/>
                <a:gd name="connsiteX1433" fmla="*/ 10348014 w 12191999"/>
                <a:gd name="connsiteY1433" fmla="*/ 713387 h 1159457"/>
                <a:gd name="connsiteX1434" fmla="*/ 10378415 w 12191999"/>
                <a:gd name="connsiteY1434" fmla="*/ 713387 h 1159457"/>
                <a:gd name="connsiteX1435" fmla="*/ 10378415 w 12191999"/>
                <a:gd name="connsiteY1435" fmla="*/ 676637 h 1159457"/>
                <a:gd name="connsiteX1436" fmla="*/ 10379681 w 12191999"/>
                <a:gd name="connsiteY1436" fmla="*/ 676637 h 1159457"/>
                <a:gd name="connsiteX1437" fmla="*/ 10388548 w 12191999"/>
                <a:gd name="connsiteY1437" fmla="*/ 676637 h 1159457"/>
                <a:gd name="connsiteX1438" fmla="*/ 10388548 w 12191999"/>
                <a:gd name="connsiteY1438" fmla="*/ 698254 h 1159457"/>
                <a:gd name="connsiteX1439" fmla="*/ 10390575 w 12191999"/>
                <a:gd name="connsiteY1439" fmla="*/ 665828 h 1159457"/>
                <a:gd name="connsiteX1440" fmla="*/ 10412868 w 12191999"/>
                <a:gd name="connsiteY1440" fmla="*/ 665828 h 1159457"/>
                <a:gd name="connsiteX1441" fmla="*/ 10412868 w 12191999"/>
                <a:gd name="connsiteY1441" fmla="*/ 664206 h 1159457"/>
                <a:gd name="connsiteX1442" fmla="*/ 10412868 w 12191999"/>
                <a:gd name="connsiteY1442" fmla="*/ 652857 h 1159457"/>
                <a:gd name="connsiteX1443" fmla="*/ 10413628 w 12191999"/>
                <a:gd name="connsiteY1443" fmla="*/ 652857 h 1159457"/>
                <a:gd name="connsiteX1444" fmla="*/ 10418948 w 12191999"/>
                <a:gd name="connsiteY1444" fmla="*/ 652857 h 1159457"/>
                <a:gd name="connsiteX1445" fmla="*/ 10418948 w 12191999"/>
                <a:gd name="connsiteY1445" fmla="*/ 650966 h 1159457"/>
                <a:gd name="connsiteX1446" fmla="*/ 10418948 w 12191999"/>
                <a:gd name="connsiteY1446" fmla="*/ 637725 h 1159457"/>
                <a:gd name="connsiteX1447" fmla="*/ 10423002 w 12191999"/>
                <a:gd name="connsiteY1447" fmla="*/ 644210 h 1159457"/>
                <a:gd name="connsiteX1448" fmla="*/ 10425282 w 12191999"/>
                <a:gd name="connsiteY1448" fmla="*/ 644210 h 1159457"/>
                <a:gd name="connsiteX1449" fmla="*/ 10441242 w 12191999"/>
                <a:gd name="connsiteY1449" fmla="*/ 644210 h 1159457"/>
                <a:gd name="connsiteX1450" fmla="*/ 10441242 w 12191999"/>
                <a:gd name="connsiteY1450" fmla="*/ 643399 h 1159457"/>
                <a:gd name="connsiteX1451" fmla="*/ 10441242 w 12191999"/>
                <a:gd name="connsiteY1451" fmla="*/ 637725 h 1159457"/>
                <a:gd name="connsiteX1452" fmla="*/ 10442002 w 12191999"/>
                <a:gd name="connsiteY1452" fmla="*/ 637725 h 1159457"/>
                <a:gd name="connsiteX1453" fmla="*/ 10447322 w 12191999"/>
                <a:gd name="connsiteY1453" fmla="*/ 637725 h 1159457"/>
                <a:gd name="connsiteX1454" fmla="*/ 10447322 w 12191999"/>
                <a:gd name="connsiteY1454" fmla="*/ 639076 h 1159457"/>
                <a:gd name="connsiteX1455" fmla="*/ 10447322 w 12191999"/>
                <a:gd name="connsiteY1455" fmla="*/ 648534 h 1159457"/>
                <a:gd name="connsiteX1456" fmla="*/ 10485829 w 12191999"/>
                <a:gd name="connsiteY1456" fmla="*/ 648534 h 1159457"/>
                <a:gd name="connsiteX1457" fmla="*/ 10485829 w 12191999"/>
                <a:gd name="connsiteY1457" fmla="*/ 786887 h 1159457"/>
                <a:gd name="connsiteX1458" fmla="*/ 10487349 w 12191999"/>
                <a:gd name="connsiteY1458" fmla="*/ 786887 h 1159457"/>
                <a:gd name="connsiteX1459" fmla="*/ 10497989 w 12191999"/>
                <a:gd name="connsiteY1459" fmla="*/ 786887 h 1159457"/>
                <a:gd name="connsiteX1460" fmla="*/ 10497989 w 12191999"/>
                <a:gd name="connsiteY1460" fmla="*/ 773917 h 1159457"/>
                <a:gd name="connsiteX1461" fmla="*/ 10502043 w 12191999"/>
                <a:gd name="connsiteY1461" fmla="*/ 773917 h 1159457"/>
                <a:gd name="connsiteX1462" fmla="*/ 10502043 w 12191999"/>
                <a:gd name="connsiteY1462" fmla="*/ 786887 h 1159457"/>
                <a:gd name="connsiteX1463" fmla="*/ 10532443 w 12191999"/>
                <a:gd name="connsiteY1463" fmla="*/ 786887 h 1159457"/>
                <a:gd name="connsiteX1464" fmla="*/ 10532443 w 12191999"/>
                <a:gd name="connsiteY1464" fmla="*/ 756622 h 1159457"/>
                <a:gd name="connsiteX1465" fmla="*/ 10544603 w 12191999"/>
                <a:gd name="connsiteY1465" fmla="*/ 756622 h 1159457"/>
                <a:gd name="connsiteX1466" fmla="*/ 10556763 w 12191999"/>
                <a:gd name="connsiteY1466" fmla="*/ 754461 h 1159457"/>
                <a:gd name="connsiteX1467" fmla="*/ 10560817 w 12191999"/>
                <a:gd name="connsiteY1467" fmla="*/ 756622 h 1159457"/>
                <a:gd name="connsiteX1468" fmla="*/ 10570950 w 12191999"/>
                <a:gd name="connsiteY1468" fmla="*/ 756622 h 1159457"/>
                <a:gd name="connsiteX1469" fmla="*/ 10570950 w 12191999"/>
                <a:gd name="connsiteY1469" fmla="*/ 786887 h 1159457"/>
                <a:gd name="connsiteX1470" fmla="*/ 10579057 w 12191999"/>
                <a:gd name="connsiteY1470" fmla="*/ 786887 h 1159457"/>
                <a:gd name="connsiteX1471" fmla="*/ 10579057 w 12191999"/>
                <a:gd name="connsiteY1471" fmla="*/ 804182 h 1159457"/>
                <a:gd name="connsiteX1472" fmla="*/ 10588393 w 12191999"/>
                <a:gd name="connsiteY1472" fmla="*/ 805087 h 1159457"/>
                <a:gd name="connsiteX1473" fmla="*/ 10601351 w 12191999"/>
                <a:gd name="connsiteY1473" fmla="*/ 805087 h 1159457"/>
                <a:gd name="connsiteX1474" fmla="*/ 10601351 w 12191999"/>
                <a:gd name="connsiteY1474" fmla="*/ 789049 h 1159457"/>
                <a:gd name="connsiteX1475" fmla="*/ 10669307 w 12191999"/>
                <a:gd name="connsiteY1475" fmla="*/ 789049 h 1159457"/>
                <a:gd name="connsiteX1476" fmla="*/ 10669307 w 12191999"/>
                <a:gd name="connsiteY1476" fmla="*/ 703796 h 1159457"/>
                <a:gd name="connsiteX1477" fmla="*/ 10741315 w 12191999"/>
                <a:gd name="connsiteY1477" fmla="*/ 703796 h 1159457"/>
                <a:gd name="connsiteX1478" fmla="*/ 10741315 w 12191999"/>
                <a:gd name="connsiteY1478" fmla="*/ 782564 h 1159457"/>
                <a:gd name="connsiteX1479" fmla="*/ 10743219 w 12191999"/>
                <a:gd name="connsiteY1479" fmla="*/ 782564 h 1159457"/>
                <a:gd name="connsiteX1480" fmla="*/ 10744461 w 12191999"/>
                <a:gd name="connsiteY1480" fmla="*/ 805087 h 1159457"/>
                <a:gd name="connsiteX1481" fmla="*/ 10754137 w 12191999"/>
                <a:gd name="connsiteY1481" fmla="*/ 805087 h 1159457"/>
                <a:gd name="connsiteX1482" fmla="*/ 10755379 w 12191999"/>
                <a:gd name="connsiteY1482" fmla="*/ 782564 h 1159457"/>
                <a:gd name="connsiteX1483" fmla="*/ 10761459 w 12191999"/>
                <a:gd name="connsiteY1483" fmla="*/ 782564 h 1159457"/>
                <a:gd name="connsiteX1484" fmla="*/ 10762701 w 12191999"/>
                <a:gd name="connsiteY1484" fmla="*/ 805087 h 1159457"/>
                <a:gd name="connsiteX1485" fmla="*/ 10813323 w 12191999"/>
                <a:gd name="connsiteY1485" fmla="*/ 805087 h 1159457"/>
                <a:gd name="connsiteX1486" fmla="*/ 10813323 w 12191999"/>
                <a:gd name="connsiteY1486" fmla="*/ 642059 h 1159457"/>
                <a:gd name="connsiteX1487" fmla="*/ 11010650 w 12191999"/>
                <a:gd name="connsiteY1487" fmla="*/ 642059 h 1159457"/>
                <a:gd name="connsiteX1488" fmla="*/ 11010650 w 12191999"/>
                <a:gd name="connsiteY1488" fmla="*/ 805087 h 1159457"/>
                <a:gd name="connsiteX1489" fmla="*/ 11029347 w 12191999"/>
                <a:gd name="connsiteY1489" fmla="*/ 805087 h 1159457"/>
                <a:gd name="connsiteX1490" fmla="*/ 11029347 w 12191999"/>
                <a:gd name="connsiteY1490" fmla="*/ 722394 h 1159457"/>
                <a:gd name="connsiteX1491" fmla="*/ 11124467 w 12191999"/>
                <a:gd name="connsiteY1491" fmla="*/ 722394 h 1159457"/>
                <a:gd name="connsiteX1492" fmla="*/ 11136397 w 12191999"/>
                <a:gd name="connsiteY1492" fmla="*/ 404253 h 1159457"/>
                <a:gd name="connsiteX1493" fmla="*/ 11124237 w 12191999"/>
                <a:gd name="connsiteY1493" fmla="*/ 382635 h 1159457"/>
                <a:gd name="connsiteX1494" fmla="*/ 11118157 w 12191999"/>
                <a:gd name="connsiteY1494" fmla="*/ 378311 h 1159457"/>
                <a:gd name="connsiteX1495" fmla="*/ 11126264 w 12191999"/>
                <a:gd name="connsiteY1495" fmla="*/ 354532 h 1159457"/>
                <a:gd name="connsiteX1496" fmla="*/ 11126264 w 12191999"/>
                <a:gd name="connsiteY1496" fmla="*/ 337238 h 1159457"/>
                <a:gd name="connsiteX1497" fmla="*/ 11140451 w 12191999"/>
                <a:gd name="connsiteY1497" fmla="*/ 337238 h 1159457"/>
                <a:gd name="connsiteX1498" fmla="*/ 11140451 w 12191999"/>
                <a:gd name="connsiteY1498" fmla="*/ 315620 h 1159457"/>
                <a:gd name="connsiteX1499" fmla="*/ 11142477 w 12191999"/>
                <a:gd name="connsiteY1499" fmla="*/ 311296 h 1159457"/>
                <a:gd name="connsiteX1500" fmla="*/ 11142477 w 12191999"/>
                <a:gd name="connsiteY1500" fmla="*/ 233472 h 1159457"/>
                <a:gd name="connsiteX1501" fmla="*/ 11140451 w 12191999"/>
                <a:gd name="connsiteY1501" fmla="*/ 226987 h 1159457"/>
                <a:gd name="connsiteX1502" fmla="*/ 11146531 w 12191999"/>
                <a:gd name="connsiteY1502" fmla="*/ 220501 h 1159457"/>
                <a:gd name="connsiteX1503" fmla="*/ 11146531 w 12191999"/>
                <a:gd name="connsiteY1503" fmla="*/ 162133 h 1159457"/>
                <a:gd name="connsiteX1504" fmla="*/ 11148557 w 12191999"/>
                <a:gd name="connsiteY1504" fmla="*/ 157810 h 1159457"/>
                <a:gd name="connsiteX1505" fmla="*/ 11148557 w 12191999"/>
                <a:gd name="connsiteY1505" fmla="*/ 101604 h 1159457"/>
                <a:gd name="connsiteX1506" fmla="*/ 11150584 w 12191999"/>
                <a:gd name="connsiteY1506" fmla="*/ 82148 h 1159457"/>
                <a:gd name="connsiteX1507" fmla="*/ 11154638 w 12191999"/>
                <a:gd name="connsiteY1507" fmla="*/ 99442 h 1159457"/>
                <a:gd name="connsiteX1508" fmla="*/ 11156664 w 12191999"/>
                <a:gd name="connsiteY1508" fmla="*/ 157810 h 1159457"/>
                <a:gd name="connsiteX1509" fmla="*/ 11158691 w 12191999"/>
                <a:gd name="connsiteY1509" fmla="*/ 220501 h 1159457"/>
                <a:gd name="connsiteX1510" fmla="*/ 11164771 w 12191999"/>
                <a:gd name="connsiteY1510" fmla="*/ 226987 h 1159457"/>
                <a:gd name="connsiteX1511" fmla="*/ 11162744 w 12191999"/>
                <a:gd name="connsiteY1511" fmla="*/ 233472 h 1159457"/>
                <a:gd name="connsiteX1512" fmla="*/ 11162744 w 12191999"/>
                <a:gd name="connsiteY1512" fmla="*/ 311296 h 1159457"/>
                <a:gd name="connsiteX1513" fmla="*/ 11164771 w 12191999"/>
                <a:gd name="connsiteY1513" fmla="*/ 315620 h 1159457"/>
                <a:gd name="connsiteX1514" fmla="*/ 11164771 w 12191999"/>
                <a:gd name="connsiteY1514" fmla="*/ 337238 h 1159457"/>
                <a:gd name="connsiteX1515" fmla="*/ 11178958 w 12191999"/>
                <a:gd name="connsiteY1515" fmla="*/ 337238 h 1159457"/>
                <a:gd name="connsiteX1516" fmla="*/ 11178958 w 12191999"/>
                <a:gd name="connsiteY1516" fmla="*/ 354532 h 1159457"/>
                <a:gd name="connsiteX1517" fmla="*/ 11187065 w 12191999"/>
                <a:gd name="connsiteY1517" fmla="*/ 378311 h 1159457"/>
                <a:gd name="connsiteX1518" fmla="*/ 11180985 w 12191999"/>
                <a:gd name="connsiteY1518" fmla="*/ 382635 h 1159457"/>
                <a:gd name="connsiteX1519" fmla="*/ 11168824 w 12191999"/>
                <a:gd name="connsiteY1519" fmla="*/ 404253 h 1159457"/>
                <a:gd name="connsiteX1520" fmla="*/ 11176931 w 12191999"/>
                <a:gd name="connsiteY1520" fmla="*/ 657181 h 1159457"/>
                <a:gd name="connsiteX1521" fmla="*/ 11241785 w 12191999"/>
                <a:gd name="connsiteY1521" fmla="*/ 657181 h 1159457"/>
                <a:gd name="connsiteX1522" fmla="*/ 11241785 w 12191999"/>
                <a:gd name="connsiteY1522" fmla="*/ 732843 h 1159457"/>
                <a:gd name="connsiteX1523" fmla="*/ 11249892 w 12191999"/>
                <a:gd name="connsiteY1523" fmla="*/ 732843 h 1159457"/>
                <a:gd name="connsiteX1524" fmla="*/ 11251919 w 12191999"/>
                <a:gd name="connsiteY1524" fmla="*/ 726358 h 1159457"/>
                <a:gd name="connsiteX1525" fmla="*/ 11257999 w 12191999"/>
                <a:gd name="connsiteY1525" fmla="*/ 726358 h 1159457"/>
                <a:gd name="connsiteX1526" fmla="*/ 11260026 w 12191999"/>
                <a:gd name="connsiteY1526" fmla="*/ 735005 h 1159457"/>
                <a:gd name="connsiteX1527" fmla="*/ 11272186 w 12191999"/>
                <a:gd name="connsiteY1527" fmla="*/ 735005 h 1159457"/>
                <a:gd name="connsiteX1528" fmla="*/ 11272186 w 12191999"/>
                <a:gd name="connsiteY1528" fmla="*/ 728519 h 1159457"/>
                <a:gd name="connsiteX1529" fmla="*/ 11294479 w 12191999"/>
                <a:gd name="connsiteY1529" fmla="*/ 728519 h 1159457"/>
                <a:gd name="connsiteX1530" fmla="*/ 11294479 w 12191999"/>
                <a:gd name="connsiteY1530" fmla="*/ 735005 h 1159457"/>
                <a:gd name="connsiteX1531" fmla="*/ 11314746 w 12191999"/>
                <a:gd name="connsiteY1531" fmla="*/ 735005 h 1159457"/>
                <a:gd name="connsiteX1532" fmla="*/ 11314746 w 12191999"/>
                <a:gd name="connsiteY1532" fmla="*/ 780402 h 1159457"/>
                <a:gd name="connsiteX1533" fmla="*/ 11328933 w 12191999"/>
                <a:gd name="connsiteY1533" fmla="*/ 780402 h 1159457"/>
                <a:gd name="connsiteX1534" fmla="*/ 11328933 w 12191999"/>
                <a:gd name="connsiteY1534" fmla="*/ 767431 h 1159457"/>
                <a:gd name="connsiteX1535" fmla="*/ 11345147 w 12191999"/>
                <a:gd name="connsiteY1535" fmla="*/ 767431 h 1159457"/>
                <a:gd name="connsiteX1536" fmla="*/ 11345147 w 12191999"/>
                <a:gd name="connsiteY1536" fmla="*/ 588004 h 1159457"/>
                <a:gd name="connsiteX1537" fmla="*/ 11351227 w 12191999"/>
                <a:gd name="connsiteY1537" fmla="*/ 581518 h 1159457"/>
                <a:gd name="connsiteX1538" fmla="*/ 11424188 w 12191999"/>
                <a:gd name="connsiteY1538" fmla="*/ 581518 h 1159457"/>
                <a:gd name="connsiteX1539" fmla="*/ 11424188 w 12191999"/>
                <a:gd name="connsiteY1539" fmla="*/ 590166 h 1159457"/>
                <a:gd name="connsiteX1540" fmla="*/ 11434321 w 12191999"/>
                <a:gd name="connsiteY1540" fmla="*/ 590166 h 1159457"/>
                <a:gd name="connsiteX1541" fmla="*/ 11434321 w 12191999"/>
                <a:gd name="connsiteY1541" fmla="*/ 704740 h 1159457"/>
                <a:gd name="connsiteX1542" fmla="*/ 11456615 w 12191999"/>
                <a:gd name="connsiteY1542" fmla="*/ 704740 h 1159457"/>
                <a:gd name="connsiteX1543" fmla="*/ 11456615 w 12191999"/>
                <a:gd name="connsiteY1543" fmla="*/ 637725 h 1159457"/>
                <a:gd name="connsiteX1544" fmla="*/ 11482962 w 12191999"/>
                <a:gd name="connsiteY1544" fmla="*/ 637725 h 1159457"/>
                <a:gd name="connsiteX1545" fmla="*/ 11487015 w 12191999"/>
                <a:gd name="connsiteY1545" fmla="*/ 633401 h 1159457"/>
                <a:gd name="connsiteX1546" fmla="*/ 11495122 w 12191999"/>
                <a:gd name="connsiteY1546" fmla="*/ 633401 h 1159457"/>
                <a:gd name="connsiteX1547" fmla="*/ 11499175 w 12191999"/>
                <a:gd name="connsiteY1547" fmla="*/ 637725 h 1159457"/>
                <a:gd name="connsiteX1548" fmla="*/ 11521469 w 12191999"/>
                <a:gd name="connsiteY1548" fmla="*/ 637725 h 1159457"/>
                <a:gd name="connsiteX1549" fmla="*/ 11521469 w 12191999"/>
                <a:gd name="connsiteY1549" fmla="*/ 520989 h 1159457"/>
                <a:gd name="connsiteX1550" fmla="*/ 11578216 w 12191999"/>
                <a:gd name="connsiteY1550" fmla="*/ 510180 h 1159457"/>
                <a:gd name="connsiteX1551" fmla="*/ 11578216 w 12191999"/>
                <a:gd name="connsiteY1551" fmla="*/ 511261 h 1159457"/>
                <a:gd name="connsiteX1552" fmla="*/ 11578216 w 12191999"/>
                <a:gd name="connsiteY1552" fmla="*/ 518827 h 1159457"/>
                <a:gd name="connsiteX1553" fmla="*/ 11604563 w 12191999"/>
                <a:gd name="connsiteY1553" fmla="*/ 518827 h 1159457"/>
                <a:gd name="connsiteX1554" fmla="*/ 11604563 w 12191999"/>
                <a:gd name="connsiteY1554" fmla="*/ 773917 h 1159457"/>
                <a:gd name="connsiteX1555" fmla="*/ 11626857 w 12191999"/>
                <a:gd name="connsiteY1555" fmla="*/ 773917 h 1159457"/>
                <a:gd name="connsiteX1556" fmla="*/ 11626857 w 12191999"/>
                <a:gd name="connsiteY1556" fmla="*/ 769593 h 1159457"/>
                <a:gd name="connsiteX1557" fmla="*/ 11639017 w 12191999"/>
                <a:gd name="connsiteY1557" fmla="*/ 769593 h 1159457"/>
                <a:gd name="connsiteX1558" fmla="*/ 11639017 w 12191999"/>
                <a:gd name="connsiteY1558" fmla="*/ 773917 h 1159457"/>
                <a:gd name="connsiteX1559" fmla="*/ 11663337 w 12191999"/>
                <a:gd name="connsiteY1559" fmla="*/ 773917 h 1159457"/>
                <a:gd name="connsiteX1560" fmla="*/ 11663337 w 12191999"/>
                <a:gd name="connsiteY1560" fmla="*/ 760946 h 1159457"/>
                <a:gd name="connsiteX1561" fmla="*/ 11691711 w 12191999"/>
                <a:gd name="connsiteY1561" fmla="*/ 760946 h 1159457"/>
                <a:gd name="connsiteX1562" fmla="*/ 11703871 w 12191999"/>
                <a:gd name="connsiteY1562" fmla="*/ 756622 h 1159457"/>
                <a:gd name="connsiteX1563" fmla="*/ 11724138 w 12191999"/>
                <a:gd name="connsiteY1563" fmla="*/ 760946 h 1159457"/>
                <a:gd name="connsiteX1564" fmla="*/ 11724138 w 12191999"/>
                <a:gd name="connsiteY1564" fmla="*/ 743652 h 1159457"/>
                <a:gd name="connsiteX1565" fmla="*/ 11732245 w 12191999"/>
                <a:gd name="connsiteY1565" fmla="*/ 743652 h 1159457"/>
                <a:gd name="connsiteX1566" fmla="*/ 11732245 w 12191999"/>
                <a:gd name="connsiteY1566" fmla="*/ 730681 h 1159457"/>
                <a:gd name="connsiteX1567" fmla="*/ 11788992 w 12191999"/>
                <a:gd name="connsiteY1567" fmla="*/ 730681 h 1159457"/>
                <a:gd name="connsiteX1568" fmla="*/ 11788992 w 12191999"/>
                <a:gd name="connsiteY1568" fmla="*/ 700416 h 1159457"/>
                <a:gd name="connsiteX1569" fmla="*/ 11807232 w 12191999"/>
                <a:gd name="connsiteY1569" fmla="*/ 700416 h 1159457"/>
                <a:gd name="connsiteX1570" fmla="*/ 11807232 w 12191999"/>
                <a:gd name="connsiteY1570" fmla="*/ 693931 h 1159457"/>
                <a:gd name="connsiteX1571" fmla="*/ 11819392 w 12191999"/>
                <a:gd name="connsiteY1571" fmla="*/ 693931 h 1159457"/>
                <a:gd name="connsiteX1572" fmla="*/ 11819392 w 12191999"/>
                <a:gd name="connsiteY1572" fmla="*/ 700416 h 1159457"/>
                <a:gd name="connsiteX1573" fmla="*/ 11835606 w 12191999"/>
                <a:gd name="connsiteY1573" fmla="*/ 700416 h 1159457"/>
                <a:gd name="connsiteX1574" fmla="*/ 11835606 w 12191999"/>
                <a:gd name="connsiteY1574" fmla="*/ 750137 h 1159457"/>
                <a:gd name="connsiteX1575" fmla="*/ 11868033 w 12191999"/>
                <a:gd name="connsiteY1575" fmla="*/ 750137 h 1159457"/>
                <a:gd name="connsiteX1576" fmla="*/ 11868033 w 12191999"/>
                <a:gd name="connsiteY1576" fmla="*/ 724196 h 1159457"/>
                <a:gd name="connsiteX1577" fmla="*/ 11906540 w 12191999"/>
                <a:gd name="connsiteY1577" fmla="*/ 724196 h 1159457"/>
                <a:gd name="connsiteX1578" fmla="*/ 11906540 w 12191999"/>
                <a:gd name="connsiteY1578" fmla="*/ 693931 h 1159457"/>
                <a:gd name="connsiteX1579" fmla="*/ 11955181 w 12191999"/>
                <a:gd name="connsiteY1579" fmla="*/ 693931 h 1159457"/>
                <a:gd name="connsiteX1580" fmla="*/ 11955181 w 12191999"/>
                <a:gd name="connsiteY1580" fmla="*/ 805087 h 1159457"/>
                <a:gd name="connsiteX1581" fmla="*/ 11955181 w 12191999"/>
                <a:gd name="connsiteY1581" fmla="*/ 818866 h 1159457"/>
                <a:gd name="connsiteX1582" fmla="*/ 11964324 w 12191999"/>
                <a:gd name="connsiteY1582" fmla="*/ 818866 h 1159457"/>
                <a:gd name="connsiteX1583" fmla="*/ 11964324 w 12191999"/>
                <a:gd name="connsiteY1583" fmla="*/ 762555 h 1159457"/>
                <a:gd name="connsiteX1584" fmla="*/ 11967661 w 12191999"/>
                <a:gd name="connsiteY1584" fmla="*/ 756622 h 1159457"/>
                <a:gd name="connsiteX1585" fmla="*/ 11967661 w 12191999"/>
                <a:gd name="connsiteY1585" fmla="*/ 758514 h 1159457"/>
                <a:gd name="connsiteX1586" fmla="*/ 11967661 w 12191999"/>
                <a:gd name="connsiteY1586" fmla="*/ 771755 h 1159457"/>
                <a:gd name="connsiteX1587" fmla="*/ 11971714 w 12191999"/>
                <a:gd name="connsiteY1587" fmla="*/ 726358 h 1159457"/>
                <a:gd name="connsiteX1588" fmla="*/ 11972474 w 12191999"/>
                <a:gd name="connsiteY1588" fmla="*/ 726358 h 1159457"/>
                <a:gd name="connsiteX1589" fmla="*/ 11977794 w 12191999"/>
                <a:gd name="connsiteY1589" fmla="*/ 726358 h 1159457"/>
                <a:gd name="connsiteX1590" fmla="*/ 11977794 w 12191999"/>
                <a:gd name="connsiteY1590" fmla="*/ 661504 h 1159457"/>
                <a:gd name="connsiteX1591" fmla="*/ 11978808 w 12191999"/>
                <a:gd name="connsiteY1591" fmla="*/ 661504 h 1159457"/>
                <a:gd name="connsiteX1592" fmla="*/ 11985901 w 12191999"/>
                <a:gd name="connsiteY1592" fmla="*/ 661504 h 1159457"/>
                <a:gd name="connsiteX1593" fmla="*/ 11998061 w 12191999"/>
                <a:gd name="connsiteY1593" fmla="*/ 618269 h 1159457"/>
                <a:gd name="connsiteX1594" fmla="*/ 11999328 w 12191999"/>
                <a:gd name="connsiteY1594" fmla="*/ 618269 h 1159457"/>
                <a:gd name="connsiteX1595" fmla="*/ 12008195 w 12191999"/>
                <a:gd name="connsiteY1595" fmla="*/ 618269 h 1159457"/>
                <a:gd name="connsiteX1596" fmla="*/ 12018328 w 12191999"/>
                <a:gd name="connsiteY1596" fmla="*/ 661504 h 1159457"/>
                <a:gd name="connsiteX1597" fmla="*/ 12019341 w 12191999"/>
                <a:gd name="connsiteY1597" fmla="*/ 661504 h 1159457"/>
                <a:gd name="connsiteX1598" fmla="*/ 12026435 w 12191999"/>
                <a:gd name="connsiteY1598" fmla="*/ 661504 h 1159457"/>
                <a:gd name="connsiteX1599" fmla="*/ 12026435 w 12191999"/>
                <a:gd name="connsiteY1599" fmla="*/ 700416 h 1159457"/>
                <a:gd name="connsiteX1600" fmla="*/ 12028208 w 12191999"/>
                <a:gd name="connsiteY1600" fmla="*/ 700416 h 1159457"/>
                <a:gd name="connsiteX1601" fmla="*/ 12040622 w 12191999"/>
                <a:gd name="connsiteY1601" fmla="*/ 700416 h 1159457"/>
                <a:gd name="connsiteX1602" fmla="*/ 12040622 w 12191999"/>
                <a:gd name="connsiteY1602" fmla="*/ 702578 h 1159457"/>
                <a:gd name="connsiteX1603" fmla="*/ 12040622 w 12191999"/>
                <a:gd name="connsiteY1603" fmla="*/ 717710 h 1159457"/>
                <a:gd name="connsiteX1604" fmla="*/ 12044675 w 12191999"/>
                <a:gd name="connsiteY1604" fmla="*/ 715549 h 1159457"/>
                <a:gd name="connsiteX1605" fmla="*/ 12044675 w 12191999"/>
                <a:gd name="connsiteY1605" fmla="*/ 700416 h 1159457"/>
                <a:gd name="connsiteX1606" fmla="*/ 12046195 w 12191999"/>
                <a:gd name="connsiteY1606" fmla="*/ 700416 h 1159457"/>
                <a:gd name="connsiteX1607" fmla="*/ 12056835 w 12191999"/>
                <a:gd name="connsiteY1607" fmla="*/ 700416 h 1159457"/>
                <a:gd name="connsiteX1608" fmla="*/ 12056835 w 12191999"/>
                <a:gd name="connsiteY1608" fmla="*/ 702037 h 1159457"/>
                <a:gd name="connsiteX1609" fmla="*/ 12056835 w 12191999"/>
                <a:gd name="connsiteY1609" fmla="*/ 713387 h 1159457"/>
                <a:gd name="connsiteX1610" fmla="*/ 12087236 w 12191999"/>
                <a:gd name="connsiteY1610" fmla="*/ 713387 h 1159457"/>
                <a:gd name="connsiteX1611" fmla="*/ 12087236 w 12191999"/>
                <a:gd name="connsiteY1611" fmla="*/ 676637 h 1159457"/>
                <a:gd name="connsiteX1612" fmla="*/ 12088502 w 12191999"/>
                <a:gd name="connsiteY1612" fmla="*/ 676637 h 1159457"/>
                <a:gd name="connsiteX1613" fmla="*/ 12097369 w 12191999"/>
                <a:gd name="connsiteY1613" fmla="*/ 676637 h 1159457"/>
                <a:gd name="connsiteX1614" fmla="*/ 12097369 w 12191999"/>
                <a:gd name="connsiteY1614" fmla="*/ 698254 h 1159457"/>
                <a:gd name="connsiteX1615" fmla="*/ 12099396 w 12191999"/>
                <a:gd name="connsiteY1615" fmla="*/ 665828 h 1159457"/>
                <a:gd name="connsiteX1616" fmla="*/ 12121689 w 12191999"/>
                <a:gd name="connsiteY1616" fmla="*/ 665828 h 1159457"/>
                <a:gd name="connsiteX1617" fmla="*/ 12121689 w 12191999"/>
                <a:gd name="connsiteY1617" fmla="*/ 664206 h 1159457"/>
                <a:gd name="connsiteX1618" fmla="*/ 12121689 w 12191999"/>
                <a:gd name="connsiteY1618" fmla="*/ 652857 h 1159457"/>
                <a:gd name="connsiteX1619" fmla="*/ 12122449 w 12191999"/>
                <a:gd name="connsiteY1619" fmla="*/ 652857 h 1159457"/>
                <a:gd name="connsiteX1620" fmla="*/ 12127769 w 12191999"/>
                <a:gd name="connsiteY1620" fmla="*/ 652857 h 1159457"/>
                <a:gd name="connsiteX1621" fmla="*/ 12127769 w 12191999"/>
                <a:gd name="connsiteY1621" fmla="*/ 650966 h 1159457"/>
                <a:gd name="connsiteX1622" fmla="*/ 12127769 w 12191999"/>
                <a:gd name="connsiteY1622" fmla="*/ 637725 h 1159457"/>
                <a:gd name="connsiteX1623" fmla="*/ 12131823 w 12191999"/>
                <a:gd name="connsiteY1623" fmla="*/ 644210 h 1159457"/>
                <a:gd name="connsiteX1624" fmla="*/ 12134103 w 12191999"/>
                <a:gd name="connsiteY1624" fmla="*/ 644210 h 1159457"/>
                <a:gd name="connsiteX1625" fmla="*/ 12150063 w 12191999"/>
                <a:gd name="connsiteY1625" fmla="*/ 644210 h 1159457"/>
                <a:gd name="connsiteX1626" fmla="*/ 12150063 w 12191999"/>
                <a:gd name="connsiteY1626" fmla="*/ 643399 h 1159457"/>
                <a:gd name="connsiteX1627" fmla="*/ 12150063 w 12191999"/>
                <a:gd name="connsiteY1627" fmla="*/ 637725 h 1159457"/>
                <a:gd name="connsiteX1628" fmla="*/ 12150823 w 12191999"/>
                <a:gd name="connsiteY1628" fmla="*/ 637725 h 1159457"/>
                <a:gd name="connsiteX1629" fmla="*/ 12156143 w 12191999"/>
                <a:gd name="connsiteY1629" fmla="*/ 637725 h 1159457"/>
                <a:gd name="connsiteX1630" fmla="*/ 12156143 w 12191999"/>
                <a:gd name="connsiteY1630" fmla="*/ 639076 h 1159457"/>
                <a:gd name="connsiteX1631" fmla="*/ 12156143 w 12191999"/>
                <a:gd name="connsiteY1631" fmla="*/ 648534 h 1159457"/>
                <a:gd name="connsiteX1632" fmla="*/ 12191999 w 12191999"/>
                <a:gd name="connsiteY1632" fmla="*/ 648534 h 1159457"/>
                <a:gd name="connsiteX1633" fmla="*/ 12191999 w 12191999"/>
                <a:gd name="connsiteY1633" fmla="*/ 1159457 h 1159457"/>
                <a:gd name="connsiteX1634" fmla="*/ 2054 w 12191999"/>
                <a:gd name="connsiteY1634" fmla="*/ 1158314 h 1159457"/>
                <a:gd name="connsiteX1635" fmla="*/ 0 w 12191999"/>
                <a:gd name="connsiteY1635" fmla="*/ 724196 h 1159457"/>
                <a:gd name="connsiteX1636" fmla="*/ 20267 w 12191999"/>
                <a:gd name="connsiteY1636" fmla="*/ 724196 h 1159457"/>
                <a:gd name="connsiteX1637" fmla="*/ 20774 w 12191999"/>
                <a:gd name="connsiteY1637" fmla="*/ 723115 h 1159457"/>
                <a:gd name="connsiteX1638" fmla="*/ 24320 w 12191999"/>
                <a:gd name="connsiteY1638" fmla="*/ 715549 h 1159457"/>
                <a:gd name="connsiteX1639" fmla="*/ 26095 w 12191999"/>
                <a:gd name="connsiteY1639" fmla="*/ 715819 h 1159457"/>
                <a:gd name="connsiteX1640" fmla="*/ 38507 w 12191999"/>
                <a:gd name="connsiteY1640" fmla="*/ 717710 h 1159457"/>
                <a:gd name="connsiteX1641" fmla="*/ 39014 w 12191999"/>
                <a:gd name="connsiteY1641" fmla="*/ 719062 h 1159457"/>
                <a:gd name="connsiteX1642" fmla="*/ 42560 w 12191999"/>
                <a:gd name="connsiteY1642" fmla="*/ 728519 h 1159457"/>
                <a:gd name="connsiteX1643" fmla="*/ 68907 w 12191999"/>
                <a:gd name="connsiteY1643" fmla="*/ 730681 h 1159457"/>
                <a:gd name="connsiteX1644" fmla="*/ 68907 w 12191999"/>
                <a:gd name="connsiteY1644" fmla="*/ 607460 h 1159457"/>
                <a:gd name="connsiteX1645" fmla="*/ 70934 w 12191999"/>
                <a:gd name="connsiteY1645" fmla="*/ 607460 h 1159457"/>
                <a:gd name="connsiteX1646" fmla="*/ 85121 w 12191999"/>
                <a:gd name="connsiteY1646" fmla="*/ 607460 h 1159457"/>
                <a:gd name="connsiteX1647" fmla="*/ 85121 w 12191999"/>
                <a:gd name="connsiteY1647" fmla="*/ 471268 h 1159457"/>
                <a:gd name="connsiteX1648" fmla="*/ 86894 w 12191999"/>
                <a:gd name="connsiteY1648" fmla="*/ 471268 h 1159457"/>
                <a:gd name="connsiteX1649" fmla="*/ 99308 w 12191999"/>
                <a:gd name="connsiteY1649" fmla="*/ 471268 h 1159457"/>
                <a:gd name="connsiteX1650" fmla="*/ 99308 w 12191999"/>
                <a:gd name="connsiteY1650" fmla="*/ 356694 h 1159457"/>
                <a:gd name="connsiteX1651" fmla="*/ 103361 w 12191999"/>
                <a:gd name="connsiteY1651" fmla="*/ 328590 h 1159457"/>
                <a:gd name="connsiteX1652" fmla="*/ 105388 w 12191999"/>
                <a:gd name="connsiteY1652" fmla="*/ 328590 h 1159457"/>
                <a:gd name="connsiteX1653" fmla="*/ 119575 w 12191999"/>
                <a:gd name="connsiteY1653" fmla="*/ 328590 h 1159457"/>
                <a:gd name="connsiteX1654" fmla="*/ 156055 w 12191999"/>
                <a:gd name="connsiteY1654" fmla="*/ 246443 h 1159457"/>
                <a:gd name="connsiteX1655" fmla="*/ 160109 w 12191999"/>
                <a:gd name="connsiteY1655" fmla="*/ 0 h 1159457"/>
                <a:gd name="connsiteX0" fmla="*/ 160109 w 12191999"/>
                <a:gd name="connsiteY0" fmla="*/ 0 h 1490383"/>
                <a:gd name="connsiteX1" fmla="*/ 162135 w 12191999"/>
                <a:gd name="connsiteY1" fmla="*/ 246443 h 1490383"/>
                <a:gd name="connsiteX2" fmla="*/ 200643 w 12191999"/>
                <a:gd name="connsiteY2" fmla="*/ 326429 h 1490383"/>
                <a:gd name="connsiteX3" fmla="*/ 202669 w 12191999"/>
                <a:gd name="connsiteY3" fmla="*/ 326429 h 1490383"/>
                <a:gd name="connsiteX4" fmla="*/ 216856 w 12191999"/>
                <a:gd name="connsiteY4" fmla="*/ 326429 h 1490383"/>
                <a:gd name="connsiteX5" fmla="*/ 216856 w 12191999"/>
                <a:gd name="connsiteY5" fmla="*/ 350208 h 1490383"/>
                <a:gd name="connsiteX6" fmla="*/ 217363 w 12191999"/>
                <a:gd name="connsiteY6" fmla="*/ 351019 h 1490383"/>
                <a:gd name="connsiteX7" fmla="*/ 220909 w 12191999"/>
                <a:gd name="connsiteY7" fmla="*/ 356694 h 1490383"/>
                <a:gd name="connsiteX8" fmla="*/ 220909 w 12191999"/>
                <a:gd name="connsiteY8" fmla="*/ 471268 h 1490383"/>
                <a:gd name="connsiteX9" fmla="*/ 223189 w 12191999"/>
                <a:gd name="connsiteY9" fmla="*/ 471268 h 1490383"/>
                <a:gd name="connsiteX10" fmla="*/ 239151 w 12191999"/>
                <a:gd name="connsiteY10" fmla="*/ 471268 h 1490383"/>
                <a:gd name="connsiteX11" fmla="*/ 239151 w 12191999"/>
                <a:gd name="connsiteY11" fmla="*/ 611783 h 1490383"/>
                <a:gd name="connsiteX12" fmla="*/ 240670 w 12191999"/>
                <a:gd name="connsiteY12" fmla="*/ 611513 h 1490383"/>
                <a:gd name="connsiteX13" fmla="*/ 251310 w 12191999"/>
                <a:gd name="connsiteY13" fmla="*/ 609622 h 1490383"/>
                <a:gd name="connsiteX14" fmla="*/ 249283 w 12191999"/>
                <a:gd name="connsiteY14" fmla="*/ 698254 h 1490383"/>
                <a:gd name="connsiteX15" fmla="*/ 250804 w 12191999"/>
                <a:gd name="connsiteY15" fmla="*/ 698525 h 1490383"/>
                <a:gd name="connsiteX16" fmla="*/ 261444 w 12191999"/>
                <a:gd name="connsiteY16" fmla="*/ 700416 h 1490383"/>
                <a:gd name="connsiteX17" fmla="*/ 261696 w 12191999"/>
                <a:gd name="connsiteY17" fmla="*/ 701227 h 1490383"/>
                <a:gd name="connsiteX18" fmla="*/ 263470 w 12191999"/>
                <a:gd name="connsiteY18" fmla="*/ 706902 h 1490383"/>
                <a:gd name="connsiteX19" fmla="*/ 264230 w 12191999"/>
                <a:gd name="connsiteY19" fmla="*/ 704470 h 1490383"/>
                <a:gd name="connsiteX20" fmla="*/ 269550 w 12191999"/>
                <a:gd name="connsiteY20" fmla="*/ 687446 h 1490383"/>
                <a:gd name="connsiteX21" fmla="*/ 271323 w 12191999"/>
                <a:gd name="connsiteY21" fmla="*/ 687446 h 1490383"/>
                <a:gd name="connsiteX22" fmla="*/ 283737 w 12191999"/>
                <a:gd name="connsiteY22" fmla="*/ 687446 h 1490383"/>
                <a:gd name="connsiteX23" fmla="*/ 283737 w 12191999"/>
                <a:gd name="connsiteY23" fmla="*/ 719872 h 1490383"/>
                <a:gd name="connsiteX24" fmla="*/ 284750 w 12191999"/>
                <a:gd name="connsiteY24" fmla="*/ 720413 h 1490383"/>
                <a:gd name="connsiteX25" fmla="*/ 291844 w 12191999"/>
                <a:gd name="connsiteY25" fmla="*/ 724196 h 1490383"/>
                <a:gd name="connsiteX26" fmla="*/ 291844 w 12191999"/>
                <a:gd name="connsiteY26" fmla="*/ 725547 h 1490383"/>
                <a:gd name="connsiteX27" fmla="*/ 291844 w 12191999"/>
                <a:gd name="connsiteY27" fmla="*/ 735005 h 1490383"/>
                <a:gd name="connsiteX28" fmla="*/ 336431 w 12191999"/>
                <a:gd name="connsiteY28" fmla="*/ 735005 h 1490383"/>
                <a:gd name="connsiteX29" fmla="*/ 336431 w 12191999"/>
                <a:gd name="connsiteY29" fmla="*/ 736086 h 1490383"/>
                <a:gd name="connsiteX30" fmla="*/ 336431 w 12191999"/>
                <a:gd name="connsiteY30" fmla="*/ 743652 h 1490383"/>
                <a:gd name="connsiteX31" fmla="*/ 338457 w 12191999"/>
                <a:gd name="connsiteY31" fmla="*/ 743652 h 1490383"/>
                <a:gd name="connsiteX32" fmla="*/ 352644 w 12191999"/>
                <a:gd name="connsiteY32" fmla="*/ 743652 h 1490383"/>
                <a:gd name="connsiteX33" fmla="*/ 352644 w 12191999"/>
                <a:gd name="connsiteY33" fmla="*/ 713387 h 1490383"/>
                <a:gd name="connsiteX34" fmla="*/ 397231 w 12191999"/>
                <a:gd name="connsiteY34" fmla="*/ 713387 h 1490383"/>
                <a:gd name="connsiteX35" fmla="*/ 397231 w 12191999"/>
                <a:gd name="connsiteY35" fmla="*/ 712036 h 1490383"/>
                <a:gd name="connsiteX36" fmla="*/ 397231 w 12191999"/>
                <a:gd name="connsiteY36" fmla="*/ 702578 h 1490383"/>
                <a:gd name="connsiteX37" fmla="*/ 398245 w 12191999"/>
                <a:gd name="connsiteY37" fmla="*/ 702578 h 1490383"/>
                <a:gd name="connsiteX38" fmla="*/ 405338 w 12191999"/>
                <a:gd name="connsiteY38" fmla="*/ 702578 h 1490383"/>
                <a:gd name="connsiteX39" fmla="*/ 405338 w 12191999"/>
                <a:gd name="connsiteY39" fmla="*/ 700687 h 1490383"/>
                <a:gd name="connsiteX40" fmla="*/ 405338 w 12191999"/>
                <a:gd name="connsiteY40" fmla="*/ 687446 h 1490383"/>
                <a:gd name="connsiteX41" fmla="*/ 406099 w 12191999"/>
                <a:gd name="connsiteY41" fmla="*/ 687446 h 1490383"/>
                <a:gd name="connsiteX42" fmla="*/ 411418 w 12191999"/>
                <a:gd name="connsiteY42" fmla="*/ 687446 h 1490383"/>
                <a:gd name="connsiteX43" fmla="*/ 411418 w 12191999"/>
                <a:gd name="connsiteY43" fmla="*/ 686365 h 1490383"/>
                <a:gd name="connsiteX44" fmla="*/ 411418 w 12191999"/>
                <a:gd name="connsiteY44" fmla="*/ 678798 h 1490383"/>
                <a:gd name="connsiteX45" fmla="*/ 413445 w 12191999"/>
                <a:gd name="connsiteY45" fmla="*/ 678798 h 1490383"/>
                <a:gd name="connsiteX46" fmla="*/ 427632 w 12191999"/>
                <a:gd name="connsiteY46" fmla="*/ 678798 h 1490383"/>
                <a:gd name="connsiteX47" fmla="*/ 427632 w 12191999"/>
                <a:gd name="connsiteY47" fmla="*/ 679879 h 1490383"/>
                <a:gd name="connsiteX48" fmla="*/ 427632 w 12191999"/>
                <a:gd name="connsiteY48" fmla="*/ 687446 h 1490383"/>
                <a:gd name="connsiteX49" fmla="*/ 449925 w 12191999"/>
                <a:gd name="connsiteY49" fmla="*/ 687446 h 1490383"/>
                <a:gd name="connsiteX50" fmla="*/ 449925 w 12191999"/>
                <a:gd name="connsiteY50" fmla="*/ 685554 h 1490383"/>
                <a:gd name="connsiteX51" fmla="*/ 449925 w 12191999"/>
                <a:gd name="connsiteY51" fmla="*/ 672313 h 1490383"/>
                <a:gd name="connsiteX52" fmla="*/ 451700 w 12191999"/>
                <a:gd name="connsiteY52" fmla="*/ 672313 h 1490383"/>
                <a:gd name="connsiteX53" fmla="*/ 464112 w 12191999"/>
                <a:gd name="connsiteY53" fmla="*/ 672313 h 1490383"/>
                <a:gd name="connsiteX54" fmla="*/ 464112 w 12191999"/>
                <a:gd name="connsiteY54" fmla="*/ 696093 h 1490383"/>
                <a:gd name="connsiteX55" fmla="*/ 465126 w 12191999"/>
                <a:gd name="connsiteY55" fmla="*/ 696093 h 1490383"/>
                <a:gd name="connsiteX56" fmla="*/ 472219 w 12191999"/>
                <a:gd name="connsiteY56" fmla="*/ 696093 h 1490383"/>
                <a:gd name="connsiteX57" fmla="*/ 472219 w 12191999"/>
                <a:gd name="connsiteY57" fmla="*/ 695012 h 1490383"/>
                <a:gd name="connsiteX58" fmla="*/ 472219 w 12191999"/>
                <a:gd name="connsiteY58" fmla="*/ 687446 h 1490383"/>
                <a:gd name="connsiteX59" fmla="*/ 473992 w 12191999"/>
                <a:gd name="connsiteY59" fmla="*/ 687446 h 1490383"/>
                <a:gd name="connsiteX60" fmla="*/ 486407 w 12191999"/>
                <a:gd name="connsiteY60" fmla="*/ 687446 h 1490383"/>
                <a:gd name="connsiteX61" fmla="*/ 486407 w 12191999"/>
                <a:gd name="connsiteY61" fmla="*/ 713387 h 1490383"/>
                <a:gd name="connsiteX62" fmla="*/ 488433 w 12191999"/>
                <a:gd name="connsiteY62" fmla="*/ 713387 h 1490383"/>
                <a:gd name="connsiteX63" fmla="*/ 502619 w 12191999"/>
                <a:gd name="connsiteY63" fmla="*/ 713387 h 1490383"/>
                <a:gd name="connsiteX64" fmla="*/ 502619 w 12191999"/>
                <a:gd name="connsiteY64" fmla="*/ 715008 h 1490383"/>
                <a:gd name="connsiteX65" fmla="*/ 502619 w 12191999"/>
                <a:gd name="connsiteY65" fmla="*/ 726358 h 1490383"/>
                <a:gd name="connsiteX66" fmla="*/ 503379 w 12191999"/>
                <a:gd name="connsiteY66" fmla="*/ 726358 h 1490383"/>
                <a:gd name="connsiteX67" fmla="*/ 508700 w 12191999"/>
                <a:gd name="connsiteY67" fmla="*/ 726358 h 1490383"/>
                <a:gd name="connsiteX68" fmla="*/ 508700 w 12191999"/>
                <a:gd name="connsiteY68" fmla="*/ 725547 h 1490383"/>
                <a:gd name="connsiteX69" fmla="*/ 508700 w 12191999"/>
                <a:gd name="connsiteY69" fmla="*/ 719872 h 1490383"/>
                <a:gd name="connsiteX70" fmla="*/ 539100 w 12191999"/>
                <a:gd name="connsiteY70" fmla="*/ 719872 h 1490383"/>
                <a:gd name="connsiteX71" fmla="*/ 539100 w 12191999"/>
                <a:gd name="connsiteY71" fmla="*/ 743652 h 1490383"/>
                <a:gd name="connsiteX72" fmla="*/ 540113 w 12191999"/>
                <a:gd name="connsiteY72" fmla="*/ 743652 h 1490383"/>
                <a:gd name="connsiteX73" fmla="*/ 547207 w 12191999"/>
                <a:gd name="connsiteY73" fmla="*/ 743652 h 1490383"/>
                <a:gd name="connsiteX74" fmla="*/ 547207 w 12191999"/>
                <a:gd name="connsiteY74" fmla="*/ 744733 h 1490383"/>
                <a:gd name="connsiteX75" fmla="*/ 547207 w 12191999"/>
                <a:gd name="connsiteY75" fmla="*/ 752299 h 1490383"/>
                <a:gd name="connsiteX76" fmla="*/ 547967 w 12191999"/>
                <a:gd name="connsiteY76" fmla="*/ 752299 h 1490383"/>
                <a:gd name="connsiteX77" fmla="*/ 553287 w 12191999"/>
                <a:gd name="connsiteY77" fmla="*/ 752299 h 1490383"/>
                <a:gd name="connsiteX78" fmla="*/ 553287 w 12191999"/>
                <a:gd name="connsiteY78" fmla="*/ 750137 h 1490383"/>
                <a:gd name="connsiteX79" fmla="*/ 553287 w 12191999"/>
                <a:gd name="connsiteY79" fmla="*/ 735005 h 1490383"/>
                <a:gd name="connsiteX80" fmla="*/ 554300 w 12191999"/>
                <a:gd name="connsiteY80" fmla="*/ 735005 h 1490383"/>
                <a:gd name="connsiteX81" fmla="*/ 561394 w 12191999"/>
                <a:gd name="connsiteY81" fmla="*/ 735005 h 1490383"/>
                <a:gd name="connsiteX82" fmla="*/ 561394 w 12191999"/>
                <a:gd name="connsiteY82" fmla="*/ 736086 h 1490383"/>
                <a:gd name="connsiteX83" fmla="*/ 561394 w 12191999"/>
                <a:gd name="connsiteY83" fmla="*/ 743652 h 1490383"/>
                <a:gd name="connsiteX84" fmla="*/ 566714 w 12191999"/>
                <a:gd name="connsiteY84" fmla="*/ 741659 h 1490383"/>
                <a:gd name="connsiteX85" fmla="*/ 567474 w 12191999"/>
                <a:gd name="connsiteY85" fmla="*/ 740679 h 1490383"/>
                <a:gd name="connsiteX86" fmla="*/ 567474 w 12191999"/>
                <a:gd name="connsiteY86" fmla="*/ 735005 h 1490383"/>
                <a:gd name="connsiteX87" fmla="*/ 605982 w 12191999"/>
                <a:gd name="connsiteY87" fmla="*/ 735005 h 1490383"/>
                <a:gd name="connsiteX88" fmla="*/ 605982 w 12191999"/>
                <a:gd name="connsiteY88" fmla="*/ 758784 h 1490383"/>
                <a:gd name="connsiteX89" fmla="*/ 608008 w 12191999"/>
                <a:gd name="connsiteY89" fmla="*/ 758784 h 1490383"/>
                <a:gd name="connsiteX90" fmla="*/ 622194 w 12191999"/>
                <a:gd name="connsiteY90" fmla="*/ 758784 h 1490383"/>
                <a:gd name="connsiteX91" fmla="*/ 622194 w 12191999"/>
                <a:gd name="connsiteY91" fmla="*/ 759865 h 1490383"/>
                <a:gd name="connsiteX92" fmla="*/ 622194 w 12191999"/>
                <a:gd name="connsiteY92" fmla="*/ 767431 h 1490383"/>
                <a:gd name="connsiteX93" fmla="*/ 623968 w 12191999"/>
                <a:gd name="connsiteY93" fmla="*/ 767431 h 1490383"/>
                <a:gd name="connsiteX94" fmla="*/ 636381 w 12191999"/>
                <a:gd name="connsiteY94" fmla="*/ 767431 h 1490383"/>
                <a:gd name="connsiteX95" fmla="*/ 636381 w 12191999"/>
                <a:gd name="connsiteY95" fmla="*/ 743652 h 1490383"/>
                <a:gd name="connsiteX96" fmla="*/ 637394 w 12191999"/>
                <a:gd name="connsiteY96" fmla="*/ 743652 h 1490383"/>
                <a:gd name="connsiteX97" fmla="*/ 644488 w 12191999"/>
                <a:gd name="connsiteY97" fmla="*/ 743652 h 1490383"/>
                <a:gd name="connsiteX98" fmla="*/ 644488 w 12191999"/>
                <a:gd name="connsiteY98" fmla="*/ 711225 h 1490383"/>
                <a:gd name="connsiteX99" fmla="*/ 645501 w 12191999"/>
                <a:gd name="connsiteY99" fmla="*/ 711225 h 1490383"/>
                <a:gd name="connsiteX100" fmla="*/ 652595 w 12191999"/>
                <a:gd name="connsiteY100" fmla="*/ 711225 h 1490383"/>
                <a:gd name="connsiteX101" fmla="*/ 652595 w 12191999"/>
                <a:gd name="connsiteY101" fmla="*/ 709334 h 1490383"/>
                <a:gd name="connsiteX102" fmla="*/ 652595 w 12191999"/>
                <a:gd name="connsiteY102" fmla="*/ 696093 h 1490383"/>
                <a:gd name="connsiteX103" fmla="*/ 651328 w 12191999"/>
                <a:gd name="connsiteY103" fmla="*/ 694471 h 1490383"/>
                <a:gd name="connsiteX104" fmla="*/ 656648 w 12191999"/>
                <a:gd name="connsiteY104" fmla="*/ 683122 h 1490383"/>
                <a:gd name="connsiteX105" fmla="*/ 664755 w 12191999"/>
                <a:gd name="connsiteY105" fmla="*/ 711225 h 1490383"/>
                <a:gd name="connsiteX106" fmla="*/ 665515 w 12191999"/>
                <a:gd name="connsiteY106" fmla="*/ 711225 h 1490383"/>
                <a:gd name="connsiteX107" fmla="*/ 670835 w 12191999"/>
                <a:gd name="connsiteY107" fmla="*/ 711225 h 1490383"/>
                <a:gd name="connsiteX108" fmla="*/ 670835 w 12191999"/>
                <a:gd name="connsiteY108" fmla="*/ 605298 h 1490383"/>
                <a:gd name="connsiteX109" fmla="*/ 672356 w 12191999"/>
                <a:gd name="connsiteY109" fmla="*/ 605298 h 1490383"/>
                <a:gd name="connsiteX110" fmla="*/ 682996 w 12191999"/>
                <a:gd name="connsiteY110" fmla="*/ 605298 h 1490383"/>
                <a:gd name="connsiteX111" fmla="*/ 682996 w 12191999"/>
                <a:gd name="connsiteY111" fmla="*/ 557739 h 1490383"/>
                <a:gd name="connsiteX112" fmla="*/ 709342 w 12191999"/>
                <a:gd name="connsiteY112" fmla="*/ 557739 h 1490383"/>
                <a:gd name="connsiteX113" fmla="*/ 709342 w 12191999"/>
                <a:gd name="connsiteY113" fmla="*/ 536121 h 1490383"/>
                <a:gd name="connsiteX114" fmla="*/ 743796 w 12191999"/>
                <a:gd name="connsiteY114" fmla="*/ 536121 h 1490383"/>
                <a:gd name="connsiteX115" fmla="*/ 743796 w 12191999"/>
                <a:gd name="connsiteY115" fmla="*/ 538553 h 1490383"/>
                <a:gd name="connsiteX116" fmla="*/ 743796 w 12191999"/>
                <a:gd name="connsiteY116" fmla="*/ 555577 h 1490383"/>
                <a:gd name="connsiteX117" fmla="*/ 746077 w 12191999"/>
                <a:gd name="connsiteY117" fmla="*/ 555577 h 1490383"/>
                <a:gd name="connsiteX118" fmla="*/ 762036 w 12191999"/>
                <a:gd name="connsiteY118" fmla="*/ 555577 h 1490383"/>
                <a:gd name="connsiteX119" fmla="*/ 762036 w 12191999"/>
                <a:gd name="connsiteY119" fmla="*/ 603136 h 1490383"/>
                <a:gd name="connsiteX120" fmla="*/ 763049 w 12191999"/>
                <a:gd name="connsiteY120" fmla="*/ 603136 h 1490383"/>
                <a:gd name="connsiteX121" fmla="*/ 770144 w 12191999"/>
                <a:gd name="connsiteY121" fmla="*/ 603136 h 1490383"/>
                <a:gd name="connsiteX122" fmla="*/ 784330 w 12191999"/>
                <a:gd name="connsiteY122" fmla="*/ 607460 h 1490383"/>
                <a:gd name="connsiteX123" fmla="*/ 784330 w 12191999"/>
                <a:gd name="connsiteY123" fmla="*/ 646372 h 1490383"/>
                <a:gd name="connsiteX124" fmla="*/ 785344 w 12191999"/>
                <a:gd name="connsiteY124" fmla="*/ 646372 h 1490383"/>
                <a:gd name="connsiteX125" fmla="*/ 792436 w 12191999"/>
                <a:gd name="connsiteY125" fmla="*/ 646372 h 1490383"/>
                <a:gd name="connsiteX126" fmla="*/ 792436 w 12191999"/>
                <a:gd name="connsiteY126" fmla="*/ 647993 h 1490383"/>
                <a:gd name="connsiteX127" fmla="*/ 792436 w 12191999"/>
                <a:gd name="connsiteY127" fmla="*/ 659342 h 1490383"/>
                <a:gd name="connsiteX128" fmla="*/ 794463 w 12191999"/>
                <a:gd name="connsiteY128" fmla="*/ 659342 h 1490383"/>
                <a:gd name="connsiteX129" fmla="*/ 808650 w 12191999"/>
                <a:gd name="connsiteY129" fmla="*/ 659342 h 1490383"/>
                <a:gd name="connsiteX130" fmla="*/ 814730 w 12191999"/>
                <a:gd name="connsiteY130" fmla="*/ 665828 h 1490383"/>
                <a:gd name="connsiteX131" fmla="*/ 814730 w 12191999"/>
                <a:gd name="connsiteY131" fmla="*/ 687446 h 1490383"/>
                <a:gd name="connsiteX132" fmla="*/ 817010 w 12191999"/>
                <a:gd name="connsiteY132" fmla="*/ 687446 h 1490383"/>
                <a:gd name="connsiteX133" fmla="*/ 832971 w 12191999"/>
                <a:gd name="connsiteY133" fmla="*/ 687446 h 1490383"/>
                <a:gd name="connsiteX134" fmla="*/ 832971 w 12191999"/>
                <a:gd name="connsiteY134" fmla="*/ 688526 h 1490383"/>
                <a:gd name="connsiteX135" fmla="*/ 832971 w 12191999"/>
                <a:gd name="connsiteY135" fmla="*/ 696093 h 1490383"/>
                <a:gd name="connsiteX136" fmla="*/ 834238 w 12191999"/>
                <a:gd name="connsiteY136" fmla="*/ 696093 h 1490383"/>
                <a:gd name="connsiteX137" fmla="*/ 843105 w 12191999"/>
                <a:gd name="connsiteY137" fmla="*/ 696093 h 1490383"/>
                <a:gd name="connsiteX138" fmla="*/ 843105 w 12191999"/>
                <a:gd name="connsiteY138" fmla="*/ 698254 h 1490383"/>
                <a:gd name="connsiteX139" fmla="*/ 843105 w 12191999"/>
                <a:gd name="connsiteY139" fmla="*/ 713387 h 1490383"/>
                <a:gd name="connsiteX140" fmla="*/ 847158 w 12191999"/>
                <a:gd name="connsiteY140" fmla="*/ 711495 h 1490383"/>
                <a:gd name="connsiteX141" fmla="*/ 847158 w 12191999"/>
                <a:gd name="connsiteY141" fmla="*/ 698254 h 1490383"/>
                <a:gd name="connsiteX142" fmla="*/ 848170 w 12191999"/>
                <a:gd name="connsiteY142" fmla="*/ 698254 h 1490383"/>
                <a:gd name="connsiteX143" fmla="*/ 855264 w 12191999"/>
                <a:gd name="connsiteY143" fmla="*/ 698254 h 1490383"/>
                <a:gd name="connsiteX144" fmla="*/ 855264 w 12191999"/>
                <a:gd name="connsiteY144" fmla="*/ 699876 h 1490383"/>
                <a:gd name="connsiteX145" fmla="*/ 855264 w 12191999"/>
                <a:gd name="connsiteY145" fmla="*/ 711225 h 1490383"/>
                <a:gd name="connsiteX146" fmla="*/ 856025 w 12191999"/>
                <a:gd name="connsiteY146" fmla="*/ 711225 h 1490383"/>
                <a:gd name="connsiteX147" fmla="*/ 861344 w 12191999"/>
                <a:gd name="connsiteY147" fmla="*/ 711225 h 1490383"/>
                <a:gd name="connsiteX148" fmla="*/ 909984 w 12191999"/>
                <a:gd name="connsiteY148" fmla="*/ 706902 h 1490383"/>
                <a:gd name="connsiteX149" fmla="*/ 909984 w 12191999"/>
                <a:gd name="connsiteY149" fmla="*/ 708253 h 1490383"/>
                <a:gd name="connsiteX150" fmla="*/ 909984 w 12191999"/>
                <a:gd name="connsiteY150" fmla="*/ 717710 h 1490383"/>
                <a:gd name="connsiteX151" fmla="*/ 910744 w 12191999"/>
                <a:gd name="connsiteY151" fmla="*/ 717710 h 1490383"/>
                <a:gd name="connsiteX152" fmla="*/ 916065 w 12191999"/>
                <a:gd name="connsiteY152" fmla="*/ 717710 h 1490383"/>
                <a:gd name="connsiteX153" fmla="*/ 916065 w 12191999"/>
                <a:gd name="connsiteY153" fmla="*/ 719872 h 1490383"/>
                <a:gd name="connsiteX154" fmla="*/ 916065 w 12191999"/>
                <a:gd name="connsiteY154" fmla="*/ 735005 h 1490383"/>
                <a:gd name="connsiteX155" fmla="*/ 918091 w 12191999"/>
                <a:gd name="connsiteY155" fmla="*/ 733654 h 1490383"/>
                <a:gd name="connsiteX156" fmla="*/ 932278 w 12191999"/>
                <a:gd name="connsiteY156" fmla="*/ 724196 h 1490383"/>
                <a:gd name="connsiteX157" fmla="*/ 938359 w 12191999"/>
                <a:gd name="connsiteY157" fmla="*/ 683122 h 1490383"/>
                <a:gd name="connsiteX158" fmla="*/ 939118 w 12191999"/>
                <a:gd name="connsiteY158" fmla="*/ 682852 h 1490383"/>
                <a:gd name="connsiteX159" fmla="*/ 944438 w 12191999"/>
                <a:gd name="connsiteY159" fmla="*/ 680960 h 1490383"/>
                <a:gd name="connsiteX160" fmla="*/ 946466 w 12191999"/>
                <a:gd name="connsiteY160" fmla="*/ 611783 h 1490383"/>
                <a:gd name="connsiteX161" fmla="*/ 948492 w 12191999"/>
                <a:gd name="connsiteY161" fmla="*/ 680960 h 1490383"/>
                <a:gd name="connsiteX162" fmla="*/ 949252 w 12191999"/>
                <a:gd name="connsiteY162" fmla="*/ 681230 h 1490383"/>
                <a:gd name="connsiteX163" fmla="*/ 954572 w 12191999"/>
                <a:gd name="connsiteY163" fmla="*/ 683122 h 1490383"/>
                <a:gd name="connsiteX164" fmla="*/ 954572 w 12191999"/>
                <a:gd name="connsiteY164" fmla="*/ 596651 h 1490383"/>
                <a:gd name="connsiteX165" fmla="*/ 958625 w 12191999"/>
                <a:gd name="connsiteY165" fmla="*/ 564224 h 1490383"/>
                <a:gd name="connsiteX166" fmla="*/ 997133 w 12191999"/>
                <a:gd name="connsiteY166" fmla="*/ 564224 h 1490383"/>
                <a:gd name="connsiteX167" fmla="*/ 997133 w 12191999"/>
                <a:gd name="connsiteY167" fmla="*/ 596651 h 1490383"/>
                <a:gd name="connsiteX168" fmla="*/ 997893 w 12191999"/>
                <a:gd name="connsiteY168" fmla="*/ 596651 h 1490383"/>
                <a:gd name="connsiteX169" fmla="*/ 1003212 w 12191999"/>
                <a:gd name="connsiteY169" fmla="*/ 596651 h 1490383"/>
                <a:gd name="connsiteX170" fmla="*/ 1003212 w 12191999"/>
                <a:gd name="connsiteY170" fmla="*/ 514503 h 1490383"/>
                <a:gd name="connsiteX171" fmla="*/ 1004987 w 12191999"/>
                <a:gd name="connsiteY171" fmla="*/ 514503 h 1490383"/>
                <a:gd name="connsiteX172" fmla="*/ 1017399 w 12191999"/>
                <a:gd name="connsiteY172" fmla="*/ 514503 h 1490383"/>
                <a:gd name="connsiteX173" fmla="*/ 1017399 w 12191999"/>
                <a:gd name="connsiteY173" fmla="*/ 512612 h 1490383"/>
                <a:gd name="connsiteX174" fmla="*/ 1017399 w 12191999"/>
                <a:gd name="connsiteY174" fmla="*/ 499371 h 1490383"/>
                <a:gd name="connsiteX175" fmla="*/ 1039693 w 12191999"/>
                <a:gd name="connsiteY175" fmla="*/ 499371 h 1490383"/>
                <a:gd name="connsiteX176" fmla="*/ 1039693 w 12191999"/>
                <a:gd name="connsiteY176" fmla="*/ 498290 h 1490383"/>
                <a:gd name="connsiteX177" fmla="*/ 1039693 w 12191999"/>
                <a:gd name="connsiteY177" fmla="*/ 490724 h 1490383"/>
                <a:gd name="connsiteX178" fmla="*/ 1041467 w 12191999"/>
                <a:gd name="connsiteY178" fmla="*/ 490724 h 1490383"/>
                <a:gd name="connsiteX179" fmla="*/ 1053881 w 12191999"/>
                <a:gd name="connsiteY179" fmla="*/ 490724 h 1490383"/>
                <a:gd name="connsiteX180" fmla="*/ 1053881 w 12191999"/>
                <a:gd name="connsiteY180" fmla="*/ 491805 h 1490383"/>
                <a:gd name="connsiteX181" fmla="*/ 1053881 w 12191999"/>
                <a:gd name="connsiteY181" fmla="*/ 499371 h 1490383"/>
                <a:gd name="connsiteX182" fmla="*/ 1054641 w 12191999"/>
                <a:gd name="connsiteY182" fmla="*/ 499371 h 1490383"/>
                <a:gd name="connsiteX183" fmla="*/ 1059960 w 12191999"/>
                <a:gd name="connsiteY183" fmla="*/ 499371 h 1490383"/>
                <a:gd name="connsiteX184" fmla="*/ 1070093 w 12191999"/>
                <a:gd name="connsiteY184" fmla="*/ 495047 h 1490383"/>
                <a:gd name="connsiteX185" fmla="*/ 1074146 w 12191999"/>
                <a:gd name="connsiteY185" fmla="*/ 498290 h 1490383"/>
                <a:gd name="connsiteX186" fmla="*/ 1074146 w 12191999"/>
                <a:gd name="connsiteY186" fmla="*/ 490724 h 1490383"/>
                <a:gd name="connsiteX187" fmla="*/ 1076426 w 12191999"/>
                <a:gd name="connsiteY187" fmla="*/ 490724 h 1490383"/>
                <a:gd name="connsiteX188" fmla="*/ 1092387 w 12191999"/>
                <a:gd name="connsiteY188" fmla="*/ 490724 h 1490383"/>
                <a:gd name="connsiteX189" fmla="*/ 1092387 w 12191999"/>
                <a:gd name="connsiteY189" fmla="*/ 491805 h 1490383"/>
                <a:gd name="connsiteX190" fmla="*/ 1092387 w 12191999"/>
                <a:gd name="connsiteY190" fmla="*/ 499371 h 1490383"/>
                <a:gd name="connsiteX191" fmla="*/ 1122788 w 12191999"/>
                <a:gd name="connsiteY191" fmla="*/ 499371 h 1490383"/>
                <a:gd name="connsiteX192" fmla="*/ 1122788 w 12191999"/>
                <a:gd name="connsiteY192" fmla="*/ 500992 h 1490383"/>
                <a:gd name="connsiteX193" fmla="*/ 1122788 w 12191999"/>
                <a:gd name="connsiteY193" fmla="*/ 512342 h 1490383"/>
                <a:gd name="connsiteX194" fmla="*/ 1149135 w 12191999"/>
                <a:gd name="connsiteY194" fmla="*/ 512342 h 1490383"/>
                <a:gd name="connsiteX195" fmla="*/ 1149135 w 12191999"/>
                <a:gd name="connsiteY195" fmla="*/ 542606 h 1490383"/>
                <a:gd name="connsiteX196" fmla="*/ 1149895 w 12191999"/>
                <a:gd name="connsiteY196" fmla="*/ 542606 h 1490383"/>
                <a:gd name="connsiteX197" fmla="*/ 1155214 w 12191999"/>
                <a:gd name="connsiteY197" fmla="*/ 542606 h 1490383"/>
                <a:gd name="connsiteX198" fmla="*/ 1155214 w 12191999"/>
                <a:gd name="connsiteY198" fmla="*/ 543687 h 1490383"/>
                <a:gd name="connsiteX199" fmla="*/ 1155214 w 12191999"/>
                <a:gd name="connsiteY199" fmla="*/ 551254 h 1490383"/>
                <a:gd name="connsiteX200" fmla="*/ 1159269 w 12191999"/>
                <a:gd name="connsiteY200" fmla="*/ 581518 h 1490383"/>
                <a:gd name="connsiteX201" fmla="*/ 1160029 w 12191999"/>
                <a:gd name="connsiteY201" fmla="*/ 581518 h 1490383"/>
                <a:gd name="connsiteX202" fmla="*/ 1165349 w 12191999"/>
                <a:gd name="connsiteY202" fmla="*/ 581518 h 1490383"/>
                <a:gd name="connsiteX203" fmla="*/ 1165349 w 12191999"/>
                <a:gd name="connsiteY203" fmla="*/ 582329 h 1490383"/>
                <a:gd name="connsiteX204" fmla="*/ 1165349 w 12191999"/>
                <a:gd name="connsiteY204" fmla="*/ 588004 h 1490383"/>
                <a:gd name="connsiteX205" fmla="*/ 1166362 w 12191999"/>
                <a:gd name="connsiteY205" fmla="*/ 588004 h 1490383"/>
                <a:gd name="connsiteX206" fmla="*/ 1173454 w 12191999"/>
                <a:gd name="connsiteY206" fmla="*/ 588004 h 1490383"/>
                <a:gd name="connsiteX207" fmla="*/ 1173454 w 12191999"/>
                <a:gd name="connsiteY207" fmla="*/ 618269 h 1490383"/>
                <a:gd name="connsiteX208" fmla="*/ 1175481 w 12191999"/>
                <a:gd name="connsiteY208" fmla="*/ 618269 h 1490383"/>
                <a:gd name="connsiteX209" fmla="*/ 1189668 w 12191999"/>
                <a:gd name="connsiteY209" fmla="*/ 618269 h 1490383"/>
                <a:gd name="connsiteX210" fmla="*/ 1189668 w 12191999"/>
                <a:gd name="connsiteY210" fmla="*/ 642048 h 1490383"/>
                <a:gd name="connsiteX211" fmla="*/ 1191695 w 12191999"/>
                <a:gd name="connsiteY211" fmla="*/ 643669 h 1490383"/>
                <a:gd name="connsiteX212" fmla="*/ 1191695 w 12191999"/>
                <a:gd name="connsiteY212" fmla="*/ 655019 h 1490383"/>
                <a:gd name="connsiteX213" fmla="*/ 1192455 w 12191999"/>
                <a:gd name="connsiteY213" fmla="*/ 655019 h 1490383"/>
                <a:gd name="connsiteX214" fmla="*/ 1197775 w 12191999"/>
                <a:gd name="connsiteY214" fmla="*/ 655019 h 1490383"/>
                <a:gd name="connsiteX215" fmla="*/ 1197775 w 12191999"/>
                <a:gd name="connsiteY215" fmla="*/ 678798 h 1490383"/>
                <a:gd name="connsiteX216" fmla="*/ 1199042 w 12191999"/>
                <a:gd name="connsiteY216" fmla="*/ 678798 h 1490383"/>
                <a:gd name="connsiteX217" fmla="*/ 1207908 w 12191999"/>
                <a:gd name="connsiteY217" fmla="*/ 678798 h 1490383"/>
                <a:gd name="connsiteX218" fmla="*/ 1209936 w 12191999"/>
                <a:gd name="connsiteY218" fmla="*/ 682852 h 1490383"/>
                <a:gd name="connsiteX219" fmla="*/ 1209936 w 12191999"/>
                <a:gd name="connsiteY219" fmla="*/ 696093 h 1490383"/>
                <a:gd name="connsiteX220" fmla="*/ 1211455 w 12191999"/>
                <a:gd name="connsiteY220" fmla="*/ 694201 h 1490383"/>
                <a:gd name="connsiteX221" fmla="*/ 1222096 w 12191999"/>
                <a:gd name="connsiteY221" fmla="*/ 680960 h 1490383"/>
                <a:gd name="connsiteX222" fmla="*/ 1250470 w 12191999"/>
                <a:gd name="connsiteY222" fmla="*/ 680960 h 1490383"/>
                <a:gd name="connsiteX223" fmla="*/ 1250470 w 12191999"/>
                <a:gd name="connsiteY223" fmla="*/ 767431 h 1490383"/>
                <a:gd name="connsiteX224" fmla="*/ 1251230 w 12191999"/>
                <a:gd name="connsiteY224" fmla="*/ 767431 h 1490383"/>
                <a:gd name="connsiteX225" fmla="*/ 1256550 w 12191999"/>
                <a:gd name="connsiteY225" fmla="*/ 767431 h 1490383"/>
                <a:gd name="connsiteX226" fmla="*/ 1257309 w 12191999"/>
                <a:gd name="connsiteY226" fmla="*/ 766080 h 1490383"/>
                <a:gd name="connsiteX227" fmla="*/ 1262629 w 12191999"/>
                <a:gd name="connsiteY227" fmla="*/ 756622 h 1490383"/>
                <a:gd name="connsiteX228" fmla="*/ 1262629 w 12191999"/>
                <a:gd name="connsiteY228" fmla="*/ 758514 h 1490383"/>
                <a:gd name="connsiteX229" fmla="*/ 1262629 w 12191999"/>
                <a:gd name="connsiteY229" fmla="*/ 771755 h 1490383"/>
                <a:gd name="connsiteX230" fmla="*/ 1266682 w 12191999"/>
                <a:gd name="connsiteY230" fmla="*/ 726358 h 1490383"/>
                <a:gd name="connsiteX231" fmla="*/ 1267443 w 12191999"/>
                <a:gd name="connsiteY231" fmla="*/ 726358 h 1490383"/>
                <a:gd name="connsiteX232" fmla="*/ 1272763 w 12191999"/>
                <a:gd name="connsiteY232" fmla="*/ 726358 h 1490383"/>
                <a:gd name="connsiteX233" fmla="*/ 1272763 w 12191999"/>
                <a:gd name="connsiteY233" fmla="*/ 661504 h 1490383"/>
                <a:gd name="connsiteX234" fmla="*/ 1273776 w 12191999"/>
                <a:gd name="connsiteY234" fmla="*/ 661504 h 1490383"/>
                <a:gd name="connsiteX235" fmla="*/ 1280869 w 12191999"/>
                <a:gd name="connsiteY235" fmla="*/ 661504 h 1490383"/>
                <a:gd name="connsiteX236" fmla="*/ 1293029 w 12191999"/>
                <a:gd name="connsiteY236" fmla="*/ 618269 h 1490383"/>
                <a:gd name="connsiteX237" fmla="*/ 1294296 w 12191999"/>
                <a:gd name="connsiteY237" fmla="*/ 618269 h 1490383"/>
                <a:gd name="connsiteX238" fmla="*/ 1303163 w 12191999"/>
                <a:gd name="connsiteY238" fmla="*/ 618269 h 1490383"/>
                <a:gd name="connsiteX239" fmla="*/ 1313297 w 12191999"/>
                <a:gd name="connsiteY239" fmla="*/ 661504 h 1490383"/>
                <a:gd name="connsiteX240" fmla="*/ 1314309 w 12191999"/>
                <a:gd name="connsiteY240" fmla="*/ 661504 h 1490383"/>
                <a:gd name="connsiteX241" fmla="*/ 1321404 w 12191999"/>
                <a:gd name="connsiteY241" fmla="*/ 661504 h 1490383"/>
                <a:gd name="connsiteX242" fmla="*/ 1321404 w 12191999"/>
                <a:gd name="connsiteY242" fmla="*/ 700416 h 1490383"/>
                <a:gd name="connsiteX243" fmla="*/ 1323176 w 12191999"/>
                <a:gd name="connsiteY243" fmla="*/ 700416 h 1490383"/>
                <a:gd name="connsiteX244" fmla="*/ 1335590 w 12191999"/>
                <a:gd name="connsiteY244" fmla="*/ 700416 h 1490383"/>
                <a:gd name="connsiteX245" fmla="*/ 1335590 w 12191999"/>
                <a:gd name="connsiteY245" fmla="*/ 702578 h 1490383"/>
                <a:gd name="connsiteX246" fmla="*/ 1335590 w 12191999"/>
                <a:gd name="connsiteY246" fmla="*/ 717710 h 1490383"/>
                <a:gd name="connsiteX247" fmla="*/ 1339643 w 12191999"/>
                <a:gd name="connsiteY247" fmla="*/ 715549 h 1490383"/>
                <a:gd name="connsiteX248" fmla="*/ 1339643 w 12191999"/>
                <a:gd name="connsiteY248" fmla="*/ 700416 h 1490383"/>
                <a:gd name="connsiteX249" fmla="*/ 1341164 w 12191999"/>
                <a:gd name="connsiteY249" fmla="*/ 700416 h 1490383"/>
                <a:gd name="connsiteX250" fmla="*/ 1351803 w 12191999"/>
                <a:gd name="connsiteY250" fmla="*/ 700416 h 1490383"/>
                <a:gd name="connsiteX251" fmla="*/ 1351803 w 12191999"/>
                <a:gd name="connsiteY251" fmla="*/ 702037 h 1490383"/>
                <a:gd name="connsiteX252" fmla="*/ 1351803 w 12191999"/>
                <a:gd name="connsiteY252" fmla="*/ 713387 h 1490383"/>
                <a:gd name="connsiteX253" fmla="*/ 1382204 w 12191999"/>
                <a:gd name="connsiteY253" fmla="*/ 713387 h 1490383"/>
                <a:gd name="connsiteX254" fmla="*/ 1382204 w 12191999"/>
                <a:gd name="connsiteY254" fmla="*/ 676637 h 1490383"/>
                <a:gd name="connsiteX255" fmla="*/ 1383471 w 12191999"/>
                <a:gd name="connsiteY255" fmla="*/ 676637 h 1490383"/>
                <a:gd name="connsiteX256" fmla="*/ 1392338 w 12191999"/>
                <a:gd name="connsiteY256" fmla="*/ 676637 h 1490383"/>
                <a:gd name="connsiteX257" fmla="*/ 1392338 w 12191999"/>
                <a:gd name="connsiteY257" fmla="*/ 698254 h 1490383"/>
                <a:gd name="connsiteX258" fmla="*/ 1394364 w 12191999"/>
                <a:gd name="connsiteY258" fmla="*/ 665828 h 1490383"/>
                <a:gd name="connsiteX259" fmla="*/ 1416657 w 12191999"/>
                <a:gd name="connsiteY259" fmla="*/ 665828 h 1490383"/>
                <a:gd name="connsiteX260" fmla="*/ 1416657 w 12191999"/>
                <a:gd name="connsiteY260" fmla="*/ 664206 h 1490383"/>
                <a:gd name="connsiteX261" fmla="*/ 1416657 w 12191999"/>
                <a:gd name="connsiteY261" fmla="*/ 652857 h 1490383"/>
                <a:gd name="connsiteX262" fmla="*/ 1417418 w 12191999"/>
                <a:gd name="connsiteY262" fmla="*/ 652857 h 1490383"/>
                <a:gd name="connsiteX263" fmla="*/ 1422738 w 12191999"/>
                <a:gd name="connsiteY263" fmla="*/ 652857 h 1490383"/>
                <a:gd name="connsiteX264" fmla="*/ 1422738 w 12191999"/>
                <a:gd name="connsiteY264" fmla="*/ 650966 h 1490383"/>
                <a:gd name="connsiteX265" fmla="*/ 1422738 w 12191999"/>
                <a:gd name="connsiteY265" fmla="*/ 637725 h 1490383"/>
                <a:gd name="connsiteX266" fmla="*/ 1426791 w 12191999"/>
                <a:gd name="connsiteY266" fmla="*/ 644210 h 1490383"/>
                <a:gd name="connsiteX267" fmla="*/ 1429071 w 12191999"/>
                <a:gd name="connsiteY267" fmla="*/ 644210 h 1490383"/>
                <a:gd name="connsiteX268" fmla="*/ 1445032 w 12191999"/>
                <a:gd name="connsiteY268" fmla="*/ 644210 h 1490383"/>
                <a:gd name="connsiteX269" fmla="*/ 1445032 w 12191999"/>
                <a:gd name="connsiteY269" fmla="*/ 643399 h 1490383"/>
                <a:gd name="connsiteX270" fmla="*/ 1445032 w 12191999"/>
                <a:gd name="connsiteY270" fmla="*/ 637725 h 1490383"/>
                <a:gd name="connsiteX271" fmla="*/ 1445792 w 12191999"/>
                <a:gd name="connsiteY271" fmla="*/ 637725 h 1490383"/>
                <a:gd name="connsiteX272" fmla="*/ 1451112 w 12191999"/>
                <a:gd name="connsiteY272" fmla="*/ 637725 h 1490383"/>
                <a:gd name="connsiteX273" fmla="*/ 1451112 w 12191999"/>
                <a:gd name="connsiteY273" fmla="*/ 639076 h 1490383"/>
                <a:gd name="connsiteX274" fmla="*/ 1451112 w 12191999"/>
                <a:gd name="connsiteY274" fmla="*/ 648534 h 1490383"/>
                <a:gd name="connsiteX275" fmla="*/ 1489618 w 12191999"/>
                <a:gd name="connsiteY275" fmla="*/ 648534 h 1490383"/>
                <a:gd name="connsiteX276" fmla="*/ 1489618 w 12191999"/>
                <a:gd name="connsiteY276" fmla="*/ 786887 h 1490383"/>
                <a:gd name="connsiteX277" fmla="*/ 1491139 w 12191999"/>
                <a:gd name="connsiteY277" fmla="*/ 786887 h 1490383"/>
                <a:gd name="connsiteX278" fmla="*/ 1501779 w 12191999"/>
                <a:gd name="connsiteY278" fmla="*/ 786887 h 1490383"/>
                <a:gd name="connsiteX279" fmla="*/ 1501779 w 12191999"/>
                <a:gd name="connsiteY279" fmla="*/ 773917 h 1490383"/>
                <a:gd name="connsiteX280" fmla="*/ 1505832 w 12191999"/>
                <a:gd name="connsiteY280" fmla="*/ 773917 h 1490383"/>
                <a:gd name="connsiteX281" fmla="*/ 1505832 w 12191999"/>
                <a:gd name="connsiteY281" fmla="*/ 786887 h 1490383"/>
                <a:gd name="connsiteX282" fmla="*/ 1536232 w 12191999"/>
                <a:gd name="connsiteY282" fmla="*/ 786887 h 1490383"/>
                <a:gd name="connsiteX283" fmla="*/ 1536232 w 12191999"/>
                <a:gd name="connsiteY283" fmla="*/ 756622 h 1490383"/>
                <a:gd name="connsiteX284" fmla="*/ 1548392 w 12191999"/>
                <a:gd name="connsiteY284" fmla="*/ 756622 h 1490383"/>
                <a:gd name="connsiteX285" fmla="*/ 1560553 w 12191999"/>
                <a:gd name="connsiteY285" fmla="*/ 754461 h 1490383"/>
                <a:gd name="connsiteX286" fmla="*/ 1564606 w 12191999"/>
                <a:gd name="connsiteY286" fmla="*/ 756622 h 1490383"/>
                <a:gd name="connsiteX287" fmla="*/ 1574740 w 12191999"/>
                <a:gd name="connsiteY287" fmla="*/ 756622 h 1490383"/>
                <a:gd name="connsiteX288" fmla="*/ 1574740 w 12191999"/>
                <a:gd name="connsiteY288" fmla="*/ 786887 h 1490383"/>
                <a:gd name="connsiteX289" fmla="*/ 1582846 w 12191999"/>
                <a:gd name="connsiteY289" fmla="*/ 786887 h 1490383"/>
                <a:gd name="connsiteX290" fmla="*/ 1582846 w 12191999"/>
                <a:gd name="connsiteY290" fmla="*/ 804182 h 1490383"/>
                <a:gd name="connsiteX291" fmla="*/ 1592182 w 12191999"/>
                <a:gd name="connsiteY291" fmla="*/ 805087 h 1490383"/>
                <a:gd name="connsiteX292" fmla="*/ 1605140 w 12191999"/>
                <a:gd name="connsiteY292" fmla="*/ 805087 h 1490383"/>
                <a:gd name="connsiteX293" fmla="*/ 1605140 w 12191999"/>
                <a:gd name="connsiteY293" fmla="*/ 789049 h 1490383"/>
                <a:gd name="connsiteX294" fmla="*/ 1673097 w 12191999"/>
                <a:gd name="connsiteY294" fmla="*/ 789049 h 1490383"/>
                <a:gd name="connsiteX295" fmla="*/ 1673097 w 12191999"/>
                <a:gd name="connsiteY295" fmla="*/ 703796 h 1490383"/>
                <a:gd name="connsiteX296" fmla="*/ 1745104 w 12191999"/>
                <a:gd name="connsiteY296" fmla="*/ 703796 h 1490383"/>
                <a:gd name="connsiteX297" fmla="*/ 1745104 w 12191999"/>
                <a:gd name="connsiteY297" fmla="*/ 782564 h 1490383"/>
                <a:gd name="connsiteX298" fmla="*/ 1747008 w 12191999"/>
                <a:gd name="connsiteY298" fmla="*/ 782564 h 1490383"/>
                <a:gd name="connsiteX299" fmla="*/ 1748251 w 12191999"/>
                <a:gd name="connsiteY299" fmla="*/ 805087 h 1490383"/>
                <a:gd name="connsiteX300" fmla="*/ 1757926 w 12191999"/>
                <a:gd name="connsiteY300" fmla="*/ 805087 h 1490383"/>
                <a:gd name="connsiteX301" fmla="*/ 1759168 w 12191999"/>
                <a:gd name="connsiteY301" fmla="*/ 782564 h 1490383"/>
                <a:gd name="connsiteX302" fmla="*/ 1765248 w 12191999"/>
                <a:gd name="connsiteY302" fmla="*/ 782564 h 1490383"/>
                <a:gd name="connsiteX303" fmla="*/ 1766490 w 12191999"/>
                <a:gd name="connsiteY303" fmla="*/ 805087 h 1490383"/>
                <a:gd name="connsiteX304" fmla="*/ 1817112 w 12191999"/>
                <a:gd name="connsiteY304" fmla="*/ 805087 h 1490383"/>
                <a:gd name="connsiteX305" fmla="*/ 1817112 w 12191999"/>
                <a:gd name="connsiteY305" fmla="*/ 642059 h 1490383"/>
                <a:gd name="connsiteX306" fmla="*/ 2014440 w 12191999"/>
                <a:gd name="connsiteY306" fmla="*/ 642059 h 1490383"/>
                <a:gd name="connsiteX307" fmla="*/ 2014440 w 12191999"/>
                <a:gd name="connsiteY307" fmla="*/ 805087 h 1490383"/>
                <a:gd name="connsiteX308" fmla="*/ 2033136 w 12191999"/>
                <a:gd name="connsiteY308" fmla="*/ 805087 h 1490383"/>
                <a:gd name="connsiteX309" fmla="*/ 2033136 w 12191999"/>
                <a:gd name="connsiteY309" fmla="*/ 722394 h 1490383"/>
                <a:gd name="connsiteX310" fmla="*/ 2128257 w 12191999"/>
                <a:gd name="connsiteY310" fmla="*/ 722394 h 1490383"/>
                <a:gd name="connsiteX311" fmla="*/ 2140186 w 12191999"/>
                <a:gd name="connsiteY311" fmla="*/ 404253 h 1490383"/>
                <a:gd name="connsiteX312" fmla="*/ 2128027 w 12191999"/>
                <a:gd name="connsiteY312" fmla="*/ 382635 h 1490383"/>
                <a:gd name="connsiteX313" fmla="*/ 2121946 w 12191999"/>
                <a:gd name="connsiteY313" fmla="*/ 378311 h 1490383"/>
                <a:gd name="connsiteX314" fmla="*/ 2130054 w 12191999"/>
                <a:gd name="connsiteY314" fmla="*/ 354532 h 1490383"/>
                <a:gd name="connsiteX315" fmla="*/ 2130054 w 12191999"/>
                <a:gd name="connsiteY315" fmla="*/ 337238 h 1490383"/>
                <a:gd name="connsiteX316" fmla="*/ 2144240 w 12191999"/>
                <a:gd name="connsiteY316" fmla="*/ 337238 h 1490383"/>
                <a:gd name="connsiteX317" fmla="*/ 2144240 w 12191999"/>
                <a:gd name="connsiteY317" fmla="*/ 315620 h 1490383"/>
                <a:gd name="connsiteX318" fmla="*/ 2146267 w 12191999"/>
                <a:gd name="connsiteY318" fmla="*/ 311296 h 1490383"/>
                <a:gd name="connsiteX319" fmla="*/ 2146267 w 12191999"/>
                <a:gd name="connsiteY319" fmla="*/ 233472 h 1490383"/>
                <a:gd name="connsiteX320" fmla="*/ 2144240 w 12191999"/>
                <a:gd name="connsiteY320" fmla="*/ 226987 h 1490383"/>
                <a:gd name="connsiteX321" fmla="*/ 2150321 w 12191999"/>
                <a:gd name="connsiteY321" fmla="*/ 220501 h 1490383"/>
                <a:gd name="connsiteX322" fmla="*/ 2150321 w 12191999"/>
                <a:gd name="connsiteY322" fmla="*/ 162133 h 1490383"/>
                <a:gd name="connsiteX323" fmla="*/ 2152347 w 12191999"/>
                <a:gd name="connsiteY323" fmla="*/ 157810 h 1490383"/>
                <a:gd name="connsiteX324" fmla="*/ 2152347 w 12191999"/>
                <a:gd name="connsiteY324" fmla="*/ 101604 h 1490383"/>
                <a:gd name="connsiteX325" fmla="*/ 2154373 w 12191999"/>
                <a:gd name="connsiteY325" fmla="*/ 82148 h 1490383"/>
                <a:gd name="connsiteX326" fmla="*/ 2158427 w 12191999"/>
                <a:gd name="connsiteY326" fmla="*/ 99442 h 1490383"/>
                <a:gd name="connsiteX327" fmla="*/ 2160454 w 12191999"/>
                <a:gd name="connsiteY327" fmla="*/ 157810 h 1490383"/>
                <a:gd name="connsiteX328" fmla="*/ 2162481 w 12191999"/>
                <a:gd name="connsiteY328" fmla="*/ 220501 h 1490383"/>
                <a:gd name="connsiteX329" fmla="*/ 2168560 w 12191999"/>
                <a:gd name="connsiteY329" fmla="*/ 226987 h 1490383"/>
                <a:gd name="connsiteX330" fmla="*/ 2166533 w 12191999"/>
                <a:gd name="connsiteY330" fmla="*/ 233472 h 1490383"/>
                <a:gd name="connsiteX331" fmla="*/ 2166533 w 12191999"/>
                <a:gd name="connsiteY331" fmla="*/ 311296 h 1490383"/>
                <a:gd name="connsiteX332" fmla="*/ 2168560 w 12191999"/>
                <a:gd name="connsiteY332" fmla="*/ 315620 h 1490383"/>
                <a:gd name="connsiteX333" fmla="*/ 2168560 w 12191999"/>
                <a:gd name="connsiteY333" fmla="*/ 337238 h 1490383"/>
                <a:gd name="connsiteX334" fmla="*/ 2182747 w 12191999"/>
                <a:gd name="connsiteY334" fmla="*/ 337238 h 1490383"/>
                <a:gd name="connsiteX335" fmla="*/ 2182747 w 12191999"/>
                <a:gd name="connsiteY335" fmla="*/ 354532 h 1490383"/>
                <a:gd name="connsiteX336" fmla="*/ 2190855 w 12191999"/>
                <a:gd name="connsiteY336" fmla="*/ 378311 h 1490383"/>
                <a:gd name="connsiteX337" fmla="*/ 2184775 w 12191999"/>
                <a:gd name="connsiteY337" fmla="*/ 382635 h 1490383"/>
                <a:gd name="connsiteX338" fmla="*/ 2172613 w 12191999"/>
                <a:gd name="connsiteY338" fmla="*/ 404253 h 1490383"/>
                <a:gd name="connsiteX339" fmla="*/ 2180720 w 12191999"/>
                <a:gd name="connsiteY339" fmla="*/ 657181 h 1490383"/>
                <a:gd name="connsiteX340" fmla="*/ 2245574 w 12191999"/>
                <a:gd name="connsiteY340" fmla="*/ 657181 h 1490383"/>
                <a:gd name="connsiteX341" fmla="*/ 2245574 w 12191999"/>
                <a:gd name="connsiteY341" fmla="*/ 732843 h 1490383"/>
                <a:gd name="connsiteX342" fmla="*/ 2253682 w 12191999"/>
                <a:gd name="connsiteY342" fmla="*/ 732843 h 1490383"/>
                <a:gd name="connsiteX343" fmla="*/ 2255708 w 12191999"/>
                <a:gd name="connsiteY343" fmla="*/ 726358 h 1490383"/>
                <a:gd name="connsiteX344" fmla="*/ 2261789 w 12191999"/>
                <a:gd name="connsiteY344" fmla="*/ 726358 h 1490383"/>
                <a:gd name="connsiteX345" fmla="*/ 2263816 w 12191999"/>
                <a:gd name="connsiteY345" fmla="*/ 735005 h 1490383"/>
                <a:gd name="connsiteX346" fmla="*/ 2275976 w 12191999"/>
                <a:gd name="connsiteY346" fmla="*/ 735005 h 1490383"/>
                <a:gd name="connsiteX347" fmla="*/ 2275976 w 12191999"/>
                <a:gd name="connsiteY347" fmla="*/ 728519 h 1490383"/>
                <a:gd name="connsiteX348" fmla="*/ 2298269 w 12191999"/>
                <a:gd name="connsiteY348" fmla="*/ 728519 h 1490383"/>
                <a:gd name="connsiteX349" fmla="*/ 2298269 w 12191999"/>
                <a:gd name="connsiteY349" fmla="*/ 735005 h 1490383"/>
                <a:gd name="connsiteX350" fmla="*/ 2318535 w 12191999"/>
                <a:gd name="connsiteY350" fmla="*/ 735005 h 1490383"/>
                <a:gd name="connsiteX351" fmla="*/ 2318535 w 12191999"/>
                <a:gd name="connsiteY351" fmla="*/ 780402 h 1490383"/>
                <a:gd name="connsiteX352" fmla="*/ 2332723 w 12191999"/>
                <a:gd name="connsiteY352" fmla="*/ 780402 h 1490383"/>
                <a:gd name="connsiteX353" fmla="*/ 2332723 w 12191999"/>
                <a:gd name="connsiteY353" fmla="*/ 767431 h 1490383"/>
                <a:gd name="connsiteX354" fmla="*/ 2348937 w 12191999"/>
                <a:gd name="connsiteY354" fmla="*/ 767431 h 1490383"/>
                <a:gd name="connsiteX355" fmla="*/ 2348937 w 12191999"/>
                <a:gd name="connsiteY355" fmla="*/ 588004 h 1490383"/>
                <a:gd name="connsiteX356" fmla="*/ 2355017 w 12191999"/>
                <a:gd name="connsiteY356" fmla="*/ 581518 h 1490383"/>
                <a:gd name="connsiteX357" fmla="*/ 2427978 w 12191999"/>
                <a:gd name="connsiteY357" fmla="*/ 581518 h 1490383"/>
                <a:gd name="connsiteX358" fmla="*/ 2427978 w 12191999"/>
                <a:gd name="connsiteY358" fmla="*/ 590166 h 1490383"/>
                <a:gd name="connsiteX359" fmla="*/ 2438110 w 12191999"/>
                <a:gd name="connsiteY359" fmla="*/ 590166 h 1490383"/>
                <a:gd name="connsiteX360" fmla="*/ 2438110 w 12191999"/>
                <a:gd name="connsiteY360" fmla="*/ 704740 h 1490383"/>
                <a:gd name="connsiteX361" fmla="*/ 2460405 w 12191999"/>
                <a:gd name="connsiteY361" fmla="*/ 704740 h 1490383"/>
                <a:gd name="connsiteX362" fmla="*/ 2460405 w 12191999"/>
                <a:gd name="connsiteY362" fmla="*/ 637725 h 1490383"/>
                <a:gd name="connsiteX363" fmla="*/ 2486752 w 12191999"/>
                <a:gd name="connsiteY363" fmla="*/ 637725 h 1490383"/>
                <a:gd name="connsiteX364" fmla="*/ 2490804 w 12191999"/>
                <a:gd name="connsiteY364" fmla="*/ 633401 h 1490383"/>
                <a:gd name="connsiteX365" fmla="*/ 2498911 w 12191999"/>
                <a:gd name="connsiteY365" fmla="*/ 633401 h 1490383"/>
                <a:gd name="connsiteX366" fmla="*/ 2502965 w 12191999"/>
                <a:gd name="connsiteY366" fmla="*/ 637725 h 1490383"/>
                <a:gd name="connsiteX367" fmla="*/ 2525259 w 12191999"/>
                <a:gd name="connsiteY367" fmla="*/ 637725 h 1490383"/>
                <a:gd name="connsiteX368" fmla="*/ 2525259 w 12191999"/>
                <a:gd name="connsiteY368" fmla="*/ 520989 h 1490383"/>
                <a:gd name="connsiteX369" fmla="*/ 2582006 w 12191999"/>
                <a:gd name="connsiteY369" fmla="*/ 510180 h 1490383"/>
                <a:gd name="connsiteX370" fmla="*/ 2582006 w 12191999"/>
                <a:gd name="connsiteY370" fmla="*/ 511261 h 1490383"/>
                <a:gd name="connsiteX371" fmla="*/ 2582006 w 12191999"/>
                <a:gd name="connsiteY371" fmla="*/ 518827 h 1490383"/>
                <a:gd name="connsiteX372" fmla="*/ 2608353 w 12191999"/>
                <a:gd name="connsiteY372" fmla="*/ 518827 h 1490383"/>
                <a:gd name="connsiteX373" fmla="*/ 2608353 w 12191999"/>
                <a:gd name="connsiteY373" fmla="*/ 773917 h 1490383"/>
                <a:gd name="connsiteX374" fmla="*/ 2630646 w 12191999"/>
                <a:gd name="connsiteY374" fmla="*/ 773917 h 1490383"/>
                <a:gd name="connsiteX375" fmla="*/ 2630646 w 12191999"/>
                <a:gd name="connsiteY375" fmla="*/ 769593 h 1490383"/>
                <a:gd name="connsiteX376" fmla="*/ 2642806 w 12191999"/>
                <a:gd name="connsiteY376" fmla="*/ 769593 h 1490383"/>
                <a:gd name="connsiteX377" fmla="*/ 2642806 w 12191999"/>
                <a:gd name="connsiteY377" fmla="*/ 773917 h 1490383"/>
                <a:gd name="connsiteX378" fmla="*/ 2667127 w 12191999"/>
                <a:gd name="connsiteY378" fmla="*/ 773917 h 1490383"/>
                <a:gd name="connsiteX379" fmla="*/ 2667127 w 12191999"/>
                <a:gd name="connsiteY379" fmla="*/ 760946 h 1490383"/>
                <a:gd name="connsiteX380" fmla="*/ 2695500 w 12191999"/>
                <a:gd name="connsiteY380" fmla="*/ 760946 h 1490383"/>
                <a:gd name="connsiteX381" fmla="*/ 2707661 w 12191999"/>
                <a:gd name="connsiteY381" fmla="*/ 756622 h 1490383"/>
                <a:gd name="connsiteX382" fmla="*/ 2727927 w 12191999"/>
                <a:gd name="connsiteY382" fmla="*/ 760946 h 1490383"/>
                <a:gd name="connsiteX383" fmla="*/ 2727927 w 12191999"/>
                <a:gd name="connsiteY383" fmla="*/ 743652 h 1490383"/>
                <a:gd name="connsiteX384" fmla="*/ 2736035 w 12191999"/>
                <a:gd name="connsiteY384" fmla="*/ 743652 h 1490383"/>
                <a:gd name="connsiteX385" fmla="*/ 2736035 w 12191999"/>
                <a:gd name="connsiteY385" fmla="*/ 730681 h 1490383"/>
                <a:gd name="connsiteX386" fmla="*/ 2792781 w 12191999"/>
                <a:gd name="connsiteY386" fmla="*/ 730681 h 1490383"/>
                <a:gd name="connsiteX387" fmla="*/ 2792781 w 12191999"/>
                <a:gd name="connsiteY387" fmla="*/ 700416 h 1490383"/>
                <a:gd name="connsiteX388" fmla="*/ 2811022 w 12191999"/>
                <a:gd name="connsiteY388" fmla="*/ 700416 h 1490383"/>
                <a:gd name="connsiteX389" fmla="*/ 2811022 w 12191999"/>
                <a:gd name="connsiteY389" fmla="*/ 693931 h 1490383"/>
                <a:gd name="connsiteX390" fmla="*/ 2823181 w 12191999"/>
                <a:gd name="connsiteY390" fmla="*/ 693931 h 1490383"/>
                <a:gd name="connsiteX391" fmla="*/ 2823181 w 12191999"/>
                <a:gd name="connsiteY391" fmla="*/ 700416 h 1490383"/>
                <a:gd name="connsiteX392" fmla="*/ 2839395 w 12191999"/>
                <a:gd name="connsiteY392" fmla="*/ 700416 h 1490383"/>
                <a:gd name="connsiteX393" fmla="*/ 2839395 w 12191999"/>
                <a:gd name="connsiteY393" fmla="*/ 750137 h 1490383"/>
                <a:gd name="connsiteX394" fmla="*/ 2871823 w 12191999"/>
                <a:gd name="connsiteY394" fmla="*/ 750137 h 1490383"/>
                <a:gd name="connsiteX395" fmla="*/ 2871823 w 12191999"/>
                <a:gd name="connsiteY395" fmla="*/ 724196 h 1490383"/>
                <a:gd name="connsiteX396" fmla="*/ 2910330 w 12191999"/>
                <a:gd name="connsiteY396" fmla="*/ 724196 h 1490383"/>
                <a:gd name="connsiteX397" fmla="*/ 2910330 w 12191999"/>
                <a:gd name="connsiteY397" fmla="*/ 693931 h 1490383"/>
                <a:gd name="connsiteX398" fmla="*/ 2958971 w 12191999"/>
                <a:gd name="connsiteY398" fmla="*/ 693931 h 1490383"/>
                <a:gd name="connsiteX399" fmla="*/ 2958971 w 12191999"/>
                <a:gd name="connsiteY399" fmla="*/ 805087 h 1490383"/>
                <a:gd name="connsiteX400" fmla="*/ 2958971 w 12191999"/>
                <a:gd name="connsiteY400" fmla="*/ 818866 h 1490383"/>
                <a:gd name="connsiteX401" fmla="*/ 3025292 w 12191999"/>
                <a:gd name="connsiteY401" fmla="*/ 818866 h 1490383"/>
                <a:gd name="connsiteX402" fmla="*/ 3024845 w 12191999"/>
                <a:gd name="connsiteY402" fmla="*/ 724196 h 1490383"/>
                <a:gd name="connsiteX403" fmla="*/ 3045111 w 12191999"/>
                <a:gd name="connsiteY403" fmla="*/ 724196 h 1490383"/>
                <a:gd name="connsiteX404" fmla="*/ 3045618 w 12191999"/>
                <a:gd name="connsiteY404" fmla="*/ 723115 h 1490383"/>
                <a:gd name="connsiteX405" fmla="*/ 3049165 w 12191999"/>
                <a:gd name="connsiteY405" fmla="*/ 715549 h 1490383"/>
                <a:gd name="connsiteX406" fmla="*/ 3050938 w 12191999"/>
                <a:gd name="connsiteY406" fmla="*/ 715819 h 1490383"/>
                <a:gd name="connsiteX407" fmla="*/ 3063352 w 12191999"/>
                <a:gd name="connsiteY407" fmla="*/ 717710 h 1490383"/>
                <a:gd name="connsiteX408" fmla="*/ 3063859 w 12191999"/>
                <a:gd name="connsiteY408" fmla="*/ 719062 h 1490383"/>
                <a:gd name="connsiteX409" fmla="*/ 3067404 w 12191999"/>
                <a:gd name="connsiteY409" fmla="*/ 728519 h 1490383"/>
                <a:gd name="connsiteX410" fmla="*/ 3093751 w 12191999"/>
                <a:gd name="connsiteY410" fmla="*/ 730681 h 1490383"/>
                <a:gd name="connsiteX411" fmla="*/ 3093751 w 12191999"/>
                <a:gd name="connsiteY411" fmla="*/ 607460 h 1490383"/>
                <a:gd name="connsiteX412" fmla="*/ 3095778 w 12191999"/>
                <a:gd name="connsiteY412" fmla="*/ 607460 h 1490383"/>
                <a:gd name="connsiteX413" fmla="*/ 3109965 w 12191999"/>
                <a:gd name="connsiteY413" fmla="*/ 607460 h 1490383"/>
                <a:gd name="connsiteX414" fmla="*/ 3109965 w 12191999"/>
                <a:gd name="connsiteY414" fmla="*/ 471268 h 1490383"/>
                <a:gd name="connsiteX415" fmla="*/ 3111739 w 12191999"/>
                <a:gd name="connsiteY415" fmla="*/ 471268 h 1490383"/>
                <a:gd name="connsiteX416" fmla="*/ 3124152 w 12191999"/>
                <a:gd name="connsiteY416" fmla="*/ 471268 h 1490383"/>
                <a:gd name="connsiteX417" fmla="*/ 3245754 w 12191999"/>
                <a:gd name="connsiteY417" fmla="*/ 471268 h 1490383"/>
                <a:gd name="connsiteX418" fmla="*/ 3248034 w 12191999"/>
                <a:gd name="connsiteY418" fmla="*/ 471268 h 1490383"/>
                <a:gd name="connsiteX419" fmla="*/ 3263995 w 12191999"/>
                <a:gd name="connsiteY419" fmla="*/ 471268 h 1490383"/>
                <a:gd name="connsiteX420" fmla="*/ 3263995 w 12191999"/>
                <a:gd name="connsiteY420" fmla="*/ 611783 h 1490383"/>
                <a:gd name="connsiteX421" fmla="*/ 3265514 w 12191999"/>
                <a:gd name="connsiteY421" fmla="*/ 611513 h 1490383"/>
                <a:gd name="connsiteX422" fmla="*/ 3276155 w 12191999"/>
                <a:gd name="connsiteY422" fmla="*/ 609622 h 1490383"/>
                <a:gd name="connsiteX423" fmla="*/ 3274128 w 12191999"/>
                <a:gd name="connsiteY423" fmla="*/ 698254 h 1490383"/>
                <a:gd name="connsiteX424" fmla="*/ 3275648 w 12191999"/>
                <a:gd name="connsiteY424" fmla="*/ 698525 h 1490383"/>
                <a:gd name="connsiteX425" fmla="*/ 3286288 w 12191999"/>
                <a:gd name="connsiteY425" fmla="*/ 700416 h 1490383"/>
                <a:gd name="connsiteX426" fmla="*/ 3286541 w 12191999"/>
                <a:gd name="connsiteY426" fmla="*/ 701227 h 1490383"/>
                <a:gd name="connsiteX427" fmla="*/ 3288315 w 12191999"/>
                <a:gd name="connsiteY427" fmla="*/ 706902 h 1490383"/>
                <a:gd name="connsiteX428" fmla="*/ 3289074 w 12191999"/>
                <a:gd name="connsiteY428" fmla="*/ 704470 h 1490383"/>
                <a:gd name="connsiteX429" fmla="*/ 3294394 w 12191999"/>
                <a:gd name="connsiteY429" fmla="*/ 687446 h 1490383"/>
                <a:gd name="connsiteX430" fmla="*/ 3296167 w 12191999"/>
                <a:gd name="connsiteY430" fmla="*/ 687446 h 1490383"/>
                <a:gd name="connsiteX431" fmla="*/ 3308581 w 12191999"/>
                <a:gd name="connsiteY431" fmla="*/ 687446 h 1490383"/>
                <a:gd name="connsiteX432" fmla="*/ 3308581 w 12191999"/>
                <a:gd name="connsiteY432" fmla="*/ 719872 h 1490383"/>
                <a:gd name="connsiteX433" fmla="*/ 3309594 w 12191999"/>
                <a:gd name="connsiteY433" fmla="*/ 720413 h 1490383"/>
                <a:gd name="connsiteX434" fmla="*/ 3316689 w 12191999"/>
                <a:gd name="connsiteY434" fmla="*/ 724196 h 1490383"/>
                <a:gd name="connsiteX435" fmla="*/ 3316689 w 12191999"/>
                <a:gd name="connsiteY435" fmla="*/ 725547 h 1490383"/>
                <a:gd name="connsiteX436" fmla="*/ 3316689 w 12191999"/>
                <a:gd name="connsiteY436" fmla="*/ 735005 h 1490383"/>
                <a:gd name="connsiteX437" fmla="*/ 3361276 w 12191999"/>
                <a:gd name="connsiteY437" fmla="*/ 735005 h 1490383"/>
                <a:gd name="connsiteX438" fmla="*/ 3361276 w 12191999"/>
                <a:gd name="connsiteY438" fmla="*/ 736086 h 1490383"/>
                <a:gd name="connsiteX439" fmla="*/ 3361276 w 12191999"/>
                <a:gd name="connsiteY439" fmla="*/ 743652 h 1490383"/>
                <a:gd name="connsiteX440" fmla="*/ 3363302 w 12191999"/>
                <a:gd name="connsiteY440" fmla="*/ 743652 h 1490383"/>
                <a:gd name="connsiteX441" fmla="*/ 3377488 w 12191999"/>
                <a:gd name="connsiteY441" fmla="*/ 743652 h 1490383"/>
                <a:gd name="connsiteX442" fmla="*/ 3377488 w 12191999"/>
                <a:gd name="connsiteY442" fmla="*/ 713387 h 1490383"/>
                <a:gd name="connsiteX443" fmla="*/ 3422076 w 12191999"/>
                <a:gd name="connsiteY443" fmla="*/ 713387 h 1490383"/>
                <a:gd name="connsiteX444" fmla="*/ 3422076 w 12191999"/>
                <a:gd name="connsiteY444" fmla="*/ 712036 h 1490383"/>
                <a:gd name="connsiteX445" fmla="*/ 3422076 w 12191999"/>
                <a:gd name="connsiteY445" fmla="*/ 702578 h 1490383"/>
                <a:gd name="connsiteX446" fmla="*/ 3423089 w 12191999"/>
                <a:gd name="connsiteY446" fmla="*/ 702578 h 1490383"/>
                <a:gd name="connsiteX447" fmla="*/ 3430182 w 12191999"/>
                <a:gd name="connsiteY447" fmla="*/ 702578 h 1490383"/>
                <a:gd name="connsiteX448" fmla="*/ 3430182 w 12191999"/>
                <a:gd name="connsiteY448" fmla="*/ 700687 h 1490383"/>
                <a:gd name="connsiteX449" fmla="*/ 3430182 w 12191999"/>
                <a:gd name="connsiteY449" fmla="*/ 687446 h 1490383"/>
                <a:gd name="connsiteX450" fmla="*/ 3430943 w 12191999"/>
                <a:gd name="connsiteY450" fmla="*/ 687446 h 1490383"/>
                <a:gd name="connsiteX451" fmla="*/ 3436263 w 12191999"/>
                <a:gd name="connsiteY451" fmla="*/ 687446 h 1490383"/>
                <a:gd name="connsiteX452" fmla="*/ 3436263 w 12191999"/>
                <a:gd name="connsiteY452" fmla="*/ 686365 h 1490383"/>
                <a:gd name="connsiteX453" fmla="*/ 3436263 w 12191999"/>
                <a:gd name="connsiteY453" fmla="*/ 678798 h 1490383"/>
                <a:gd name="connsiteX454" fmla="*/ 3438290 w 12191999"/>
                <a:gd name="connsiteY454" fmla="*/ 678798 h 1490383"/>
                <a:gd name="connsiteX455" fmla="*/ 3452477 w 12191999"/>
                <a:gd name="connsiteY455" fmla="*/ 678798 h 1490383"/>
                <a:gd name="connsiteX456" fmla="*/ 3452477 w 12191999"/>
                <a:gd name="connsiteY456" fmla="*/ 679879 h 1490383"/>
                <a:gd name="connsiteX457" fmla="*/ 3452477 w 12191999"/>
                <a:gd name="connsiteY457" fmla="*/ 687446 h 1490383"/>
                <a:gd name="connsiteX458" fmla="*/ 3474769 w 12191999"/>
                <a:gd name="connsiteY458" fmla="*/ 687446 h 1490383"/>
                <a:gd name="connsiteX459" fmla="*/ 3474769 w 12191999"/>
                <a:gd name="connsiteY459" fmla="*/ 685554 h 1490383"/>
                <a:gd name="connsiteX460" fmla="*/ 3474769 w 12191999"/>
                <a:gd name="connsiteY460" fmla="*/ 672313 h 1490383"/>
                <a:gd name="connsiteX461" fmla="*/ 3476544 w 12191999"/>
                <a:gd name="connsiteY461" fmla="*/ 672313 h 1490383"/>
                <a:gd name="connsiteX462" fmla="*/ 3488956 w 12191999"/>
                <a:gd name="connsiteY462" fmla="*/ 672313 h 1490383"/>
                <a:gd name="connsiteX463" fmla="*/ 3488956 w 12191999"/>
                <a:gd name="connsiteY463" fmla="*/ 696093 h 1490383"/>
                <a:gd name="connsiteX464" fmla="*/ 3489970 w 12191999"/>
                <a:gd name="connsiteY464" fmla="*/ 696093 h 1490383"/>
                <a:gd name="connsiteX465" fmla="*/ 3497064 w 12191999"/>
                <a:gd name="connsiteY465" fmla="*/ 696093 h 1490383"/>
                <a:gd name="connsiteX466" fmla="*/ 3497064 w 12191999"/>
                <a:gd name="connsiteY466" fmla="*/ 695012 h 1490383"/>
                <a:gd name="connsiteX467" fmla="*/ 3497064 w 12191999"/>
                <a:gd name="connsiteY467" fmla="*/ 687446 h 1490383"/>
                <a:gd name="connsiteX468" fmla="*/ 3498837 w 12191999"/>
                <a:gd name="connsiteY468" fmla="*/ 687446 h 1490383"/>
                <a:gd name="connsiteX469" fmla="*/ 3511251 w 12191999"/>
                <a:gd name="connsiteY469" fmla="*/ 687446 h 1490383"/>
                <a:gd name="connsiteX470" fmla="*/ 3511251 w 12191999"/>
                <a:gd name="connsiteY470" fmla="*/ 713387 h 1490383"/>
                <a:gd name="connsiteX471" fmla="*/ 3513278 w 12191999"/>
                <a:gd name="connsiteY471" fmla="*/ 713387 h 1490383"/>
                <a:gd name="connsiteX472" fmla="*/ 3527463 w 12191999"/>
                <a:gd name="connsiteY472" fmla="*/ 713387 h 1490383"/>
                <a:gd name="connsiteX473" fmla="*/ 3527463 w 12191999"/>
                <a:gd name="connsiteY473" fmla="*/ 715008 h 1490383"/>
                <a:gd name="connsiteX474" fmla="*/ 3527463 w 12191999"/>
                <a:gd name="connsiteY474" fmla="*/ 726358 h 1490383"/>
                <a:gd name="connsiteX475" fmla="*/ 3528224 w 12191999"/>
                <a:gd name="connsiteY475" fmla="*/ 726358 h 1490383"/>
                <a:gd name="connsiteX476" fmla="*/ 3533544 w 12191999"/>
                <a:gd name="connsiteY476" fmla="*/ 726358 h 1490383"/>
                <a:gd name="connsiteX477" fmla="*/ 3533544 w 12191999"/>
                <a:gd name="connsiteY477" fmla="*/ 725547 h 1490383"/>
                <a:gd name="connsiteX478" fmla="*/ 3533544 w 12191999"/>
                <a:gd name="connsiteY478" fmla="*/ 719872 h 1490383"/>
                <a:gd name="connsiteX479" fmla="*/ 3563945 w 12191999"/>
                <a:gd name="connsiteY479" fmla="*/ 719872 h 1490383"/>
                <a:gd name="connsiteX480" fmla="*/ 3563945 w 12191999"/>
                <a:gd name="connsiteY480" fmla="*/ 743652 h 1490383"/>
                <a:gd name="connsiteX481" fmla="*/ 3564957 w 12191999"/>
                <a:gd name="connsiteY481" fmla="*/ 743652 h 1490383"/>
                <a:gd name="connsiteX482" fmla="*/ 3572052 w 12191999"/>
                <a:gd name="connsiteY482" fmla="*/ 743652 h 1490383"/>
                <a:gd name="connsiteX483" fmla="*/ 3572052 w 12191999"/>
                <a:gd name="connsiteY483" fmla="*/ 744733 h 1490383"/>
                <a:gd name="connsiteX484" fmla="*/ 3572052 w 12191999"/>
                <a:gd name="connsiteY484" fmla="*/ 752299 h 1490383"/>
                <a:gd name="connsiteX485" fmla="*/ 3572811 w 12191999"/>
                <a:gd name="connsiteY485" fmla="*/ 752299 h 1490383"/>
                <a:gd name="connsiteX486" fmla="*/ 3578132 w 12191999"/>
                <a:gd name="connsiteY486" fmla="*/ 752299 h 1490383"/>
                <a:gd name="connsiteX487" fmla="*/ 3578132 w 12191999"/>
                <a:gd name="connsiteY487" fmla="*/ 750137 h 1490383"/>
                <a:gd name="connsiteX488" fmla="*/ 3578132 w 12191999"/>
                <a:gd name="connsiteY488" fmla="*/ 735005 h 1490383"/>
                <a:gd name="connsiteX489" fmla="*/ 3579144 w 12191999"/>
                <a:gd name="connsiteY489" fmla="*/ 735005 h 1490383"/>
                <a:gd name="connsiteX490" fmla="*/ 3586239 w 12191999"/>
                <a:gd name="connsiteY490" fmla="*/ 735005 h 1490383"/>
                <a:gd name="connsiteX491" fmla="*/ 3586239 w 12191999"/>
                <a:gd name="connsiteY491" fmla="*/ 736086 h 1490383"/>
                <a:gd name="connsiteX492" fmla="*/ 3586239 w 12191999"/>
                <a:gd name="connsiteY492" fmla="*/ 743652 h 1490383"/>
                <a:gd name="connsiteX493" fmla="*/ 3591559 w 12191999"/>
                <a:gd name="connsiteY493" fmla="*/ 741659 h 1490383"/>
                <a:gd name="connsiteX494" fmla="*/ 3592318 w 12191999"/>
                <a:gd name="connsiteY494" fmla="*/ 740679 h 1490383"/>
                <a:gd name="connsiteX495" fmla="*/ 3592318 w 12191999"/>
                <a:gd name="connsiteY495" fmla="*/ 735005 h 1490383"/>
                <a:gd name="connsiteX496" fmla="*/ 3630825 w 12191999"/>
                <a:gd name="connsiteY496" fmla="*/ 735005 h 1490383"/>
                <a:gd name="connsiteX497" fmla="*/ 3630825 w 12191999"/>
                <a:gd name="connsiteY497" fmla="*/ 758784 h 1490383"/>
                <a:gd name="connsiteX498" fmla="*/ 3632852 w 12191999"/>
                <a:gd name="connsiteY498" fmla="*/ 758784 h 1490383"/>
                <a:gd name="connsiteX499" fmla="*/ 3647039 w 12191999"/>
                <a:gd name="connsiteY499" fmla="*/ 758784 h 1490383"/>
                <a:gd name="connsiteX500" fmla="*/ 3647039 w 12191999"/>
                <a:gd name="connsiteY500" fmla="*/ 759865 h 1490383"/>
                <a:gd name="connsiteX501" fmla="*/ 3647039 w 12191999"/>
                <a:gd name="connsiteY501" fmla="*/ 767431 h 1490383"/>
                <a:gd name="connsiteX502" fmla="*/ 3648813 w 12191999"/>
                <a:gd name="connsiteY502" fmla="*/ 767431 h 1490383"/>
                <a:gd name="connsiteX503" fmla="*/ 3661226 w 12191999"/>
                <a:gd name="connsiteY503" fmla="*/ 767431 h 1490383"/>
                <a:gd name="connsiteX504" fmla="*/ 3661226 w 12191999"/>
                <a:gd name="connsiteY504" fmla="*/ 743652 h 1490383"/>
                <a:gd name="connsiteX505" fmla="*/ 3662239 w 12191999"/>
                <a:gd name="connsiteY505" fmla="*/ 743652 h 1490383"/>
                <a:gd name="connsiteX506" fmla="*/ 3669332 w 12191999"/>
                <a:gd name="connsiteY506" fmla="*/ 743652 h 1490383"/>
                <a:gd name="connsiteX507" fmla="*/ 3669332 w 12191999"/>
                <a:gd name="connsiteY507" fmla="*/ 711225 h 1490383"/>
                <a:gd name="connsiteX508" fmla="*/ 3670345 w 12191999"/>
                <a:gd name="connsiteY508" fmla="*/ 711225 h 1490383"/>
                <a:gd name="connsiteX509" fmla="*/ 3677440 w 12191999"/>
                <a:gd name="connsiteY509" fmla="*/ 711225 h 1490383"/>
                <a:gd name="connsiteX510" fmla="*/ 3677440 w 12191999"/>
                <a:gd name="connsiteY510" fmla="*/ 709334 h 1490383"/>
                <a:gd name="connsiteX511" fmla="*/ 3677440 w 12191999"/>
                <a:gd name="connsiteY511" fmla="*/ 696093 h 1490383"/>
                <a:gd name="connsiteX512" fmla="*/ 3676172 w 12191999"/>
                <a:gd name="connsiteY512" fmla="*/ 694471 h 1490383"/>
                <a:gd name="connsiteX513" fmla="*/ 3681492 w 12191999"/>
                <a:gd name="connsiteY513" fmla="*/ 683122 h 1490383"/>
                <a:gd name="connsiteX514" fmla="*/ 3689600 w 12191999"/>
                <a:gd name="connsiteY514" fmla="*/ 711225 h 1490383"/>
                <a:gd name="connsiteX515" fmla="*/ 3690359 w 12191999"/>
                <a:gd name="connsiteY515" fmla="*/ 711225 h 1490383"/>
                <a:gd name="connsiteX516" fmla="*/ 3695680 w 12191999"/>
                <a:gd name="connsiteY516" fmla="*/ 711225 h 1490383"/>
                <a:gd name="connsiteX517" fmla="*/ 3695680 w 12191999"/>
                <a:gd name="connsiteY517" fmla="*/ 605298 h 1490383"/>
                <a:gd name="connsiteX518" fmla="*/ 3697199 w 12191999"/>
                <a:gd name="connsiteY518" fmla="*/ 605298 h 1490383"/>
                <a:gd name="connsiteX519" fmla="*/ 3707840 w 12191999"/>
                <a:gd name="connsiteY519" fmla="*/ 605298 h 1490383"/>
                <a:gd name="connsiteX520" fmla="*/ 3707840 w 12191999"/>
                <a:gd name="connsiteY520" fmla="*/ 557739 h 1490383"/>
                <a:gd name="connsiteX521" fmla="*/ 3734187 w 12191999"/>
                <a:gd name="connsiteY521" fmla="*/ 557739 h 1490383"/>
                <a:gd name="connsiteX522" fmla="*/ 3734187 w 12191999"/>
                <a:gd name="connsiteY522" fmla="*/ 536121 h 1490383"/>
                <a:gd name="connsiteX523" fmla="*/ 3768640 w 12191999"/>
                <a:gd name="connsiteY523" fmla="*/ 536121 h 1490383"/>
                <a:gd name="connsiteX524" fmla="*/ 3768640 w 12191999"/>
                <a:gd name="connsiteY524" fmla="*/ 538553 h 1490383"/>
                <a:gd name="connsiteX525" fmla="*/ 3768640 w 12191999"/>
                <a:gd name="connsiteY525" fmla="*/ 555577 h 1490383"/>
                <a:gd name="connsiteX526" fmla="*/ 3770921 w 12191999"/>
                <a:gd name="connsiteY526" fmla="*/ 555577 h 1490383"/>
                <a:gd name="connsiteX527" fmla="*/ 3786881 w 12191999"/>
                <a:gd name="connsiteY527" fmla="*/ 555577 h 1490383"/>
                <a:gd name="connsiteX528" fmla="*/ 3786881 w 12191999"/>
                <a:gd name="connsiteY528" fmla="*/ 603136 h 1490383"/>
                <a:gd name="connsiteX529" fmla="*/ 3787894 w 12191999"/>
                <a:gd name="connsiteY529" fmla="*/ 603136 h 1490383"/>
                <a:gd name="connsiteX530" fmla="*/ 3794988 w 12191999"/>
                <a:gd name="connsiteY530" fmla="*/ 603136 h 1490383"/>
                <a:gd name="connsiteX531" fmla="*/ 3809175 w 12191999"/>
                <a:gd name="connsiteY531" fmla="*/ 607460 h 1490383"/>
                <a:gd name="connsiteX532" fmla="*/ 3809175 w 12191999"/>
                <a:gd name="connsiteY532" fmla="*/ 646372 h 1490383"/>
                <a:gd name="connsiteX533" fmla="*/ 3810187 w 12191999"/>
                <a:gd name="connsiteY533" fmla="*/ 646372 h 1490383"/>
                <a:gd name="connsiteX534" fmla="*/ 3817281 w 12191999"/>
                <a:gd name="connsiteY534" fmla="*/ 646372 h 1490383"/>
                <a:gd name="connsiteX535" fmla="*/ 3817281 w 12191999"/>
                <a:gd name="connsiteY535" fmla="*/ 647993 h 1490383"/>
                <a:gd name="connsiteX536" fmla="*/ 3817281 w 12191999"/>
                <a:gd name="connsiteY536" fmla="*/ 659342 h 1490383"/>
                <a:gd name="connsiteX537" fmla="*/ 3819307 w 12191999"/>
                <a:gd name="connsiteY537" fmla="*/ 659342 h 1490383"/>
                <a:gd name="connsiteX538" fmla="*/ 3833494 w 12191999"/>
                <a:gd name="connsiteY538" fmla="*/ 659342 h 1490383"/>
                <a:gd name="connsiteX539" fmla="*/ 3839574 w 12191999"/>
                <a:gd name="connsiteY539" fmla="*/ 665828 h 1490383"/>
                <a:gd name="connsiteX540" fmla="*/ 3839574 w 12191999"/>
                <a:gd name="connsiteY540" fmla="*/ 687446 h 1490383"/>
                <a:gd name="connsiteX541" fmla="*/ 3841855 w 12191999"/>
                <a:gd name="connsiteY541" fmla="*/ 687446 h 1490383"/>
                <a:gd name="connsiteX542" fmla="*/ 3857815 w 12191999"/>
                <a:gd name="connsiteY542" fmla="*/ 687446 h 1490383"/>
                <a:gd name="connsiteX543" fmla="*/ 3857815 w 12191999"/>
                <a:gd name="connsiteY543" fmla="*/ 688526 h 1490383"/>
                <a:gd name="connsiteX544" fmla="*/ 3857815 w 12191999"/>
                <a:gd name="connsiteY544" fmla="*/ 696093 h 1490383"/>
                <a:gd name="connsiteX545" fmla="*/ 3859081 w 12191999"/>
                <a:gd name="connsiteY545" fmla="*/ 696093 h 1490383"/>
                <a:gd name="connsiteX546" fmla="*/ 3867948 w 12191999"/>
                <a:gd name="connsiteY546" fmla="*/ 696093 h 1490383"/>
                <a:gd name="connsiteX547" fmla="*/ 3867948 w 12191999"/>
                <a:gd name="connsiteY547" fmla="*/ 698254 h 1490383"/>
                <a:gd name="connsiteX548" fmla="*/ 3867948 w 12191999"/>
                <a:gd name="connsiteY548" fmla="*/ 713387 h 1490383"/>
                <a:gd name="connsiteX549" fmla="*/ 3872002 w 12191999"/>
                <a:gd name="connsiteY549" fmla="*/ 711495 h 1490383"/>
                <a:gd name="connsiteX550" fmla="*/ 3872002 w 12191999"/>
                <a:gd name="connsiteY550" fmla="*/ 698254 h 1490383"/>
                <a:gd name="connsiteX551" fmla="*/ 3873015 w 12191999"/>
                <a:gd name="connsiteY551" fmla="*/ 698254 h 1490383"/>
                <a:gd name="connsiteX552" fmla="*/ 3880108 w 12191999"/>
                <a:gd name="connsiteY552" fmla="*/ 698254 h 1490383"/>
                <a:gd name="connsiteX553" fmla="*/ 3880108 w 12191999"/>
                <a:gd name="connsiteY553" fmla="*/ 699876 h 1490383"/>
                <a:gd name="connsiteX554" fmla="*/ 3880108 w 12191999"/>
                <a:gd name="connsiteY554" fmla="*/ 711225 h 1490383"/>
                <a:gd name="connsiteX555" fmla="*/ 3880869 w 12191999"/>
                <a:gd name="connsiteY555" fmla="*/ 711225 h 1490383"/>
                <a:gd name="connsiteX556" fmla="*/ 3886189 w 12191999"/>
                <a:gd name="connsiteY556" fmla="*/ 711225 h 1490383"/>
                <a:gd name="connsiteX557" fmla="*/ 3934828 w 12191999"/>
                <a:gd name="connsiteY557" fmla="*/ 706902 h 1490383"/>
                <a:gd name="connsiteX558" fmla="*/ 3934828 w 12191999"/>
                <a:gd name="connsiteY558" fmla="*/ 708253 h 1490383"/>
                <a:gd name="connsiteX559" fmla="*/ 3934828 w 12191999"/>
                <a:gd name="connsiteY559" fmla="*/ 717710 h 1490383"/>
                <a:gd name="connsiteX560" fmla="*/ 3935589 w 12191999"/>
                <a:gd name="connsiteY560" fmla="*/ 717710 h 1490383"/>
                <a:gd name="connsiteX561" fmla="*/ 3940909 w 12191999"/>
                <a:gd name="connsiteY561" fmla="*/ 717710 h 1490383"/>
                <a:gd name="connsiteX562" fmla="*/ 3940909 w 12191999"/>
                <a:gd name="connsiteY562" fmla="*/ 719872 h 1490383"/>
                <a:gd name="connsiteX563" fmla="*/ 3940909 w 12191999"/>
                <a:gd name="connsiteY563" fmla="*/ 735005 h 1490383"/>
                <a:gd name="connsiteX564" fmla="*/ 3942936 w 12191999"/>
                <a:gd name="connsiteY564" fmla="*/ 733654 h 1490383"/>
                <a:gd name="connsiteX565" fmla="*/ 3957123 w 12191999"/>
                <a:gd name="connsiteY565" fmla="*/ 724196 h 1490383"/>
                <a:gd name="connsiteX566" fmla="*/ 3963202 w 12191999"/>
                <a:gd name="connsiteY566" fmla="*/ 683122 h 1490383"/>
                <a:gd name="connsiteX567" fmla="*/ 3963963 w 12191999"/>
                <a:gd name="connsiteY567" fmla="*/ 682852 h 1490383"/>
                <a:gd name="connsiteX568" fmla="*/ 3969283 w 12191999"/>
                <a:gd name="connsiteY568" fmla="*/ 680960 h 1490383"/>
                <a:gd name="connsiteX569" fmla="*/ 3971310 w 12191999"/>
                <a:gd name="connsiteY569" fmla="*/ 611783 h 1490383"/>
                <a:gd name="connsiteX570" fmla="*/ 3973337 w 12191999"/>
                <a:gd name="connsiteY570" fmla="*/ 680960 h 1490383"/>
                <a:gd name="connsiteX571" fmla="*/ 3974096 w 12191999"/>
                <a:gd name="connsiteY571" fmla="*/ 681230 h 1490383"/>
                <a:gd name="connsiteX572" fmla="*/ 3979416 w 12191999"/>
                <a:gd name="connsiteY572" fmla="*/ 683122 h 1490383"/>
                <a:gd name="connsiteX573" fmla="*/ 3979416 w 12191999"/>
                <a:gd name="connsiteY573" fmla="*/ 596651 h 1490383"/>
                <a:gd name="connsiteX574" fmla="*/ 3983470 w 12191999"/>
                <a:gd name="connsiteY574" fmla="*/ 564224 h 1490383"/>
                <a:gd name="connsiteX575" fmla="*/ 4021977 w 12191999"/>
                <a:gd name="connsiteY575" fmla="*/ 564224 h 1490383"/>
                <a:gd name="connsiteX576" fmla="*/ 4021977 w 12191999"/>
                <a:gd name="connsiteY576" fmla="*/ 596651 h 1490383"/>
                <a:gd name="connsiteX577" fmla="*/ 4022736 w 12191999"/>
                <a:gd name="connsiteY577" fmla="*/ 596651 h 1490383"/>
                <a:gd name="connsiteX578" fmla="*/ 4028057 w 12191999"/>
                <a:gd name="connsiteY578" fmla="*/ 596651 h 1490383"/>
                <a:gd name="connsiteX579" fmla="*/ 4028057 w 12191999"/>
                <a:gd name="connsiteY579" fmla="*/ 514503 h 1490383"/>
                <a:gd name="connsiteX580" fmla="*/ 4029830 w 12191999"/>
                <a:gd name="connsiteY580" fmla="*/ 514503 h 1490383"/>
                <a:gd name="connsiteX581" fmla="*/ 4042244 w 12191999"/>
                <a:gd name="connsiteY581" fmla="*/ 514503 h 1490383"/>
                <a:gd name="connsiteX582" fmla="*/ 4042244 w 12191999"/>
                <a:gd name="connsiteY582" fmla="*/ 512612 h 1490383"/>
                <a:gd name="connsiteX583" fmla="*/ 4042244 w 12191999"/>
                <a:gd name="connsiteY583" fmla="*/ 499371 h 1490383"/>
                <a:gd name="connsiteX584" fmla="*/ 4064537 w 12191999"/>
                <a:gd name="connsiteY584" fmla="*/ 499371 h 1490383"/>
                <a:gd name="connsiteX585" fmla="*/ 4064537 w 12191999"/>
                <a:gd name="connsiteY585" fmla="*/ 498290 h 1490383"/>
                <a:gd name="connsiteX586" fmla="*/ 4064537 w 12191999"/>
                <a:gd name="connsiteY586" fmla="*/ 490724 h 1490383"/>
                <a:gd name="connsiteX587" fmla="*/ 4066310 w 12191999"/>
                <a:gd name="connsiteY587" fmla="*/ 490724 h 1490383"/>
                <a:gd name="connsiteX588" fmla="*/ 4078724 w 12191999"/>
                <a:gd name="connsiteY588" fmla="*/ 490724 h 1490383"/>
                <a:gd name="connsiteX589" fmla="*/ 4078724 w 12191999"/>
                <a:gd name="connsiteY589" fmla="*/ 491805 h 1490383"/>
                <a:gd name="connsiteX590" fmla="*/ 4078724 w 12191999"/>
                <a:gd name="connsiteY590" fmla="*/ 499371 h 1490383"/>
                <a:gd name="connsiteX591" fmla="*/ 4079485 w 12191999"/>
                <a:gd name="connsiteY591" fmla="*/ 499371 h 1490383"/>
                <a:gd name="connsiteX592" fmla="*/ 4084805 w 12191999"/>
                <a:gd name="connsiteY592" fmla="*/ 499371 h 1490383"/>
                <a:gd name="connsiteX593" fmla="*/ 4094938 w 12191999"/>
                <a:gd name="connsiteY593" fmla="*/ 495047 h 1490383"/>
                <a:gd name="connsiteX594" fmla="*/ 4098990 w 12191999"/>
                <a:gd name="connsiteY594" fmla="*/ 498290 h 1490383"/>
                <a:gd name="connsiteX595" fmla="*/ 4098990 w 12191999"/>
                <a:gd name="connsiteY595" fmla="*/ 490724 h 1490383"/>
                <a:gd name="connsiteX596" fmla="*/ 4101271 w 12191999"/>
                <a:gd name="connsiteY596" fmla="*/ 490724 h 1490383"/>
                <a:gd name="connsiteX597" fmla="*/ 4117231 w 12191999"/>
                <a:gd name="connsiteY597" fmla="*/ 490724 h 1490383"/>
                <a:gd name="connsiteX598" fmla="*/ 4117231 w 12191999"/>
                <a:gd name="connsiteY598" fmla="*/ 491805 h 1490383"/>
                <a:gd name="connsiteX599" fmla="*/ 4117231 w 12191999"/>
                <a:gd name="connsiteY599" fmla="*/ 499371 h 1490383"/>
                <a:gd name="connsiteX600" fmla="*/ 4147632 w 12191999"/>
                <a:gd name="connsiteY600" fmla="*/ 499371 h 1490383"/>
                <a:gd name="connsiteX601" fmla="*/ 4147632 w 12191999"/>
                <a:gd name="connsiteY601" fmla="*/ 500992 h 1490383"/>
                <a:gd name="connsiteX602" fmla="*/ 4147632 w 12191999"/>
                <a:gd name="connsiteY602" fmla="*/ 512342 h 1490383"/>
                <a:gd name="connsiteX603" fmla="*/ 4173978 w 12191999"/>
                <a:gd name="connsiteY603" fmla="*/ 512342 h 1490383"/>
                <a:gd name="connsiteX604" fmla="*/ 4173978 w 12191999"/>
                <a:gd name="connsiteY604" fmla="*/ 542606 h 1490383"/>
                <a:gd name="connsiteX605" fmla="*/ 4174739 w 12191999"/>
                <a:gd name="connsiteY605" fmla="*/ 542606 h 1490383"/>
                <a:gd name="connsiteX606" fmla="*/ 4180058 w 12191999"/>
                <a:gd name="connsiteY606" fmla="*/ 542606 h 1490383"/>
                <a:gd name="connsiteX607" fmla="*/ 4180058 w 12191999"/>
                <a:gd name="connsiteY607" fmla="*/ 543687 h 1490383"/>
                <a:gd name="connsiteX608" fmla="*/ 4180058 w 12191999"/>
                <a:gd name="connsiteY608" fmla="*/ 551254 h 1490383"/>
                <a:gd name="connsiteX609" fmla="*/ 4184113 w 12191999"/>
                <a:gd name="connsiteY609" fmla="*/ 581518 h 1490383"/>
                <a:gd name="connsiteX610" fmla="*/ 4184872 w 12191999"/>
                <a:gd name="connsiteY610" fmla="*/ 581518 h 1490383"/>
                <a:gd name="connsiteX611" fmla="*/ 4190192 w 12191999"/>
                <a:gd name="connsiteY611" fmla="*/ 581518 h 1490383"/>
                <a:gd name="connsiteX612" fmla="*/ 4190192 w 12191999"/>
                <a:gd name="connsiteY612" fmla="*/ 582329 h 1490383"/>
                <a:gd name="connsiteX613" fmla="*/ 4190192 w 12191999"/>
                <a:gd name="connsiteY613" fmla="*/ 588004 h 1490383"/>
                <a:gd name="connsiteX614" fmla="*/ 4191206 w 12191999"/>
                <a:gd name="connsiteY614" fmla="*/ 588004 h 1490383"/>
                <a:gd name="connsiteX615" fmla="*/ 4198298 w 12191999"/>
                <a:gd name="connsiteY615" fmla="*/ 588004 h 1490383"/>
                <a:gd name="connsiteX616" fmla="*/ 4198298 w 12191999"/>
                <a:gd name="connsiteY616" fmla="*/ 618269 h 1490383"/>
                <a:gd name="connsiteX617" fmla="*/ 4200325 w 12191999"/>
                <a:gd name="connsiteY617" fmla="*/ 618269 h 1490383"/>
                <a:gd name="connsiteX618" fmla="*/ 4214512 w 12191999"/>
                <a:gd name="connsiteY618" fmla="*/ 618269 h 1490383"/>
                <a:gd name="connsiteX619" fmla="*/ 4214512 w 12191999"/>
                <a:gd name="connsiteY619" fmla="*/ 642048 h 1490383"/>
                <a:gd name="connsiteX620" fmla="*/ 4216539 w 12191999"/>
                <a:gd name="connsiteY620" fmla="*/ 643669 h 1490383"/>
                <a:gd name="connsiteX621" fmla="*/ 4216539 w 12191999"/>
                <a:gd name="connsiteY621" fmla="*/ 655019 h 1490383"/>
                <a:gd name="connsiteX622" fmla="*/ 4217299 w 12191999"/>
                <a:gd name="connsiteY622" fmla="*/ 655019 h 1490383"/>
                <a:gd name="connsiteX623" fmla="*/ 4222619 w 12191999"/>
                <a:gd name="connsiteY623" fmla="*/ 655019 h 1490383"/>
                <a:gd name="connsiteX624" fmla="*/ 4222619 w 12191999"/>
                <a:gd name="connsiteY624" fmla="*/ 678798 h 1490383"/>
                <a:gd name="connsiteX625" fmla="*/ 4223886 w 12191999"/>
                <a:gd name="connsiteY625" fmla="*/ 678798 h 1490383"/>
                <a:gd name="connsiteX626" fmla="*/ 4232752 w 12191999"/>
                <a:gd name="connsiteY626" fmla="*/ 678798 h 1490383"/>
                <a:gd name="connsiteX627" fmla="*/ 4234779 w 12191999"/>
                <a:gd name="connsiteY627" fmla="*/ 682852 h 1490383"/>
                <a:gd name="connsiteX628" fmla="*/ 4234779 w 12191999"/>
                <a:gd name="connsiteY628" fmla="*/ 696093 h 1490383"/>
                <a:gd name="connsiteX629" fmla="*/ 4236299 w 12191999"/>
                <a:gd name="connsiteY629" fmla="*/ 694201 h 1490383"/>
                <a:gd name="connsiteX630" fmla="*/ 4246939 w 12191999"/>
                <a:gd name="connsiteY630" fmla="*/ 680960 h 1490383"/>
                <a:gd name="connsiteX631" fmla="*/ 4275314 w 12191999"/>
                <a:gd name="connsiteY631" fmla="*/ 680960 h 1490383"/>
                <a:gd name="connsiteX632" fmla="*/ 4275314 w 12191999"/>
                <a:gd name="connsiteY632" fmla="*/ 767431 h 1490383"/>
                <a:gd name="connsiteX633" fmla="*/ 4276073 w 12191999"/>
                <a:gd name="connsiteY633" fmla="*/ 767431 h 1490383"/>
                <a:gd name="connsiteX634" fmla="*/ 4281393 w 12191999"/>
                <a:gd name="connsiteY634" fmla="*/ 767431 h 1490383"/>
                <a:gd name="connsiteX635" fmla="*/ 4282153 w 12191999"/>
                <a:gd name="connsiteY635" fmla="*/ 766080 h 1490383"/>
                <a:gd name="connsiteX636" fmla="*/ 4287473 w 12191999"/>
                <a:gd name="connsiteY636" fmla="*/ 756622 h 1490383"/>
                <a:gd name="connsiteX637" fmla="*/ 4287473 w 12191999"/>
                <a:gd name="connsiteY637" fmla="*/ 758514 h 1490383"/>
                <a:gd name="connsiteX638" fmla="*/ 4287473 w 12191999"/>
                <a:gd name="connsiteY638" fmla="*/ 771755 h 1490383"/>
                <a:gd name="connsiteX639" fmla="*/ 4291526 w 12191999"/>
                <a:gd name="connsiteY639" fmla="*/ 726358 h 1490383"/>
                <a:gd name="connsiteX640" fmla="*/ 4292286 w 12191999"/>
                <a:gd name="connsiteY640" fmla="*/ 726358 h 1490383"/>
                <a:gd name="connsiteX641" fmla="*/ 4297606 w 12191999"/>
                <a:gd name="connsiteY641" fmla="*/ 726358 h 1490383"/>
                <a:gd name="connsiteX642" fmla="*/ 4297606 w 12191999"/>
                <a:gd name="connsiteY642" fmla="*/ 661504 h 1490383"/>
                <a:gd name="connsiteX643" fmla="*/ 4298620 w 12191999"/>
                <a:gd name="connsiteY643" fmla="*/ 661504 h 1490383"/>
                <a:gd name="connsiteX644" fmla="*/ 4305713 w 12191999"/>
                <a:gd name="connsiteY644" fmla="*/ 661504 h 1490383"/>
                <a:gd name="connsiteX645" fmla="*/ 4317873 w 12191999"/>
                <a:gd name="connsiteY645" fmla="*/ 618269 h 1490383"/>
                <a:gd name="connsiteX646" fmla="*/ 4319140 w 12191999"/>
                <a:gd name="connsiteY646" fmla="*/ 618269 h 1490383"/>
                <a:gd name="connsiteX647" fmla="*/ 4328007 w 12191999"/>
                <a:gd name="connsiteY647" fmla="*/ 618269 h 1490383"/>
                <a:gd name="connsiteX648" fmla="*/ 4338140 w 12191999"/>
                <a:gd name="connsiteY648" fmla="*/ 661504 h 1490383"/>
                <a:gd name="connsiteX649" fmla="*/ 4339153 w 12191999"/>
                <a:gd name="connsiteY649" fmla="*/ 661504 h 1490383"/>
                <a:gd name="connsiteX650" fmla="*/ 4346247 w 12191999"/>
                <a:gd name="connsiteY650" fmla="*/ 661504 h 1490383"/>
                <a:gd name="connsiteX651" fmla="*/ 4346247 w 12191999"/>
                <a:gd name="connsiteY651" fmla="*/ 700416 h 1490383"/>
                <a:gd name="connsiteX652" fmla="*/ 4348020 w 12191999"/>
                <a:gd name="connsiteY652" fmla="*/ 700416 h 1490383"/>
                <a:gd name="connsiteX653" fmla="*/ 4360434 w 12191999"/>
                <a:gd name="connsiteY653" fmla="*/ 700416 h 1490383"/>
                <a:gd name="connsiteX654" fmla="*/ 4360434 w 12191999"/>
                <a:gd name="connsiteY654" fmla="*/ 702578 h 1490383"/>
                <a:gd name="connsiteX655" fmla="*/ 4360434 w 12191999"/>
                <a:gd name="connsiteY655" fmla="*/ 717710 h 1490383"/>
                <a:gd name="connsiteX656" fmla="*/ 4364487 w 12191999"/>
                <a:gd name="connsiteY656" fmla="*/ 715549 h 1490383"/>
                <a:gd name="connsiteX657" fmla="*/ 4364487 w 12191999"/>
                <a:gd name="connsiteY657" fmla="*/ 700416 h 1490383"/>
                <a:gd name="connsiteX658" fmla="*/ 4366007 w 12191999"/>
                <a:gd name="connsiteY658" fmla="*/ 700416 h 1490383"/>
                <a:gd name="connsiteX659" fmla="*/ 4376647 w 12191999"/>
                <a:gd name="connsiteY659" fmla="*/ 700416 h 1490383"/>
                <a:gd name="connsiteX660" fmla="*/ 4376647 w 12191999"/>
                <a:gd name="connsiteY660" fmla="*/ 702037 h 1490383"/>
                <a:gd name="connsiteX661" fmla="*/ 4376647 w 12191999"/>
                <a:gd name="connsiteY661" fmla="*/ 713387 h 1490383"/>
                <a:gd name="connsiteX662" fmla="*/ 4407048 w 12191999"/>
                <a:gd name="connsiteY662" fmla="*/ 713387 h 1490383"/>
                <a:gd name="connsiteX663" fmla="*/ 4407048 w 12191999"/>
                <a:gd name="connsiteY663" fmla="*/ 676637 h 1490383"/>
                <a:gd name="connsiteX664" fmla="*/ 4408314 w 12191999"/>
                <a:gd name="connsiteY664" fmla="*/ 676637 h 1490383"/>
                <a:gd name="connsiteX665" fmla="*/ 4417181 w 12191999"/>
                <a:gd name="connsiteY665" fmla="*/ 676637 h 1490383"/>
                <a:gd name="connsiteX666" fmla="*/ 4417181 w 12191999"/>
                <a:gd name="connsiteY666" fmla="*/ 698254 h 1490383"/>
                <a:gd name="connsiteX667" fmla="*/ 4419208 w 12191999"/>
                <a:gd name="connsiteY667" fmla="*/ 665828 h 1490383"/>
                <a:gd name="connsiteX668" fmla="*/ 4441501 w 12191999"/>
                <a:gd name="connsiteY668" fmla="*/ 665828 h 1490383"/>
                <a:gd name="connsiteX669" fmla="*/ 4441501 w 12191999"/>
                <a:gd name="connsiteY669" fmla="*/ 664206 h 1490383"/>
                <a:gd name="connsiteX670" fmla="*/ 4441501 w 12191999"/>
                <a:gd name="connsiteY670" fmla="*/ 652857 h 1490383"/>
                <a:gd name="connsiteX671" fmla="*/ 4442262 w 12191999"/>
                <a:gd name="connsiteY671" fmla="*/ 652857 h 1490383"/>
                <a:gd name="connsiteX672" fmla="*/ 4447582 w 12191999"/>
                <a:gd name="connsiteY672" fmla="*/ 652857 h 1490383"/>
                <a:gd name="connsiteX673" fmla="*/ 4447582 w 12191999"/>
                <a:gd name="connsiteY673" fmla="*/ 650966 h 1490383"/>
                <a:gd name="connsiteX674" fmla="*/ 4447582 w 12191999"/>
                <a:gd name="connsiteY674" fmla="*/ 637725 h 1490383"/>
                <a:gd name="connsiteX675" fmla="*/ 4451635 w 12191999"/>
                <a:gd name="connsiteY675" fmla="*/ 644210 h 1490383"/>
                <a:gd name="connsiteX676" fmla="*/ 4453915 w 12191999"/>
                <a:gd name="connsiteY676" fmla="*/ 644210 h 1490383"/>
                <a:gd name="connsiteX677" fmla="*/ 4469875 w 12191999"/>
                <a:gd name="connsiteY677" fmla="*/ 644210 h 1490383"/>
                <a:gd name="connsiteX678" fmla="*/ 4469875 w 12191999"/>
                <a:gd name="connsiteY678" fmla="*/ 643399 h 1490383"/>
                <a:gd name="connsiteX679" fmla="*/ 4469875 w 12191999"/>
                <a:gd name="connsiteY679" fmla="*/ 637725 h 1490383"/>
                <a:gd name="connsiteX680" fmla="*/ 4470636 w 12191999"/>
                <a:gd name="connsiteY680" fmla="*/ 637725 h 1490383"/>
                <a:gd name="connsiteX681" fmla="*/ 4475956 w 12191999"/>
                <a:gd name="connsiteY681" fmla="*/ 637725 h 1490383"/>
                <a:gd name="connsiteX682" fmla="*/ 4475956 w 12191999"/>
                <a:gd name="connsiteY682" fmla="*/ 639076 h 1490383"/>
                <a:gd name="connsiteX683" fmla="*/ 4475956 w 12191999"/>
                <a:gd name="connsiteY683" fmla="*/ 648534 h 1490383"/>
                <a:gd name="connsiteX684" fmla="*/ 4514462 w 12191999"/>
                <a:gd name="connsiteY684" fmla="*/ 648534 h 1490383"/>
                <a:gd name="connsiteX685" fmla="*/ 4514462 w 12191999"/>
                <a:gd name="connsiteY685" fmla="*/ 786887 h 1490383"/>
                <a:gd name="connsiteX686" fmla="*/ 4515982 w 12191999"/>
                <a:gd name="connsiteY686" fmla="*/ 786887 h 1490383"/>
                <a:gd name="connsiteX687" fmla="*/ 4526622 w 12191999"/>
                <a:gd name="connsiteY687" fmla="*/ 786887 h 1490383"/>
                <a:gd name="connsiteX688" fmla="*/ 4526622 w 12191999"/>
                <a:gd name="connsiteY688" fmla="*/ 773917 h 1490383"/>
                <a:gd name="connsiteX689" fmla="*/ 4530676 w 12191999"/>
                <a:gd name="connsiteY689" fmla="*/ 773917 h 1490383"/>
                <a:gd name="connsiteX690" fmla="*/ 4530676 w 12191999"/>
                <a:gd name="connsiteY690" fmla="*/ 786887 h 1490383"/>
                <a:gd name="connsiteX691" fmla="*/ 4561076 w 12191999"/>
                <a:gd name="connsiteY691" fmla="*/ 786887 h 1490383"/>
                <a:gd name="connsiteX692" fmla="*/ 4561076 w 12191999"/>
                <a:gd name="connsiteY692" fmla="*/ 756622 h 1490383"/>
                <a:gd name="connsiteX693" fmla="*/ 4573236 w 12191999"/>
                <a:gd name="connsiteY693" fmla="*/ 756622 h 1490383"/>
                <a:gd name="connsiteX694" fmla="*/ 4585396 w 12191999"/>
                <a:gd name="connsiteY694" fmla="*/ 754461 h 1490383"/>
                <a:gd name="connsiteX695" fmla="*/ 4589450 w 12191999"/>
                <a:gd name="connsiteY695" fmla="*/ 756622 h 1490383"/>
                <a:gd name="connsiteX696" fmla="*/ 4599583 w 12191999"/>
                <a:gd name="connsiteY696" fmla="*/ 756622 h 1490383"/>
                <a:gd name="connsiteX697" fmla="*/ 4599583 w 12191999"/>
                <a:gd name="connsiteY697" fmla="*/ 786887 h 1490383"/>
                <a:gd name="connsiteX698" fmla="*/ 4607690 w 12191999"/>
                <a:gd name="connsiteY698" fmla="*/ 786887 h 1490383"/>
                <a:gd name="connsiteX699" fmla="*/ 4607690 w 12191999"/>
                <a:gd name="connsiteY699" fmla="*/ 804182 h 1490383"/>
                <a:gd name="connsiteX700" fmla="*/ 4617026 w 12191999"/>
                <a:gd name="connsiteY700" fmla="*/ 805087 h 1490383"/>
                <a:gd name="connsiteX701" fmla="*/ 4629984 w 12191999"/>
                <a:gd name="connsiteY701" fmla="*/ 805087 h 1490383"/>
                <a:gd name="connsiteX702" fmla="*/ 4629984 w 12191999"/>
                <a:gd name="connsiteY702" fmla="*/ 789049 h 1490383"/>
                <a:gd name="connsiteX703" fmla="*/ 4697940 w 12191999"/>
                <a:gd name="connsiteY703" fmla="*/ 789049 h 1490383"/>
                <a:gd name="connsiteX704" fmla="*/ 4697940 w 12191999"/>
                <a:gd name="connsiteY704" fmla="*/ 703796 h 1490383"/>
                <a:gd name="connsiteX705" fmla="*/ 4769948 w 12191999"/>
                <a:gd name="connsiteY705" fmla="*/ 703796 h 1490383"/>
                <a:gd name="connsiteX706" fmla="*/ 4769948 w 12191999"/>
                <a:gd name="connsiteY706" fmla="*/ 782564 h 1490383"/>
                <a:gd name="connsiteX707" fmla="*/ 4771852 w 12191999"/>
                <a:gd name="connsiteY707" fmla="*/ 782564 h 1490383"/>
                <a:gd name="connsiteX708" fmla="*/ 4773094 w 12191999"/>
                <a:gd name="connsiteY708" fmla="*/ 805087 h 1490383"/>
                <a:gd name="connsiteX709" fmla="*/ 4782770 w 12191999"/>
                <a:gd name="connsiteY709" fmla="*/ 805087 h 1490383"/>
                <a:gd name="connsiteX710" fmla="*/ 4784012 w 12191999"/>
                <a:gd name="connsiteY710" fmla="*/ 782564 h 1490383"/>
                <a:gd name="connsiteX711" fmla="*/ 4790092 w 12191999"/>
                <a:gd name="connsiteY711" fmla="*/ 782564 h 1490383"/>
                <a:gd name="connsiteX712" fmla="*/ 4791334 w 12191999"/>
                <a:gd name="connsiteY712" fmla="*/ 805087 h 1490383"/>
                <a:gd name="connsiteX713" fmla="*/ 4841956 w 12191999"/>
                <a:gd name="connsiteY713" fmla="*/ 805087 h 1490383"/>
                <a:gd name="connsiteX714" fmla="*/ 4841956 w 12191999"/>
                <a:gd name="connsiteY714" fmla="*/ 642059 h 1490383"/>
                <a:gd name="connsiteX715" fmla="*/ 5039284 w 12191999"/>
                <a:gd name="connsiteY715" fmla="*/ 642059 h 1490383"/>
                <a:gd name="connsiteX716" fmla="*/ 5039284 w 12191999"/>
                <a:gd name="connsiteY716" fmla="*/ 805087 h 1490383"/>
                <a:gd name="connsiteX717" fmla="*/ 5057980 w 12191999"/>
                <a:gd name="connsiteY717" fmla="*/ 805087 h 1490383"/>
                <a:gd name="connsiteX718" fmla="*/ 5057980 w 12191999"/>
                <a:gd name="connsiteY718" fmla="*/ 722394 h 1490383"/>
                <a:gd name="connsiteX719" fmla="*/ 5153101 w 12191999"/>
                <a:gd name="connsiteY719" fmla="*/ 722394 h 1490383"/>
                <a:gd name="connsiteX720" fmla="*/ 5205564 w 12191999"/>
                <a:gd name="connsiteY720" fmla="*/ 657181 h 1490383"/>
                <a:gd name="connsiteX721" fmla="*/ 5270418 w 12191999"/>
                <a:gd name="connsiteY721" fmla="*/ 657181 h 1490383"/>
                <a:gd name="connsiteX722" fmla="*/ 5270418 w 12191999"/>
                <a:gd name="connsiteY722" fmla="*/ 732843 h 1490383"/>
                <a:gd name="connsiteX723" fmla="*/ 5278525 w 12191999"/>
                <a:gd name="connsiteY723" fmla="*/ 732843 h 1490383"/>
                <a:gd name="connsiteX724" fmla="*/ 5280552 w 12191999"/>
                <a:gd name="connsiteY724" fmla="*/ 726358 h 1490383"/>
                <a:gd name="connsiteX725" fmla="*/ 5286632 w 12191999"/>
                <a:gd name="connsiteY725" fmla="*/ 726358 h 1490383"/>
                <a:gd name="connsiteX726" fmla="*/ 5288659 w 12191999"/>
                <a:gd name="connsiteY726" fmla="*/ 735005 h 1490383"/>
                <a:gd name="connsiteX727" fmla="*/ 5300819 w 12191999"/>
                <a:gd name="connsiteY727" fmla="*/ 735005 h 1490383"/>
                <a:gd name="connsiteX728" fmla="*/ 5300819 w 12191999"/>
                <a:gd name="connsiteY728" fmla="*/ 728519 h 1490383"/>
                <a:gd name="connsiteX729" fmla="*/ 5323112 w 12191999"/>
                <a:gd name="connsiteY729" fmla="*/ 728519 h 1490383"/>
                <a:gd name="connsiteX730" fmla="*/ 5323112 w 12191999"/>
                <a:gd name="connsiteY730" fmla="*/ 735005 h 1490383"/>
                <a:gd name="connsiteX731" fmla="*/ 5343379 w 12191999"/>
                <a:gd name="connsiteY731" fmla="*/ 735005 h 1490383"/>
                <a:gd name="connsiteX732" fmla="*/ 5343379 w 12191999"/>
                <a:gd name="connsiteY732" fmla="*/ 780402 h 1490383"/>
                <a:gd name="connsiteX733" fmla="*/ 5357566 w 12191999"/>
                <a:gd name="connsiteY733" fmla="*/ 780402 h 1490383"/>
                <a:gd name="connsiteX734" fmla="*/ 5357566 w 12191999"/>
                <a:gd name="connsiteY734" fmla="*/ 767431 h 1490383"/>
                <a:gd name="connsiteX735" fmla="*/ 5373781 w 12191999"/>
                <a:gd name="connsiteY735" fmla="*/ 767431 h 1490383"/>
                <a:gd name="connsiteX736" fmla="*/ 5373781 w 12191999"/>
                <a:gd name="connsiteY736" fmla="*/ 588004 h 1490383"/>
                <a:gd name="connsiteX737" fmla="*/ 5379860 w 12191999"/>
                <a:gd name="connsiteY737" fmla="*/ 581518 h 1490383"/>
                <a:gd name="connsiteX738" fmla="*/ 5452821 w 12191999"/>
                <a:gd name="connsiteY738" fmla="*/ 581518 h 1490383"/>
                <a:gd name="connsiteX739" fmla="*/ 5452821 w 12191999"/>
                <a:gd name="connsiteY739" fmla="*/ 590166 h 1490383"/>
                <a:gd name="connsiteX740" fmla="*/ 5462954 w 12191999"/>
                <a:gd name="connsiteY740" fmla="*/ 590166 h 1490383"/>
                <a:gd name="connsiteX741" fmla="*/ 5462954 w 12191999"/>
                <a:gd name="connsiteY741" fmla="*/ 704740 h 1490383"/>
                <a:gd name="connsiteX742" fmla="*/ 5485248 w 12191999"/>
                <a:gd name="connsiteY742" fmla="*/ 704740 h 1490383"/>
                <a:gd name="connsiteX743" fmla="*/ 5485248 w 12191999"/>
                <a:gd name="connsiteY743" fmla="*/ 637725 h 1490383"/>
                <a:gd name="connsiteX744" fmla="*/ 5511595 w 12191999"/>
                <a:gd name="connsiteY744" fmla="*/ 637725 h 1490383"/>
                <a:gd name="connsiteX745" fmla="*/ 5515648 w 12191999"/>
                <a:gd name="connsiteY745" fmla="*/ 633401 h 1490383"/>
                <a:gd name="connsiteX746" fmla="*/ 5523755 w 12191999"/>
                <a:gd name="connsiteY746" fmla="*/ 633401 h 1490383"/>
                <a:gd name="connsiteX747" fmla="*/ 5527809 w 12191999"/>
                <a:gd name="connsiteY747" fmla="*/ 637725 h 1490383"/>
                <a:gd name="connsiteX748" fmla="*/ 5550102 w 12191999"/>
                <a:gd name="connsiteY748" fmla="*/ 637725 h 1490383"/>
                <a:gd name="connsiteX749" fmla="*/ 5550102 w 12191999"/>
                <a:gd name="connsiteY749" fmla="*/ 520989 h 1490383"/>
                <a:gd name="connsiteX750" fmla="*/ 5606849 w 12191999"/>
                <a:gd name="connsiteY750" fmla="*/ 510180 h 1490383"/>
                <a:gd name="connsiteX751" fmla="*/ 5606849 w 12191999"/>
                <a:gd name="connsiteY751" fmla="*/ 511261 h 1490383"/>
                <a:gd name="connsiteX752" fmla="*/ 5606849 w 12191999"/>
                <a:gd name="connsiteY752" fmla="*/ 518827 h 1490383"/>
                <a:gd name="connsiteX753" fmla="*/ 5633197 w 12191999"/>
                <a:gd name="connsiteY753" fmla="*/ 518827 h 1490383"/>
                <a:gd name="connsiteX754" fmla="*/ 5633197 w 12191999"/>
                <a:gd name="connsiteY754" fmla="*/ 773917 h 1490383"/>
                <a:gd name="connsiteX755" fmla="*/ 5655490 w 12191999"/>
                <a:gd name="connsiteY755" fmla="*/ 773917 h 1490383"/>
                <a:gd name="connsiteX756" fmla="*/ 5655490 w 12191999"/>
                <a:gd name="connsiteY756" fmla="*/ 769593 h 1490383"/>
                <a:gd name="connsiteX757" fmla="*/ 5667650 w 12191999"/>
                <a:gd name="connsiteY757" fmla="*/ 769593 h 1490383"/>
                <a:gd name="connsiteX758" fmla="*/ 5667650 w 12191999"/>
                <a:gd name="connsiteY758" fmla="*/ 773917 h 1490383"/>
                <a:gd name="connsiteX759" fmla="*/ 5691970 w 12191999"/>
                <a:gd name="connsiteY759" fmla="*/ 773917 h 1490383"/>
                <a:gd name="connsiteX760" fmla="*/ 5691970 w 12191999"/>
                <a:gd name="connsiteY760" fmla="*/ 760946 h 1490383"/>
                <a:gd name="connsiteX761" fmla="*/ 5720344 w 12191999"/>
                <a:gd name="connsiteY761" fmla="*/ 760946 h 1490383"/>
                <a:gd name="connsiteX762" fmla="*/ 5732504 w 12191999"/>
                <a:gd name="connsiteY762" fmla="*/ 756622 h 1490383"/>
                <a:gd name="connsiteX763" fmla="*/ 5752772 w 12191999"/>
                <a:gd name="connsiteY763" fmla="*/ 760946 h 1490383"/>
                <a:gd name="connsiteX764" fmla="*/ 5752772 w 12191999"/>
                <a:gd name="connsiteY764" fmla="*/ 743652 h 1490383"/>
                <a:gd name="connsiteX765" fmla="*/ 5760878 w 12191999"/>
                <a:gd name="connsiteY765" fmla="*/ 743652 h 1490383"/>
                <a:gd name="connsiteX766" fmla="*/ 5760878 w 12191999"/>
                <a:gd name="connsiteY766" fmla="*/ 730681 h 1490383"/>
                <a:gd name="connsiteX767" fmla="*/ 5817625 w 12191999"/>
                <a:gd name="connsiteY767" fmla="*/ 730681 h 1490383"/>
                <a:gd name="connsiteX768" fmla="*/ 5817625 w 12191999"/>
                <a:gd name="connsiteY768" fmla="*/ 700416 h 1490383"/>
                <a:gd name="connsiteX769" fmla="*/ 5835865 w 12191999"/>
                <a:gd name="connsiteY769" fmla="*/ 700416 h 1490383"/>
                <a:gd name="connsiteX770" fmla="*/ 5835865 w 12191999"/>
                <a:gd name="connsiteY770" fmla="*/ 693931 h 1490383"/>
                <a:gd name="connsiteX771" fmla="*/ 5848025 w 12191999"/>
                <a:gd name="connsiteY771" fmla="*/ 693931 h 1490383"/>
                <a:gd name="connsiteX772" fmla="*/ 5848025 w 12191999"/>
                <a:gd name="connsiteY772" fmla="*/ 700416 h 1490383"/>
                <a:gd name="connsiteX773" fmla="*/ 5864239 w 12191999"/>
                <a:gd name="connsiteY773" fmla="*/ 700416 h 1490383"/>
                <a:gd name="connsiteX774" fmla="*/ 5864239 w 12191999"/>
                <a:gd name="connsiteY774" fmla="*/ 750137 h 1490383"/>
                <a:gd name="connsiteX775" fmla="*/ 5896666 w 12191999"/>
                <a:gd name="connsiteY775" fmla="*/ 750137 h 1490383"/>
                <a:gd name="connsiteX776" fmla="*/ 5896666 w 12191999"/>
                <a:gd name="connsiteY776" fmla="*/ 724196 h 1490383"/>
                <a:gd name="connsiteX777" fmla="*/ 5935174 w 12191999"/>
                <a:gd name="connsiteY777" fmla="*/ 724196 h 1490383"/>
                <a:gd name="connsiteX778" fmla="*/ 5935174 w 12191999"/>
                <a:gd name="connsiteY778" fmla="*/ 693931 h 1490383"/>
                <a:gd name="connsiteX779" fmla="*/ 5983814 w 12191999"/>
                <a:gd name="connsiteY779" fmla="*/ 693931 h 1490383"/>
                <a:gd name="connsiteX780" fmla="*/ 5983814 w 12191999"/>
                <a:gd name="connsiteY780" fmla="*/ 805087 h 1490383"/>
                <a:gd name="connsiteX781" fmla="*/ 5983814 w 12191999"/>
                <a:gd name="connsiteY781" fmla="*/ 818866 h 1490383"/>
                <a:gd name="connsiteX782" fmla="*/ 6047612 w 12191999"/>
                <a:gd name="connsiteY782" fmla="*/ 818866 h 1490383"/>
                <a:gd name="connsiteX783" fmla="*/ 6047164 w 12191999"/>
                <a:gd name="connsiteY783" fmla="*/ 724196 h 1490383"/>
                <a:gd name="connsiteX784" fmla="*/ 6067431 w 12191999"/>
                <a:gd name="connsiteY784" fmla="*/ 724196 h 1490383"/>
                <a:gd name="connsiteX785" fmla="*/ 6067938 w 12191999"/>
                <a:gd name="connsiteY785" fmla="*/ 723115 h 1490383"/>
                <a:gd name="connsiteX786" fmla="*/ 6071484 w 12191999"/>
                <a:gd name="connsiteY786" fmla="*/ 715549 h 1490383"/>
                <a:gd name="connsiteX787" fmla="*/ 6073258 w 12191999"/>
                <a:gd name="connsiteY787" fmla="*/ 715819 h 1490383"/>
                <a:gd name="connsiteX788" fmla="*/ 6085671 w 12191999"/>
                <a:gd name="connsiteY788" fmla="*/ 717710 h 1490383"/>
                <a:gd name="connsiteX789" fmla="*/ 6086178 w 12191999"/>
                <a:gd name="connsiteY789" fmla="*/ 719062 h 1490383"/>
                <a:gd name="connsiteX790" fmla="*/ 6089724 w 12191999"/>
                <a:gd name="connsiteY790" fmla="*/ 728519 h 1490383"/>
                <a:gd name="connsiteX791" fmla="*/ 6116071 w 12191999"/>
                <a:gd name="connsiteY791" fmla="*/ 730681 h 1490383"/>
                <a:gd name="connsiteX792" fmla="*/ 6116071 w 12191999"/>
                <a:gd name="connsiteY792" fmla="*/ 607460 h 1490383"/>
                <a:gd name="connsiteX793" fmla="*/ 6118098 w 12191999"/>
                <a:gd name="connsiteY793" fmla="*/ 607460 h 1490383"/>
                <a:gd name="connsiteX794" fmla="*/ 6132285 w 12191999"/>
                <a:gd name="connsiteY794" fmla="*/ 607460 h 1490383"/>
                <a:gd name="connsiteX795" fmla="*/ 6132285 w 12191999"/>
                <a:gd name="connsiteY795" fmla="*/ 471268 h 1490383"/>
                <a:gd name="connsiteX796" fmla="*/ 6134058 w 12191999"/>
                <a:gd name="connsiteY796" fmla="*/ 471268 h 1490383"/>
                <a:gd name="connsiteX797" fmla="*/ 6146472 w 12191999"/>
                <a:gd name="connsiteY797" fmla="*/ 471268 h 1490383"/>
                <a:gd name="connsiteX798" fmla="*/ 6268073 w 12191999"/>
                <a:gd name="connsiteY798" fmla="*/ 471268 h 1490383"/>
                <a:gd name="connsiteX799" fmla="*/ 6270353 w 12191999"/>
                <a:gd name="connsiteY799" fmla="*/ 471268 h 1490383"/>
                <a:gd name="connsiteX800" fmla="*/ 6286314 w 12191999"/>
                <a:gd name="connsiteY800" fmla="*/ 471268 h 1490383"/>
                <a:gd name="connsiteX801" fmla="*/ 6286314 w 12191999"/>
                <a:gd name="connsiteY801" fmla="*/ 611783 h 1490383"/>
                <a:gd name="connsiteX802" fmla="*/ 6287834 w 12191999"/>
                <a:gd name="connsiteY802" fmla="*/ 611513 h 1490383"/>
                <a:gd name="connsiteX803" fmla="*/ 6298474 w 12191999"/>
                <a:gd name="connsiteY803" fmla="*/ 609622 h 1490383"/>
                <a:gd name="connsiteX804" fmla="*/ 6296447 w 12191999"/>
                <a:gd name="connsiteY804" fmla="*/ 698254 h 1490383"/>
                <a:gd name="connsiteX805" fmla="*/ 6297967 w 12191999"/>
                <a:gd name="connsiteY805" fmla="*/ 698525 h 1490383"/>
                <a:gd name="connsiteX806" fmla="*/ 6308607 w 12191999"/>
                <a:gd name="connsiteY806" fmla="*/ 700416 h 1490383"/>
                <a:gd name="connsiteX807" fmla="*/ 6308860 w 12191999"/>
                <a:gd name="connsiteY807" fmla="*/ 701227 h 1490383"/>
                <a:gd name="connsiteX808" fmla="*/ 6310634 w 12191999"/>
                <a:gd name="connsiteY808" fmla="*/ 706902 h 1490383"/>
                <a:gd name="connsiteX809" fmla="*/ 6311394 w 12191999"/>
                <a:gd name="connsiteY809" fmla="*/ 704470 h 1490383"/>
                <a:gd name="connsiteX810" fmla="*/ 6316714 w 12191999"/>
                <a:gd name="connsiteY810" fmla="*/ 687446 h 1490383"/>
                <a:gd name="connsiteX811" fmla="*/ 6318487 w 12191999"/>
                <a:gd name="connsiteY811" fmla="*/ 687446 h 1490383"/>
                <a:gd name="connsiteX812" fmla="*/ 6330901 w 12191999"/>
                <a:gd name="connsiteY812" fmla="*/ 687446 h 1490383"/>
                <a:gd name="connsiteX813" fmla="*/ 6330901 w 12191999"/>
                <a:gd name="connsiteY813" fmla="*/ 719872 h 1490383"/>
                <a:gd name="connsiteX814" fmla="*/ 6331914 w 12191999"/>
                <a:gd name="connsiteY814" fmla="*/ 720413 h 1490383"/>
                <a:gd name="connsiteX815" fmla="*/ 6339008 w 12191999"/>
                <a:gd name="connsiteY815" fmla="*/ 724196 h 1490383"/>
                <a:gd name="connsiteX816" fmla="*/ 6339008 w 12191999"/>
                <a:gd name="connsiteY816" fmla="*/ 725547 h 1490383"/>
                <a:gd name="connsiteX817" fmla="*/ 6339008 w 12191999"/>
                <a:gd name="connsiteY817" fmla="*/ 735005 h 1490383"/>
                <a:gd name="connsiteX818" fmla="*/ 6383595 w 12191999"/>
                <a:gd name="connsiteY818" fmla="*/ 735005 h 1490383"/>
                <a:gd name="connsiteX819" fmla="*/ 6383595 w 12191999"/>
                <a:gd name="connsiteY819" fmla="*/ 736086 h 1490383"/>
                <a:gd name="connsiteX820" fmla="*/ 6383595 w 12191999"/>
                <a:gd name="connsiteY820" fmla="*/ 743652 h 1490383"/>
                <a:gd name="connsiteX821" fmla="*/ 6385621 w 12191999"/>
                <a:gd name="connsiteY821" fmla="*/ 743652 h 1490383"/>
                <a:gd name="connsiteX822" fmla="*/ 6399808 w 12191999"/>
                <a:gd name="connsiteY822" fmla="*/ 743652 h 1490383"/>
                <a:gd name="connsiteX823" fmla="*/ 6399808 w 12191999"/>
                <a:gd name="connsiteY823" fmla="*/ 713387 h 1490383"/>
                <a:gd name="connsiteX824" fmla="*/ 6444395 w 12191999"/>
                <a:gd name="connsiteY824" fmla="*/ 713387 h 1490383"/>
                <a:gd name="connsiteX825" fmla="*/ 6444395 w 12191999"/>
                <a:gd name="connsiteY825" fmla="*/ 712036 h 1490383"/>
                <a:gd name="connsiteX826" fmla="*/ 6444395 w 12191999"/>
                <a:gd name="connsiteY826" fmla="*/ 702578 h 1490383"/>
                <a:gd name="connsiteX827" fmla="*/ 6445409 w 12191999"/>
                <a:gd name="connsiteY827" fmla="*/ 702578 h 1490383"/>
                <a:gd name="connsiteX828" fmla="*/ 6452502 w 12191999"/>
                <a:gd name="connsiteY828" fmla="*/ 702578 h 1490383"/>
                <a:gd name="connsiteX829" fmla="*/ 6452502 w 12191999"/>
                <a:gd name="connsiteY829" fmla="*/ 700687 h 1490383"/>
                <a:gd name="connsiteX830" fmla="*/ 6452502 w 12191999"/>
                <a:gd name="connsiteY830" fmla="*/ 687446 h 1490383"/>
                <a:gd name="connsiteX831" fmla="*/ 6453262 w 12191999"/>
                <a:gd name="connsiteY831" fmla="*/ 687446 h 1490383"/>
                <a:gd name="connsiteX832" fmla="*/ 6458582 w 12191999"/>
                <a:gd name="connsiteY832" fmla="*/ 687446 h 1490383"/>
                <a:gd name="connsiteX833" fmla="*/ 6458582 w 12191999"/>
                <a:gd name="connsiteY833" fmla="*/ 686365 h 1490383"/>
                <a:gd name="connsiteX834" fmla="*/ 6458582 w 12191999"/>
                <a:gd name="connsiteY834" fmla="*/ 678798 h 1490383"/>
                <a:gd name="connsiteX835" fmla="*/ 6460609 w 12191999"/>
                <a:gd name="connsiteY835" fmla="*/ 678798 h 1490383"/>
                <a:gd name="connsiteX836" fmla="*/ 6474796 w 12191999"/>
                <a:gd name="connsiteY836" fmla="*/ 678798 h 1490383"/>
                <a:gd name="connsiteX837" fmla="*/ 6474796 w 12191999"/>
                <a:gd name="connsiteY837" fmla="*/ 679879 h 1490383"/>
                <a:gd name="connsiteX838" fmla="*/ 6474796 w 12191999"/>
                <a:gd name="connsiteY838" fmla="*/ 687446 h 1490383"/>
                <a:gd name="connsiteX839" fmla="*/ 6497089 w 12191999"/>
                <a:gd name="connsiteY839" fmla="*/ 687446 h 1490383"/>
                <a:gd name="connsiteX840" fmla="*/ 6497089 w 12191999"/>
                <a:gd name="connsiteY840" fmla="*/ 685554 h 1490383"/>
                <a:gd name="connsiteX841" fmla="*/ 6497089 w 12191999"/>
                <a:gd name="connsiteY841" fmla="*/ 672313 h 1490383"/>
                <a:gd name="connsiteX842" fmla="*/ 6498863 w 12191999"/>
                <a:gd name="connsiteY842" fmla="*/ 672313 h 1490383"/>
                <a:gd name="connsiteX843" fmla="*/ 6511276 w 12191999"/>
                <a:gd name="connsiteY843" fmla="*/ 672313 h 1490383"/>
                <a:gd name="connsiteX844" fmla="*/ 6511276 w 12191999"/>
                <a:gd name="connsiteY844" fmla="*/ 696093 h 1490383"/>
                <a:gd name="connsiteX845" fmla="*/ 6512290 w 12191999"/>
                <a:gd name="connsiteY845" fmla="*/ 696093 h 1490383"/>
                <a:gd name="connsiteX846" fmla="*/ 6519383 w 12191999"/>
                <a:gd name="connsiteY846" fmla="*/ 696093 h 1490383"/>
                <a:gd name="connsiteX847" fmla="*/ 6519383 w 12191999"/>
                <a:gd name="connsiteY847" fmla="*/ 695012 h 1490383"/>
                <a:gd name="connsiteX848" fmla="*/ 6519383 w 12191999"/>
                <a:gd name="connsiteY848" fmla="*/ 687446 h 1490383"/>
                <a:gd name="connsiteX849" fmla="*/ 6521156 w 12191999"/>
                <a:gd name="connsiteY849" fmla="*/ 687446 h 1490383"/>
                <a:gd name="connsiteX850" fmla="*/ 6533570 w 12191999"/>
                <a:gd name="connsiteY850" fmla="*/ 687446 h 1490383"/>
                <a:gd name="connsiteX851" fmla="*/ 6533570 w 12191999"/>
                <a:gd name="connsiteY851" fmla="*/ 713387 h 1490383"/>
                <a:gd name="connsiteX852" fmla="*/ 6535597 w 12191999"/>
                <a:gd name="connsiteY852" fmla="*/ 713387 h 1490383"/>
                <a:gd name="connsiteX853" fmla="*/ 6549783 w 12191999"/>
                <a:gd name="connsiteY853" fmla="*/ 713387 h 1490383"/>
                <a:gd name="connsiteX854" fmla="*/ 6549783 w 12191999"/>
                <a:gd name="connsiteY854" fmla="*/ 715008 h 1490383"/>
                <a:gd name="connsiteX855" fmla="*/ 6549783 w 12191999"/>
                <a:gd name="connsiteY855" fmla="*/ 726358 h 1490383"/>
                <a:gd name="connsiteX856" fmla="*/ 6550543 w 12191999"/>
                <a:gd name="connsiteY856" fmla="*/ 726358 h 1490383"/>
                <a:gd name="connsiteX857" fmla="*/ 6555864 w 12191999"/>
                <a:gd name="connsiteY857" fmla="*/ 726358 h 1490383"/>
                <a:gd name="connsiteX858" fmla="*/ 6555864 w 12191999"/>
                <a:gd name="connsiteY858" fmla="*/ 725547 h 1490383"/>
                <a:gd name="connsiteX859" fmla="*/ 6555864 w 12191999"/>
                <a:gd name="connsiteY859" fmla="*/ 719872 h 1490383"/>
                <a:gd name="connsiteX860" fmla="*/ 6586264 w 12191999"/>
                <a:gd name="connsiteY860" fmla="*/ 719872 h 1490383"/>
                <a:gd name="connsiteX861" fmla="*/ 6586264 w 12191999"/>
                <a:gd name="connsiteY861" fmla="*/ 743652 h 1490383"/>
                <a:gd name="connsiteX862" fmla="*/ 6587277 w 12191999"/>
                <a:gd name="connsiteY862" fmla="*/ 743652 h 1490383"/>
                <a:gd name="connsiteX863" fmla="*/ 6594371 w 12191999"/>
                <a:gd name="connsiteY863" fmla="*/ 743652 h 1490383"/>
                <a:gd name="connsiteX864" fmla="*/ 6594371 w 12191999"/>
                <a:gd name="connsiteY864" fmla="*/ 744733 h 1490383"/>
                <a:gd name="connsiteX865" fmla="*/ 6594371 w 12191999"/>
                <a:gd name="connsiteY865" fmla="*/ 752299 h 1490383"/>
                <a:gd name="connsiteX866" fmla="*/ 6595131 w 12191999"/>
                <a:gd name="connsiteY866" fmla="*/ 752299 h 1490383"/>
                <a:gd name="connsiteX867" fmla="*/ 6600451 w 12191999"/>
                <a:gd name="connsiteY867" fmla="*/ 752299 h 1490383"/>
                <a:gd name="connsiteX868" fmla="*/ 6600451 w 12191999"/>
                <a:gd name="connsiteY868" fmla="*/ 750137 h 1490383"/>
                <a:gd name="connsiteX869" fmla="*/ 6600451 w 12191999"/>
                <a:gd name="connsiteY869" fmla="*/ 735005 h 1490383"/>
                <a:gd name="connsiteX870" fmla="*/ 6601464 w 12191999"/>
                <a:gd name="connsiteY870" fmla="*/ 735005 h 1490383"/>
                <a:gd name="connsiteX871" fmla="*/ 6608558 w 12191999"/>
                <a:gd name="connsiteY871" fmla="*/ 735005 h 1490383"/>
                <a:gd name="connsiteX872" fmla="*/ 6608558 w 12191999"/>
                <a:gd name="connsiteY872" fmla="*/ 736086 h 1490383"/>
                <a:gd name="connsiteX873" fmla="*/ 6608558 w 12191999"/>
                <a:gd name="connsiteY873" fmla="*/ 743652 h 1490383"/>
                <a:gd name="connsiteX874" fmla="*/ 6613878 w 12191999"/>
                <a:gd name="connsiteY874" fmla="*/ 741659 h 1490383"/>
                <a:gd name="connsiteX875" fmla="*/ 6614638 w 12191999"/>
                <a:gd name="connsiteY875" fmla="*/ 740679 h 1490383"/>
                <a:gd name="connsiteX876" fmla="*/ 6614638 w 12191999"/>
                <a:gd name="connsiteY876" fmla="*/ 735005 h 1490383"/>
                <a:gd name="connsiteX877" fmla="*/ 6653145 w 12191999"/>
                <a:gd name="connsiteY877" fmla="*/ 735005 h 1490383"/>
                <a:gd name="connsiteX878" fmla="*/ 6653145 w 12191999"/>
                <a:gd name="connsiteY878" fmla="*/ 758784 h 1490383"/>
                <a:gd name="connsiteX879" fmla="*/ 6655171 w 12191999"/>
                <a:gd name="connsiteY879" fmla="*/ 758784 h 1490383"/>
                <a:gd name="connsiteX880" fmla="*/ 6669358 w 12191999"/>
                <a:gd name="connsiteY880" fmla="*/ 758784 h 1490383"/>
                <a:gd name="connsiteX881" fmla="*/ 6669358 w 12191999"/>
                <a:gd name="connsiteY881" fmla="*/ 759865 h 1490383"/>
                <a:gd name="connsiteX882" fmla="*/ 6669358 w 12191999"/>
                <a:gd name="connsiteY882" fmla="*/ 767431 h 1490383"/>
                <a:gd name="connsiteX883" fmla="*/ 6671132 w 12191999"/>
                <a:gd name="connsiteY883" fmla="*/ 767431 h 1490383"/>
                <a:gd name="connsiteX884" fmla="*/ 6683545 w 12191999"/>
                <a:gd name="connsiteY884" fmla="*/ 767431 h 1490383"/>
                <a:gd name="connsiteX885" fmla="*/ 6683545 w 12191999"/>
                <a:gd name="connsiteY885" fmla="*/ 743652 h 1490383"/>
                <a:gd name="connsiteX886" fmla="*/ 6684558 w 12191999"/>
                <a:gd name="connsiteY886" fmla="*/ 743652 h 1490383"/>
                <a:gd name="connsiteX887" fmla="*/ 6691652 w 12191999"/>
                <a:gd name="connsiteY887" fmla="*/ 743652 h 1490383"/>
                <a:gd name="connsiteX888" fmla="*/ 6691652 w 12191999"/>
                <a:gd name="connsiteY888" fmla="*/ 711225 h 1490383"/>
                <a:gd name="connsiteX889" fmla="*/ 6692665 w 12191999"/>
                <a:gd name="connsiteY889" fmla="*/ 711225 h 1490383"/>
                <a:gd name="connsiteX890" fmla="*/ 6699759 w 12191999"/>
                <a:gd name="connsiteY890" fmla="*/ 711225 h 1490383"/>
                <a:gd name="connsiteX891" fmla="*/ 6699759 w 12191999"/>
                <a:gd name="connsiteY891" fmla="*/ 709334 h 1490383"/>
                <a:gd name="connsiteX892" fmla="*/ 6699759 w 12191999"/>
                <a:gd name="connsiteY892" fmla="*/ 696093 h 1490383"/>
                <a:gd name="connsiteX893" fmla="*/ 6698492 w 12191999"/>
                <a:gd name="connsiteY893" fmla="*/ 694471 h 1490383"/>
                <a:gd name="connsiteX894" fmla="*/ 6703812 w 12191999"/>
                <a:gd name="connsiteY894" fmla="*/ 683122 h 1490383"/>
                <a:gd name="connsiteX895" fmla="*/ 6711919 w 12191999"/>
                <a:gd name="connsiteY895" fmla="*/ 711225 h 1490383"/>
                <a:gd name="connsiteX896" fmla="*/ 6712679 w 12191999"/>
                <a:gd name="connsiteY896" fmla="*/ 711225 h 1490383"/>
                <a:gd name="connsiteX897" fmla="*/ 6717999 w 12191999"/>
                <a:gd name="connsiteY897" fmla="*/ 711225 h 1490383"/>
                <a:gd name="connsiteX898" fmla="*/ 6717999 w 12191999"/>
                <a:gd name="connsiteY898" fmla="*/ 605298 h 1490383"/>
                <a:gd name="connsiteX899" fmla="*/ 6719519 w 12191999"/>
                <a:gd name="connsiteY899" fmla="*/ 605298 h 1490383"/>
                <a:gd name="connsiteX900" fmla="*/ 6730159 w 12191999"/>
                <a:gd name="connsiteY900" fmla="*/ 605298 h 1490383"/>
                <a:gd name="connsiteX901" fmla="*/ 6730159 w 12191999"/>
                <a:gd name="connsiteY901" fmla="*/ 557739 h 1490383"/>
                <a:gd name="connsiteX902" fmla="*/ 6756506 w 12191999"/>
                <a:gd name="connsiteY902" fmla="*/ 557739 h 1490383"/>
                <a:gd name="connsiteX903" fmla="*/ 6756506 w 12191999"/>
                <a:gd name="connsiteY903" fmla="*/ 536121 h 1490383"/>
                <a:gd name="connsiteX904" fmla="*/ 6790960 w 12191999"/>
                <a:gd name="connsiteY904" fmla="*/ 536121 h 1490383"/>
                <a:gd name="connsiteX905" fmla="*/ 6790960 w 12191999"/>
                <a:gd name="connsiteY905" fmla="*/ 538553 h 1490383"/>
                <a:gd name="connsiteX906" fmla="*/ 6790960 w 12191999"/>
                <a:gd name="connsiteY906" fmla="*/ 555577 h 1490383"/>
                <a:gd name="connsiteX907" fmla="*/ 6793240 w 12191999"/>
                <a:gd name="connsiteY907" fmla="*/ 555577 h 1490383"/>
                <a:gd name="connsiteX908" fmla="*/ 6809200 w 12191999"/>
                <a:gd name="connsiteY908" fmla="*/ 555577 h 1490383"/>
                <a:gd name="connsiteX909" fmla="*/ 6809200 w 12191999"/>
                <a:gd name="connsiteY909" fmla="*/ 603136 h 1490383"/>
                <a:gd name="connsiteX910" fmla="*/ 6810213 w 12191999"/>
                <a:gd name="connsiteY910" fmla="*/ 603136 h 1490383"/>
                <a:gd name="connsiteX911" fmla="*/ 6817307 w 12191999"/>
                <a:gd name="connsiteY911" fmla="*/ 603136 h 1490383"/>
                <a:gd name="connsiteX912" fmla="*/ 6831494 w 12191999"/>
                <a:gd name="connsiteY912" fmla="*/ 607460 h 1490383"/>
                <a:gd name="connsiteX913" fmla="*/ 6831494 w 12191999"/>
                <a:gd name="connsiteY913" fmla="*/ 646372 h 1490383"/>
                <a:gd name="connsiteX914" fmla="*/ 6832507 w 12191999"/>
                <a:gd name="connsiteY914" fmla="*/ 646372 h 1490383"/>
                <a:gd name="connsiteX915" fmla="*/ 6839600 w 12191999"/>
                <a:gd name="connsiteY915" fmla="*/ 646372 h 1490383"/>
                <a:gd name="connsiteX916" fmla="*/ 6839600 w 12191999"/>
                <a:gd name="connsiteY916" fmla="*/ 647993 h 1490383"/>
                <a:gd name="connsiteX917" fmla="*/ 6839600 w 12191999"/>
                <a:gd name="connsiteY917" fmla="*/ 659342 h 1490383"/>
                <a:gd name="connsiteX918" fmla="*/ 6841627 w 12191999"/>
                <a:gd name="connsiteY918" fmla="*/ 659342 h 1490383"/>
                <a:gd name="connsiteX919" fmla="*/ 6855814 w 12191999"/>
                <a:gd name="connsiteY919" fmla="*/ 659342 h 1490383"/>
                <a:gd name="connsiteX920" fmla="*/ 6861894 w 12191999"/>
                <a:gd name="connsiteY920" fmla="*/ 665828 h 1490383"/>
                <a:gd name="connsiteX921" fmla="*/ 6861894 w 12191999"/>
                <a:gd name="connsiteY921" fmla="*/ 687446 h 1490383"/>
                <a:gd name="connsiteX922" fmla="*/ 6864174 w 12191999"/>
                <a:gd name="connsiteY922" fmla="*/ 687446 h 1490383"/>
                <a:gd name="connsiteX923" fmla="*/ 6880134 w 12191999"/>
                <a:gd name="connsiteY923" fmla="*/ 687446 h 1490383"/>
                <a:gd name="connsiteX924" fmla="*/ 6880134 w 12191999"/>
                <a:gd name="connsiteY924" fmla="*/ 688526 h 1490383"/>
                <a:gd name="connsiteX925" fmla="*/ 6880134 w 12191999"/>
                <a:gd name="connsiteY925" fmla="*/ 696093 h 1490383"/>
                <a:gd name="connsiteX926" fmla="*/ 6881401 w 12191999"/>
                <a:gd name="connsiteY926" fmla="*/ 696093 h 1490383"/>
                <a:gd name="connsiteX927" fmla="*/ 6890268 w 12191999"/>
                <a:gd name="connsiteY927" fmla="*/ 696093 h 1490383"/>
                <a:gd name="connsiteX928" fmla="*/ 6890268 w 12191999"/>
                <a:gd name="connsiteY928" fmla="*/ 698254 h 1490383"/>
                <a:gd name="connsiteX929" fmla="*/ 6890268 w 12191999"/>
                <a:gd name="connsiteY929" fmla="*/ 713387 h 1490383"/>
                <a:gd name="connsiteX930" fmla="*/ 6894321 w 12191999"/>
                <a:gd name="connsiteY930" fmla="*/ 711495 h 1490383"/>
                <a:gd name="connsiteX931" fmla="*/ 6894321 w 12191999"/>
                <a:gd name="connsiteY931" fmla="*/ 698254 h 1490383"/>
                <a:gd name="connsiteX932" fmla="*/ 6895334 w 12191999"/>
                <a:gd name="connsiteY932" fmla="*/ 698254 h 1490383"/>
                <a:gd name="connsiteX933" fmla="*/ 6902428 w 12191999"/>
                <a:gd name="connsiteY933" fmla="*/ 698254 h 1490383"/>
                <a:gd name="connsiteX934" fmla="*/ 6902428 w 12191999"/>
                <a:gd name="connsiteY934" fmla="*/ 699876 h 1490383"/>
                <a:gd name="connsiteX935" fmla="*/ 6902428 w 12191999"/>
                <a:gd name="connsiteY935" fmla="*/ 711225 h 1490383"/>
                <a:gd name="connsiteX936" fmla="*/ 6903188 w 12191999"/>
                <a:gd name="connsiteY936" fmla="*/ 711225 h 1490383"/>
                <a:gd name="connsiteX937" fmla="*/ 6908508 w 12191999"/>
                <a:gd name="connsiteY937" fmla="*/ 711225 h 1490383"/>
                <a:gd name="connsiteX938" fmla="*/ 6957148 w 12191999"/>
                <a:gd name="connsiteY938" fmla="*/ 706902 h 1490383"/>
                <a:gd name="connsiteX939" fmla="*/ 6957148 w 12191999"/>
                <a:gd name="connsiteY939" fmla="*/ 708253 h 1490383"/>
                <a:gd name="connsiteX940" fmla="*/ 6957148 w 12191999"/>
                <a:gd name="connsiteY940" fmla="*/ 717710 h 1490383"/>
                <a:gd name="connsiteX941" fmla="*/ 6957908 w 12191999"/>
                <a:gd name="connsiteY941" fmla="*/ 717710 h 1490383"/>
                <a:gd name="connsiteX942" fmla="*/ 6963229 w 12191999"/>
                <a:gd name="connsiteY942" fmla="*/ 717710 h 1490383"/>
                <a:gd name="connsiteX943" fmla="*/ 6963229 w 12191999"/>
                <a:gd name="connsiteY943" fmla="*/ 719872 h 1490383"/>
                <a:gd name="connsiteX944" fmla="*/ 6963229 w 12191999"/>
                <a:gd name="connsiteY944" fmla="*/ 735005 h 1490383"/>
                <a:gd name="connsiteX945" fmla="*/ 6965255 w 12191999"/>
                <a:gd name="connsiteY945" fmla="*/ 733654 h 1490383"/>
                <a:gd name="connsiteX946" fmla="*/ 6979442 w 12191999"/>
                <a:gd name="connsiteY946" fmla="*/ 724196 h 1490383"/>
                <a:gd name="connsiteX947" fmla="*/ 6985522 w 12191999"/>
                <a:gd name="connsiteY947" fmla="*/ 683122 h 1490383"/>
                <a:gd name="connsiteX948" fmla="*/ 6986282 w 12191999"/>
                <a:gd name="connsiteY948" fmla="*/ 682852 h 1490383"/>
                <a:gd name="connsiteX949" fmla="*/ 6991602 w 12191999"/>
                <a:gd name="connsiteY949" fmla="*/ 680960 h 1490383"/>
                <a:gd name="connsiteX950" fmla="*/ 6993629 w 12191999"/>
                <a:gd name="connsiteY950" fmla="*/ 611783 h 1490383"/>
                <a:gd name="connsiteX951" fmla="*/ 6995656 w 12191999"/>
                <a:gd name="connsiteY951" fmla="*/ 680960 h 1490383"/>
                <a:gd name="connsiteX952" fmla="*/ 6996416 w 12191999"/>
                <a:gd name="connsiteY952" fmla="*/ 681230 h 1490383"/>
                <a:gd name="connsiteX953" fmla="*/ 7001736 w 12191999"/>
                <a:gd name="connsiteY953" fmla="*/ 683122 h 1490383"/>
                <a:gd name="connsiteX954" fmla="*/ 7001736 w 12191999"/>
                <a:gd name="connsiteY954" fmla="*/ 596651 h 1490383"/>
                <a:gd name="connsiteX955" fmla="*/ 7005789 w 12191999"/>
                <a:gd name="connsiteY955" fmla="*/ 564224 h 1490383"/>
                <a:gd name="connsiteX956" fmla="*/ 7044296 w 12191999"/>
                <a:gd name="connsiteY956" fmla="*/ 564224 h 1490383"/>
                <a:gd name="connsiteX957" fmla="*/ 7044296 w 12191999"/>
                <a:gd name="connsiteY957" fmla="*/ 596651 h 1490383"/>
                <a:gd name="connsiteX958" fmla="*/ 7045056 w 12191999"/>
                <a:gd name="connsiteY958" fmla="*/ 596651 h 1490383"/>
                <a:gd name="connsiteX959" fmla="*/ 7050376 w 12191999"/>
                <a:gd name="connsiteY959" fmla="*/ 596651 h 1490383"/>
                <a:gd name="connsiteX960" fmla="*/ 7050376 w 12191999"/>
                <a:gd name="connsiteY960" fmla="*/ 514503 h 1490383"/>
                <a:gd name="connsiteX961" fmla="*/ 7052150 w 12191999"/>
                <a:gd name="connsiteY961" fmla="*/ 514503 h 1490383"/>
                <a:gd name="connsiteX962" fmla="*/ 7064563 w 12191999"/>
                <a:gd name="connsiteY962" fmla="*/ 514503 h 1490383"/>
                <a:gd name="connsiteX963" fmla="*/ 7064563 w 12191999"/>
                <a:gd name="connsiteY963" fmla="*/ 512612 h 1490383"/>
                <a:gd name="connsiteX964" fmla="*/ 7064563 w 12191999"/>
                <a:gd name="connsiteY964" fmla="*/ 499371 h 1490383"/>
                <a:gd name="connsiteX965" fmla="*/ 7086857 w 12191999"/>
                <a:gd name="connsiteY965" fmla="*/ 499371 h 1490383"/>
                <a:gd name="connsiteX966" fmla="*/ 7086857 w 12191999"/>
                <a:gd name="connsiteY966" fmla="*/ 498290 h 1490383"/>
                <a:gd name="connsiteX967" fmla="*/ 7086857 w 12191999"/>
                <a:gd name="connsiteY967" fmla="*/ 490724 h 1490383"/>
                <a:gd name="connsiteX968" fmla="*/ 7088630 w 12191999"/>
                <a:gd name="connsiteY968" fmla="*/ 490724 h 1490383"/>
                <a:gd name="connsiteX969" fmla="*/ 7101044 w 12191999"/>
                <a:gd name="connsiteY969" fmla="*/ 490724 h 1490383"/>
                <a:gd name="connsiteX970" fmla="*/ 7101044 w 12191999"/>
                <a:gd name="connsiteY970" fmla="*/ 491805 h 1490383"/>
                <a:gd name="connsiteX971" fmla="*/ 7101044 w 12191999"/>
                <a:gd name="connsiteY971" fmla="*/ 499371 h 1490383"/>
                <a:gd name="connsiteX972" fmla="*/ 7101804 w 12191999"/>
                <a:gd name="connsiteY972" fmla="*/ 499371 h 1490383"/>
                <a:gd name="connsiteX973" fmla="*/ 7107124 w 12191999"/>
                <a:gd name="connsiteY973" fmla="*/ 499371 h 1490383"/>
                <a:gd name="connsiteX974" fmla="*/ 7117257 w 12191999"/>
                <a:gd name="connsiteY974" fmla="*/ 495047 h 1490383"/>
                <a:gd name="connsiteX975" fmla="*/ 7121310 w 12191999"/>
                <a:gd name="connsiteY975" fmla="*/ 498290 h 1490383"/>
                <a:gd name="connsiteX976" fmla="*/ 7121310 w 12191999"/>
                <a:gd name="connsiteY976" fmla="*/ 490724 h 1490383"/>
                <a:gd name="connsiteX977" fmla="*/ 7123590 w 12191999"/>
                <a:gd name="connsiteY977" fmla="*/ 490724 h 1490383"/>
                <a:gd name="connsiteX978" fmla="*/ 7139551 w 12191999"/>
                <a:gd name="connsiteY978" fmla="*/ 490724 h 1490383"/>
                <a:gd name="connsiteX979" fmla="*/ 7139551 w 12191999"/>
                <a:gd name="connsiteY979" fmla="*/ 491805 h 1490383"/>
                <a:gd name="connsiteX980" fmla="*/ 7139551 w 12191999"/>
                <a:gd name="connsiteY980" fmla="*/ 499371 h 1490383"/>
                <a:gd name="connsiteX981" fmla="*/ 7169951 w 12191999"/>
                <a:gd name="connsiteY981" fmla="*/ 499371 h 1490383"/>
                <a:gd name="connsiteX982" fmla="*/ 7169951 w 12191999"/>
                <a:gd name="connsiteY982" fmla="*/ 500992 h 1490383"/>
                <a:gd name="connsiteX983" fmla="*/ 7169951 w 12191999"/>
                <a:gd name="connsiteY983" fmla="*/ 512342 h 1490383"/>
                <a:gd name="connsiteX984" fmla="*/ 7196298 w 12191999"/>
                <a:gd name="connsiteY984" fmla="*/ 512342 h 1490383"/>
                <a:gd name="connsiteX985" fmla="*/ 7196298 w 12191999"/>
                <a:gd name="connsiteY985" fmla="*/ 542606 h 1490383"/>
                <a:gd name="connsiteX986" fmla="*/ 7197058 w 12191999"/>
                <a:gd name="connsiteY986" fmla="*/ 542606 h 1490383"/>
                <a:gd name="connsiteX987" fmla="*/ 7202378 w 12191999"/>
                <a:gd name="connsiteY987" fmla="*/ 542606 h 1490383"/>
                <a:gd name="connsiteX988" fmla="*/ 7202378 w 12191999"/>
                <a:gd name="connsiteY988" fmla="*/ 543687 h 1490383"/>
                <a:gd name="connsiteX989" fmla="*/ 7202378 w 12191999"/>
                <a:gd name="connsiteY989" fmla="*/ 551254 h 1490383"/>
                <a:gd name="connsiteX990" fmla="*/ 7206432 w 12191999"/>
                <a:gd name="connsiteY990" fmla="*/ 581518 h 1490383"/>
                <a:gd name="connsiteX991" fmla="*/ 7207192 w 12191999"/>
                <a:gd name="connsiteY991" fmla="*/ 581518 h 1490383"/>
                <a:gd name="connsiteX992" fmla="*/ 7212512 w 12191999"/>
                <a:gd name="connsiteY992" fmla="*/ 581518 h 1490383"/>
                <a:gd name="connsiteX993" fmla="*/ 7212512 w 12191999"/>
                <a:gd name="connsiteY993" fmla="*/ 582329 h 1490383"/>
                <a:gd name="connsiteX994" fmla="*/ 7212512 w 12191999"/>
                <a:gd name="connsiteY994" fmla="*/ 588004 h 1490383"/>
                <a:gd name="connsiteX995" fmla="*/ 7213525 w 12191999"/>
                <a:gd name="connsiteY995" fmla="*/ 588004 h 1490383"/>
                <a:gd name="connsiteX996" fmla="*/ 7220618 w 12191999"/>
                <a:gd name="connsiteY996" fmla="*/ 588004 h 1490383"/>
                <a:gd name="connsiteX997" fmla="*/ 7220618 w 12191999"/>
                <a:gd name="connsiteY997" fmla="*/ 618269 h 1490383"/>
                <a:gd name="connsiteX998" fmla="*/ 7222645 w 12191999"/>
                <a:gd name="connsiteY998" fmla="*/ 618269 h 1490383"/>
                <a:gd name="connsiteX999" fmla="*/ 7236832 w 12191999"/>
                <a:gd name="connsiteY999" fmla="*/ 618269 h 1490383"/>
                <a:gd name="connsiteX1000" fmla="*/ 7236832 w 12191999"/>
                <a:gd name="connsiteY1000" fmla="*/ 642048 h 1490383"/>
                <a:gd name="connsiteX1001" fmla="*/ 7238859 w 12191999"/>
                <a:gd name="connsiteY1001" fmla="*/ 643669 h 1490383"/>
                <a:gd name="connsiteX1002" fmla="*/ 7238859 w 12191999"/>
                <a:gd name="connsiteY1002" fmla="*/ 655019 h 1490383"/>
                <a:gd name="connsiteX1003" fmla="*/ 7239619 w 12191999"/>
                <a:gd name="connsiteY1003" fmla="*/ 655019 h 1490383"/>
                <a:gd name="connsiteX1004" fmla="*/ 7244939 w 12191999"/>
                <a:gd name="connsiteY1004" fmla="*/ 655019 h 1490383"/>
                <a:gd name="connsiteX1005" fmla="*/ 7244939 w 12191999"/>
                <a:gd name="connsiteY1005" fmla="*/ 678798 h 1490383"/>
                <a:gd name="connsiteX1006" fmla="*/ 7246205 w 12191999"/>
                <a:gd name="connsiteY1006" fmla="*/ 678798 h 1490383"/>
                <a:gd name="connsiteX1007" fmla="*/ 7255072 w 12191999"/>
                <a:gd name="connsiteY1007" fmla="*/ 678798 h 1490383"/>
                <a:gd name="connsiteX1008" fmla="*/ 7257099 w 12191999"/>
                <a:gd name="connsiteY1008" fmla="*/ 682852 h 1490383"/>
                <a:gd name="connsiteX1009" fmla="*/ 7257099 w 12191999"/>
                <a:gd name="connsiteY1009" fmla="*/ 696093 h 1490383"/>
                <a:gd name="connsiteX1010" fmla="*/ 7258619 w 12191999"/>
                <a:gd name="connsiteY1010" fmla="*/ 694201 h 1490383"/>
                <a:gd name="connsiteX1011" fmla="*/ 7269259 w 12191999"/>
                <a:gd name="connsiteY1011" fmla="*/ 680960 h 1490383"/>
                <a:gd name="connsiteX1012" fmla="*/ 7297633 w 12191999"/>
                <a:gd name="connsiteY1012" fmla="*/ 680960 h 1490383"/>
                <a:gd name="connsiteX1013" fmla="*/ 7297633 w 12191999"/>
                <a:gd name="connsiteY1013" fmla="*/ 767431 h 1490383"/>
                <a:gd name="connsiteX1014" fmla="*/ 7298393 w 12191999"/>
                <a:gd name="connsiteY1014" fmla="*/ 767431 h 1490383"/>
                <a:gd name="connsiteX1015" fmla="*/ 7303713 w 12191999"/>
                <a:gd name="connsiteY1015" fmla="*/ 767431 h 1490383"/>
                <a:gd name="connsiteX1016" fmla="*/ 7304473 w 12191999"/>
                <a:gd name="connsiteY1016" fmla="*/ 766080 h 1490383"/>
                <a:gd name="connsiteX1017" fmla="*/ 7309793 w 12191999"/>
                <a:gd name="connsiteY1017" fmla="*/ 756622 h 1490383"/>
                <a:gd name="connsiteX1018" fmla="*/ 7309793 w 12191999"/>
                <a:gd name="connsiteY1018" fmla="*/ 758514 h 1490383"/>
                <a:gd name="connsiteX1019" fmla="*/ 7309793 w 12191999"/>
                <a:gd name="connsiteY1019" fmla="*/ 771755 h 1490383"/>
                <a:gd name="connsiteX1020" fmla="*/ 7313846 w 12191999"/>
                <a:gd name="connsiteY1020" fmla="*/ 726358 h 1490383"/>
                <a:gd name="connsiteX1021" fmla="*/ 7314606 w 12191999"/>
                <a:gd name="connsiteY1021" fmla="*/ 726358 h 1490383"/>
                <a:gd name="connsiteX1022" fmla="*/ 7319926 w 12191999"/>
                <a:gd name="connsiteY1022" fmla="*/ 726358 h 1490383"/>
                <a:gd name="connsiteX1023" fmla="*/ 7319926 w 12191999"/>
                <a:gd name="connsiteY1023" fmla="*/ 661504 h 1490383"/>
                <a:gd name="connsiteX1024" fmla="*/ 7320940 w 12191999"/>
                <a:gd name="connsiteY1024" fmla="*/ 661504 h 1490383"/>
                <a:gd name="connsiteX1025" fmla="*/ 7328033 w 12191999"/>
                <a:gd name="connsiteY1025" fmla="*/ 661504 h 1490383"/>
                <a:gd name="connsiteX1026" fmla="*/ 7340193 w 12191999"/>
                <a:gd name="connsiteY1026" fmla="*/ 618269 h 1490383"/>
                <a:gd name="connsiteX1027" fmla="*/ 7341460 w 12191999"/>
                <a:gd name="connsiteY1027" fmla="*/ 618269 h 1490383"/>
                <a:gd name="connsiteX1028" fmla="*/ 7350327 w 12191999"/>
                <a:gd name="connsiteY1028" fmla="*/ 618269 h 1490383"/>
                <a:gd name="connsiteX1029" fmla="*/ 7360460 w 12191999"/>
                <a:gd name="connsiteY1029" fmla="*/ 661504 h 1490383"/>
                <a:gd name="connsiteX1030" fmla="*/ 7361473 w 12191999"/>
                <a:gd name="connsiteY1030" fmla="*/ 661504 h 1490383"/>
                <a:gd name="connsiteX1031" fmla="*/ 7368567 w 12191999"/>
                <a:gd name="connsiteY1031" fmla="*/ 661504 h 1490383"/>
                <a:gd name="connsiteX1032" fmla="*/ 7368567 w 12191999"/>
                <a:gd name="connsiteY1032" fmla="*/ 700416 h 1490383"/>
                <a:gd name="connsiteX1033" fmla="*/ 7370340 w 12191999"/>
                <a:gd name="connsiteY1033" fmla="*/ 700416 h 1490383"/>
                <a:gd name="connsiteX1034" fmla="*/ 7382754 w 12191999"/>
                <a:gd name="connsiteY1034" fmla="*/ 700416 h 1490383"/>
                <a:gd name="connsiteX1035" fmla="*/ 7382754 w 12191999"/>
                <a:gd name="connsiteY1035" fmla="*/ 702578 h 1490383"/>
                <a:gd name="connsiteX1036" fmla="*/ 7382754 w 12191999"/>
                <a:gd name="connsiteY1036" fmla="*/ 717710 h 1490383"/>
                <a:gd name="connsiteX1037" fmla="*/ 7386807 w 12191999"/>
                <a:gd name="connsiteY1037" fmla="*/ 715549 h 1490383"/>
                <a:gd name="connsiteX1038" fmla="*/ 7386807 w 12191999"/>
                <a:gd name="connsiteY1038" fmla="*/ 700416 h 1490383"/>
                <a:gd name="connsiteX1039" fmla="*/ 7388327 w 12191999"/>
                <a:gd name="connsiteY1039" fmla="*/ 700416 h 1490383"/>
                <a:gd name="connsiteX1040" fmla="*/ 7398967 w 12191999"/>
                <a:gd name="connsiteY1040" fmla="*/ 700416 h 1490383"/>
                <a:gd name="connsiteX1041" fmla="*/ 7398967 w 12191999"/>
                <a:gd name="connsiteY1041" fmla="*/ 702037 h 1490383"/>
                <a:gd name="connsiteX1042" fmla="*/ 7398967 w 12191999"/>
                <a:gd name="connsiteY1042" fmla="*/ 713387 h 1490383"/>
                <a:gd name="connsiteX1043" fmla="*/ 7429368 w 12191999"/>
                <a:gd name="connsiteY1043" fmla="*/ 713387 h 1490383"/>
                <a:gd name="connsiteX1044" fmla="*/ 7429368 w 12191999"/>
                <a:gd name="connsiteY1044" fmla="*/ 676637 h 1490383"/>
                <a:gd name="connsiteX1045" fmla="*/ 7430634 w 12191999"/>
                <a:gd name="connsiteY1045" fmla="*/ 676637 h 1490383"/>
                <a:gd name="connsiteX1046" fmla="*/ 7439501 w 12191999"/>
                <a:gd name="connsiteY1046" fmla="*/ 676637 h 1490383"/>
                <a:gd name="connsiteX1047" fmla="*/ 7439501 w 12191999"/>
                <a:gd name="connsiteY1047" fmla="*/ 698254 h 1490383"/>
                <a:gd name="connsiteX1048" fmla="*/ 7441528 w 12191999"/>
                <a:gd name="connsiteY1048" fmla="*/ 665828 h 1490383"/>
                <a:gd name="connsiteX1049" fmla="*/ 7463821 w 12191999"/>
                <a:gd name="connsiteY1049" fmla="*/ 665828 h 1490383"/>
                <a:gd name="connsiteX1050" fmla="*/ 7463821 w 12191999"/>
                <a:gd name="connsiteY1050" fmla="*/ 664206 h 1490383"/>
                <a:gd name="connsiteX1051" fmla="*/ 7463821 w 12191999"/>
                <a:gd name="connsiteY1051" fmla="*/ 652857 h 1490383"/>
                <a:gd name="connsiteX1052" fmla="*/ 7464581 w 12191999"/>
                <a:gd name="connsiteY1052" fmla="*/ 652857 h 1490383"/>
                <a:gd name="connsiteX1053" fmla="*/ 7469901 w 12191999"/>
                <a:gd name="connsiteY1053" fmla="*/ 652857 h 1490383"/>
                <a:gd name="connsiteX1054" fmla="*/ 7469901 w 12191999"/>
                <a:gd name="connsiteY1054" fmla="*/ 650966 h 1490383"/>
                <a:gd name="connsiteX1055" fmla="*/ 7469901 w 12191999"/>
                <a:gd name="connsiteY1055" fmla="*/ 637725 h 1490383"/>
                <a:gd name="connsiteX1056" fmla="*/ 7473955 w 12191999"/>
                <a:gd name="connsiteY1056" fmla="*/ 644210 h 1490383"/>
                <a:gd name="connsiteX1057" fmla="*/ 7476235 w 12191999"/>
                <a:gd name="connsiteY1057" fmla="*/ 644210 h 1490383"/>
                <a:gd name="connsiteX1058" fmla="*/ 7492195 w 12191999"/>
                <a:gd name="connsiteY1058" fmla="*/ 644210 h 1490383"/>
                <a:gd name="connsiteX1059" fmla="*/ 7492195 w 12191999"/>
                <a:gd name="connsiteY1059" fmla="*/ 643399 h 1490383"/>
                <a:gd name="connsiteX1060" fmla="*/ 7492195 w 12191999"/>
                <a:gd name="connsiteY1060" fmla="*/ 637725 h 1490383"/>
                <a:gd name="connsiteX1061" fmla="*/ 7492955 w 12191999"/>
                <a:gd name="connsiteY1061" fmla="*/ 637725 h 1490383"/>
                <a:gd name="connsiteX1062" fmla="*/ 7498275 w 12191999"/>
                <a:gd name="connsiteY1062" fmla="*/ 637725 h 1490383"/>
                <a:gd name="connsiteX1063" fmla="*/ 7498275 w 12191999"/>
                <a:gd name="connsiteY1063" fmla="*/ 639076 h 1490383"/>
                <a:gd name="connsiteX1064" fmla="*/ 7498275 w 12191999"/>
                <a:gd name="connsiteY1064" fmla="*/ 648534 h 1490383"/>
                <a:gd name="connsiteX1065" fmla="*/ 7536782 w 12191999"/>
                <a:gd name="connsiteY1065" fmla="*/ 648534 h 1490383"/>
                <a:gd name="connsiteX1066" fmla="*/ 7536782 w 12191999"/>
                <a:gd name="connsiteY1066" fmla="*/ 786887 h 1490383"/>
                <a:gd name="connsiteX1067" fmla="*/ 7538302 w 12191999"/>
                <a:gd name="connsiteY1067" fmla="*/ 786887 h 1490383"/>
                <a:gd name="connsiteX1068" fmla="*/ 7548942 w 12191999"/>
                <a:gd name="connsiteY1068" fmla="*/ 786887 h 1490383"/>
                <a:gd name="connsiteX1069" fmla="*/ 7548942 w 12191999"/>
                <a:gd name="connsiteY1069" fmla="*/ 773917 h 1490383"/>
                <a:gd name="connsiteX1070" fmla="*/ 7552996 w 12191999"/>
                <a:gd name="connsiteY1070" fmla="*/ 773917 h 1490383"/>
                <a:gd name="connsiteX1071" fmla="*/ 7552996 w 12191999"/>
                <a:gd name="connsiteY1071" fmla="*/ 786887 h 1490383"/>
                <a:gd name="connsiteX1072" fmla="*/ 7583396 w 12191999"/>
                <a:gd name="connsiteY1072" fmla="*/ 786887 h 1490383"/>
                <a:gd name="connsiteX1073" fmla="*/ 7583396 w 12191999"/>
                <a:gd name="connsiteY1073" fmla="*/ 756622 h 1490383"/>
                <a:gd name="connsiteX1074" fmla="*/ 7595556 w 12191999"/>
                <a:gd name="connsiteY1074" fmla="*/ 756622 h 1490383"/>
                <a:gd name="connsiteX1075" fmla="*/ 7607716 w 12191999"/>
                <a:gd name="connsiteY1075" fmla="*/ 754461 h 1490383"/>
                <a:gd name="connsiteX1076" fmla="*/ 7611770 w 12191999"/>
                <a:gd name="connsiteY1076" fmla="*/ 756622 h 1490383"/>
                <a:gd name="connsiteX1077" fmla="*/ 7621903 w 12191999"/>
                <a:gd name="connsiteY1077" fmla="*/ 756622 h 1490383"/>
                <a:gd name="connsiteX1078" fmla="*/ 7621903 w 12191999"/>
                <a:gd name="connsiteY1078" fmla="*/ 786887 h 1490383"/>
                <a:gd name="connsiteX1079" fmla="*/ 7630010 w 12191999"/>
                <a:gd name="connsiteY1079" fmla="*/ 786887 h 1490383"/>
                <a:gd name="connsiteX1080" fmla="*/ 7630010 w 12191999"/>
                <a:gd name="connsiteY1080" fmla="*/ 804182 h 1490383"/>
                <a:gd name="connsiteX1081" fmla="*/ 7639346 w 12191999"/>
                <a:gd name="connsiteY1081" fmla="*/ 805087 h 1490383"/>
                <a:gd name="connsiteX1082" fmla="*/ 7652304 w 12191999"/>
                <a:gd name="connsiteY1082" fmla="*/ 805087 h 1490383"/>
                <a:gd name="connsiteX1083" fmla="*/ 7652304 w 12191999"/>
                <a:gd name="connsiteY1083" fmla="*/ 789049 h 1490383"/>
                <a:gd name="connsiteX1084" fmla="*/ 7720260 w 12191999"/>
                <a:gd name="connsiteY1084" fmla="*/ 789049 h 1490383"/>
                <a:gd name="connsiteX1085" fmla="*/ 7720260 w 12191999"/>
                <a:gd name="connsiteY1085" fmla="*/ 703796 h 1490383"/>
                <a:gd name="connsiteX1086" fmla="*/ 7792268 w 12191999"/>
                <a:gd name="connsiteY1086" fmla="*/ 703796 h 1490383"/>
                <a:gd name="connsiteX1087" fmla="*/ 7792268 w 12191999"/>
                <a:gd name="connsiteY1087" fmla="*/ 782564 h 1490383"/>
                <a:gd name="connsiteX1088" fmla="*/ 7794172 w 12191999"/>
                <a:gd name="connsiteY1088" fmla="*/ 782564 h 1490383"/>
                <a:gd name="connsiteX1089" fmla="*/ 7795414 w 12191999"/>
                <a:gd name="connsiteY1089" fmla="*/ 805087 h 1490383"/>
                <a:gd name="connsiteX1090" fmla="*/ 7805090 w 12191999"/>
                <a:gd name="connsiteY1090" fmla="*/ 805087 h 1490383"/>
                <a:gd name="connsiteX1091" fmla="*/ 7806332 w 12191999"/>
                <a:gd name="connsiteY1091" fmla="*/ 782564 h 1490383"/>
                <a:gd name="connsiteX1092" fmla="*/ 7812412 w 12191999"/>
                <a:gd name="connsiteY1092" fmla="*/ 782564 h 1490383"/>
                <a:gd name="connsiteX1093" fmla="*/ 7813654 w 12191999"/>
                <a:gd name="connsiteY1093" fmla="*/ 805087 h 1490383"/>
                <a:gd name="connsiteX1094" fmla="*/ 7864276 w 12191999"/>
                <a:gd name="connsiteY1094" fmla="*/ 805087 h 1490383"/>
                <a:gd name="connsiteX1095" fmla="*/ 7864276 w 12191999"/>
                <a:gd name="connsiteY1095" fmla="*/ 642059 h 1490383"/>
                <a:gd name="connsiteX1096" fmla="*/ 8061603 w 12191999"/>
                <a:gd name="connsiteY1096" fmla="*/ 642059 h 1490383"/>
                <a:gd name="connsiteX1097" fmla="*/ 8061603 w 12191999"/>
                <a:gd name="connsiteY1097" fmla="*/ 805087 h 1490383"/>
                <a:gd name="connsiteX1098" fmla="*/ 8080300 w 12191999"/>
                <a:gd name="connsiteY1098" fmla="*/ 805087 h 1490383"/>
                <a:gd name="connsiteX1099" fmla="*/ 8080300 w 12191999"/>
                <a:gd name="connsiteY1099" fmla="*/ 722394 h 1490383"/>
                <a:gd name="connsiteX1100" fmla="*/ 8175420 w 12191999"/>
                <a:gd name="connsiteY1100" fmla="*/ 722394 h 1490383"/>
                <a:gd name="connsiteX1101" fmla="*/ 8227884 w 12191999"/>
                <a:gd name="connsiteY1101" fmla="*/ 657181 h 1490383"/>
                <a:gd name="connsiteX1102" fmla="*/ 8292738 w 12191999"/>
                <a:gd name="connsiteY1102" fmla="*/ 657181 h 1490383"/>
                <a:gd name="connsiteX1103" fmla="*/ 8292738 w 12191999"/>
                <a:gd name="connsiteY1103" fmla="*/ 732843 h 1490383"/>
                <a:gd name="connsiteX1104" fmla="*/ 8300845 w 12191999"/>
                <a:gd name="connsiteY1104" fmla="*/ 732843 h 1490383"/>
                <a:gd name="connsiteX1105" fmla="*/ 8302872 w 12191999"/>
                <a:gd name="connsiteY1105" fmla="*/ 726358 h 1490383"/>
                <a:gd name="connsiteX1106" fmla="*/ 8308952 w 12191999"/>
                <a:gd name="connsiteY1106" fmla="*/ 726358 h 1490383"/>
                <a:gd name="connsiteX1107" fmla="*/ 8310979 w 12191999"/>
                <a:gd name="connsiteY1107" fmla="*/ 735005 h 1490383"/>
                <a:gd name="connsiteX1108" fmla="*/ 8323139 w 12191999"/>
                <a:gd name="connsiteY1108" fmla="*/ 735005 h 1490383"/>
                <a:gd name="connsiteX1109" fmla="*/ 8323139 w 12191999"/>
                <a:gd name="connsiteY1109" fmla="*/ 728519 h 1490383"/>
                <a:gd name="connsiteX1110" fmla="*/ 8345432 w 12191999"/>
                <a:gd name="connsiteY1110" fmla="*/ 728519 h 1490383"/>
                <a:gd name="connsiteX1111" fmla="*/ 8345432 w 12191999"/>
                <a:gd name="connsiteY1111" fmla="*/ 735005 h 1490383"/>
                <a:gd name="connsiteX1112" fmla="*/ 8365699 w 12191999"/>
                <a:gd name="connsiteY1112" fmla="*/ 735005 h 1490383"/>
                <a:gd name="connsiteX1113" fmla="*/ 8365699 w 12191999"/>
                <a:gd name="connsiteY1113" fmla="*/ 780402 h 1490383"/>
                <a:gd name="connsiteX1114" fmla="*/ 8379886 w 12191999"/>
                <a:gd name="connsiteY1114" fmla="*/ 780402 h 1490383"/>
                <a:gd name="connsiteX1115" fmla="*/ 8379886 w 12191999"/>
                <a:gd name="connsiteY1115" fmla="*/ 767431 h 1490383"/>
                <a:gd name="connsiteX1116" fmla="*/ 8396100 w 12191999"/>
                <a:gd name="connsiteY1116" fmla="*/ 767431 h 1490383"/>
                <a:gd name="connsiteX1117" fmla="*/ 8396100 w 12191999"/>
                <a:gd name="connsiteY1117" fmla="*/ 588004 h 1490383"/>
                <a:gd name="connsiteX1118" fmla="*/ 8402180 w 12191999"/>
                <a:gd name="connsiteY1118" fmla="*/ 581518 h 1490383"/>
                <a:gd name="connsiteX1119" fmla="*/ 8475141 w 12191999"/>
                <a:gd name="connsiteY1119" fmla="*/ 581518 h 1490383"/>
                <a:gd name="connsiteX1120" fmla="*/ 8475141 w 12191999"/>
                <a:gd name="connsiteY1120" fmla="*/ 590166 h 1490383"/>
                <a:gd name="connsiteX1121" fmla="*/ 8485274 w 12191999"/>
                <a:gd name="connsiteY1121" fmla="*/ 590166 h 1490383"/>
                <a:gd name="connsiteX1122" fmla="*/ 8485274 w 12191999"/>
                <a:gd name="connsiteY1122" fmla="*/ 704740 h 1490383"/>
                <a:gd name="connsiteX1123" fmla="*/ 8507568 w 12191999"/>
                <a:gd name="connsiteY1123" fmla="*/ 704740 h 1490383"/>
                <a:gd name="connsiteX1124" fmla="*/ 8507568 w 12191999"/>
                <a:gd name="connsiteY1124" fmla="*/ 637725 h 1490383"/>
                <a:gd name="connsiteX1125" fmla="*/ 8533915 w 12191999"/>
                <a:gd name="connsiteY1125" fmla="*/ 637725 h 1490383"/>
                <a:gd name="connsiteX1126" fmla="*/ 8537968 w 12191999"/>
                <a:gd name="connsiteY1126" fmla="*/ 633401 h 1490383"/>
                <a:gd name="connsiteX1127" fmla="*/ 8546075 w 12191999"/>
                <a:gd name="connsiteY1127" fmla="*/ 633401 h 1490383"/>
                <a:gd name="connsiteX1128" fmla="*/ 8550128 w 12191999"/>
                <a:gd name="connsiteY1128" fmla="*/ 637725 h 1490383"/>
                <a:gd name="connsiteX1129" fmla="*/ 8572422 w 12191999"/>
                <a:gd name="connsiteY1129" fmla="*/ 637725 h 1490383"/>
                <a:gd name="connsiteX1130" fmla="*/ 8572422 w 12191999"/>
                <a:gd name="connsiteY1130" fmla="*/ 520989 h 1490383"/>
                <a:gd name="connsiteX1131" fmla="*/ 8629169 w 12191999"/>
                <a:gd name="connsiteY1131" fmla="*/ 510180 h 1490383"/>
                <a:gd name="connsiteX1132" fmla="*/ 8629169 w 12191999"/>
                <a:gd name="connsiteY1132" fmla="*/ 511261 h 1490383"/>
                <a:gd name="connsiteX1133" fmla="*/ 8629169 w 12191999"/>
                <a:gd name="connsiteY1133" fmla="*/ 518827 h 1490383"/>
                <a:gd name="connsiteX1134" fmla="*/ 8655516 w 12191999"/>
                <a:gd name="connsiteY1134" fmla="*/ 518827 h 1490383"/>
                <a:gd name="connsiteX1135" fmla="*/ 8655516 w 12191999"/>
                <a:gd name="connsiteY1135" fmla="*/ 773917 h 1490383"/>
                <a:gd name="connsiteX1136" fmla="*/ 8677810 w 12191999"/>
                <a:gd name="connsiteY1136" fmla="*/ 773917 h 1490383"/>
                <a:gd name="connsiteX1137" fmla="*/ 8677810 w 12191999"/>
                <a:gd name="connsiteY1137" fmla="*/ 769593 h 1490383"/>
                <a:gd name="connsiteX1138" fmla="*/ 8689970 w 12191999"/>
                <a:gd name="connsiteY1138" fmla="*/ 769593 h 1490383"/>
                <a:gd name="connsiteX1139" fmla="*/ 8689970 w 12191999"/>
                <a:gd name="connsiteY1139" fmla="*/ 773917 h 1490383"/>
                <a:gd name="connsiteX1140" fmla="*/ 8714290 w 12191999"/>
                <a:gd name="connsiteY1140" fmla="*/ 773917 h 1490383"/>
                <a:gd name="connsiteX1141" fmla="*/ 8714290 w 12191999"/>
                <a:gd name="connsiteY1141" fmla="*/ 760946 h 1490383"/>
                <a:gd name="connsiteX1142" fmla="*/ 8742664 w 12191999"/>
                <a:gd name="connsiteY1142" fmla="*/ 760946 h 1490383"/>
                <a:gd name="connsiteX1143" fmla="*/ 8754824 w 12191999"/>
                <a:gd name="connsiteY1143" fmla="*/ 756622 h 1490383"/>
                <a:gd name="connsiteX1144" fmla="*/ 8775091 w 12191999"/>
                <a:gd name="connsiteY1144" fmla="*/ 760946 h 1490383"/>
                <a:gd name="connsiteX1145" fmla="*/ 8775091 w 12191999"/>
                <a:gd name="connsiteY1145" fmla="*/ 743652 h 1490383"/>
                <a:gd name="connsiteX1146" fmla="*/ 8783198 w 12191999"/>
                <a:gd name="connsiteY1146" fmla="*/ 743652 h 1490383"/>
                <a:gd name="connsiteX1147" fmla="*/ 8783198 w 12191999"/>
                <a:gd name="connsiteY1147" fmla="*/ 730681 h 1490383"/>
                <a:gd name="connsiteX1148" fmla="*/ 8839945 w 12191999"/>
                <a:gd name="connsiteY1148" fmla="*/ 730681 h 1490383"/>
                <a:gd name="connsiteX1149" fmla="*/ 8839945 w 12191999"/>
                <a:gd name="connsiteY1149" fmla="*/ 700416 h 1490383"/>
                <a:gd name="connsiteX1150" fmla="*/ 8858185 w 12191999"/>
                <a:gd name="connsiteY1150" fmla="*/ 700416 h 1490383"/>
                <a:gd name="connsiteX1151" fmla="*/ 8858185 w 12191999"/>
                <a:gd name="connsiteY1151" fmla="*/ 693931 h 1490383"/>
                <a:gd name="connsiteX1152" fmla="*/ 8870345 w 12191999"/>
                <a:gd name="connsiteY1152" fmla="*/ 693931 h 1490383"/>
                <a:gd name="connsiteX1153" fmla="*/ 8870345 w 12191999"/>
                <a:gd name="connsiteY1153" fmla="*/ 700416 h 1490383"/>
                <a:gd name="connsiteX1154" fmla="*/ 8886559 w 12191999"/>
                <a:gd name="connsiteY1154" fmla="*/ 700416 h 1490383"/>
                <a:gd name="connsiteX1155" fmla="*/ 8886559 w 12191999"/>
                <a:gd name="connsiteY1155" fmla="*/ 750137 h 1490383"/>
                <a:gd name="connsiteX1156" fmla="*/ 8918986 w 12191999"/>
                <a:gd name="connsiteY1156" fmla="*/ 750137 h 1490383"/>
                <a:gd name="connsiteX1157" fmla="*/ 8918986 w 12191999"/>
                <a:gd name="connsiteY1157" fmla="*/ 724196 h 1490383"/>
                <a:gd name="connsiteX1158" fmla="*/ 8957493 w 12191999"/>
                <a:gd name="connsiteY1158" fmla="*/ 724196 h 1490383"/>
                <a:gd name="connsiteX1159" fmla="*/ 8957493 w 12191999"/>
                <a:gd name="connsiteY1159" fmla="*/ 693931 h 1490383"/>
                <a:gd name="connsiteX1160" fmla="*/ 9006134 w 12191999"/>
                <a:gd name="connsiteY1160" fmla="*/ 693931 h 1490383"/>
                <a:gd name="connsiteX1161" fmla="*/ 9006294 w 12191999"/>
                <a:gd name="connsiteY1161" fmla="*/ 724196 h 1490383"/>
                <a:gd name="connsiteX1162" fmla="*/ 9016478 w 12191999"/>
                <a:gd name="connsiteY1162" fmla="*/ 724196 h 1490383"/>
                <a:gd name="connsiteX1163" fmla="*/ 9016985 w 12191999"/>
                <a:gd name="connsiteY1163" fmla="*/ 723115 h 1490383"/>
                <a:gd name="connsiteX1164" fmla="*/ 9020531 w 12191999"/>
                <a:gd name="connsiteY1164" fmla="*/ 715549 h 1490383"/>
                <a:gd name="connsiteX1165" fmla="*/ 9022305 w 12191999"/>
                <a:gd name="connsiteY1165" fmla="*/ 715819 h 1490383"/>
                <a:gd name="connsiteX1166" fmla="*/ 9034718 w 12191999"/>
                <a:gd name="connsiteY1166" fmla="*/ 717710 h 1490383"/>
                <a:gd name="connsiteX1167" fmla="*/ 9035225 w 12191999"/>
                <a:gd name="connsiteY1167" fmla="*/ 719062 h 1490383"/>
                <a:gd name="connsiteX1168" fmla="*/ 9038771 w 12191999"/>
                <a:gd name="connsiteY1168" fmla="*/ 728519 h 1490383"/>
                <a:gd name="connsiteX1169" fmla="*/ 9065118 w 12191999"/>
                <a:gd name="connsiteY1169" fmla="*/ 730681 h 1490383"/>
                <a:gd name="connsiteX1170" fmla="*/ 9065118 w 12191999"/>
                <a:gd name="connsiteY1170" fmla="*/ 607460 h 1490383"/>
                <a:gd name="connsiteX1171" fmla="*/ 9067145 w 12191999"/>
                <a:gd name="connsiteY1171" fmla="*/ 607460 h 1490383"/>
                <a:gd name="connsiteX1172" fmla="*/ 9081332 w 12191999"/>
                <a:gd name="connsiteY1172" fmla="*/ 607460 h 1490383"/>
                <a:gd name="connsiteX1173" fmla="*/ 9081332 w 12191999"/>
                <a:gd name="connsiteY1173" fmla="*/ 471268 h 1490383"/>
                <a:gd name="connsiteX1174" fmla="*/ 9083105 w 12191999"/>
                <a:gd name="connsiteY1174" fmla="*/ 471268 h 1490383"/>
                <a:gd name="connsiteX1175" fmla="*/ 9095519 w 12191999"/>
                <a:gd name="connsiteY1175" fmla="*/ 471268 h 1490383"/>
                <a:gd name="connsiteX1176" fmla="*/ 9095519 w 12191999"/>
                <a:gd name="connsiteY1176" fmla="*/ 356694 h 1490383"/>
                <a:gd name="connsiteX1177" fmla="*/ 9099572 w 12191999"/>
                <a:gd name="connsiteY1177" fmla="*/ 328590 h 1490383"/>
                <a:gd name="connsiteX1178" fmla="*/ 9101599 w 12191999"/>
                <a:gd name="connsiteY1178" fmla="*/ 328590 h 1490383"/>
                <a:gd name="connsiteX1179" fmla="*/ 9115786 w 12191999"/>
                <a:gd name="connsiteY1179" fmla="*/ 328590 h 1490383"/>
                <a:gd name="connsiteX1180" fmla="*/ 9152266 w 12191999"/>
                <a:gd name="connsiteY1180" fmla="*/ 246443 h 1490383"/>
                <a:gd name="connsiteX1181" fmla="*/ 9156320 w 12191999"/>
                <a:gd name="connsiteY1181" fmla="*/ 0 h 1490383"/>
                <a:gd name="connsiteX1182" fmla="*/ 9158346 w 12191999"/>
                <a:gd name="connsiteY1182" fmla="*/ 246443 h 1490383"/>
                <a:gd name="connsiteX1183" fmla="*/ 9196853 w 12191999"/>
                <a:gd name="connsiteY1183" fmla="*/ 326429 h 1490383"/>
                <a:gd name="connsiteX1184" fmla="*/ 9198880 w 12191999"/>
                <a:gd name="connsiteY1184" fmla="*/ 326429 h 1490383"/>
                <a:gd name="connsiteX1185" fmla="*/ 9213067 w 12191999"/>
                <a:gd name="connsiteY1185" fmla="*/ 326429 h 1490383"/>
                <a:gd name="connsiteX1186" fmla="*/ 9213067 w 12191999"/>
                <a:gd name="connsiteY1186" fmla="*/ 350208 h 1490383"/>
                <a:gd name="connsiteX1187" fmla="*/ 9213574 w 12191999"/>
                <a:gd name="connsiteY1187" fmla="*/ 351019 h 1490383"/>
                <a:gd name="connsiteX1188" fmla="*/ 9217120 w 12191999"/>
                <a:gd name="connsiteY1188" fmla="*/ 356694 h 1490383"/>
                <a:gd name="connsiteX1189" fmla="*/ 9217120 w 12191999"/>
                <a:gd name="connsiteY1189" fmla="*/ 471268 h 1490383"/>
                <a:gd name="connsiteX1190" fmla="*/ 9219400 w 12191999"/>
                <a:gd name="connsiteY1190" fmla="*/ 471268 h 1490383"/>
                <a:gd name="connsiteX1191" fmla="*/ 9235361 w 12191999"/>
                <a:gd name="connsiteY1191" fmla="*/ 471268 h 1490383"/>
                <a:gd name="connsiteX1192" fmla="*/ 9235361 w 12191999"/>
                <a:gd name="connsiteY1192" fmla="*/ 611783 h 1490383"/>
                <a:gd name="connsiteX1193" fmla="*/ 9236881 w 12191999"/>
                <a:gd name="connsiteY1193" fmla="*/ 611513 h 1490383"/>
                <a:gd name="connsiteX1194" fmla="*/ 9247521 w 12191999"/>
                <a:gd name="connsiteY1194" fmla="*/ 609622 h 1490383"/>
                <a:gd name="connsiteX1195" fmla="*/ 9245494 w 12191999"/>
                <a:gd name="connsiteY1195" fmla="*/ 698254 h 1490383"/>
                <a:gd name="connsiteX1196" fmla="*/ 9247014 w 12191999"/>
                <a:gd name="connsiteY1196" fmla="*/ 698525 h 1490383"/>
                <a:gd name="connsiteX1197" fmla="*/ 9257654 w 12191999"/>
                <a:gd name="connsiteY1197" fmla="*/ 700416 h 1490383"/>
                <a:gd name="connsiteX1198" fmla="*/ 9257907 w 12191999"/>
                <a:gd name="connsiteY1198" fmla="*/ 701227 h 1490383"/>
                <a:gd name="connsiteX1199" fmla="*/ 9259681 w 12191999"/>
                <a:gd name="connsiteY1199" fmla="*/ 706902 h 1490383"/>
                <a:gd name="connsiteX1200" fmla="*/ 9260441 w 12191999"/>
                <a:gd name="connsiteY1200" fmla="*/ 704470 h 1490383"/>
                <a:gd name="connsiteX1201" fmla="*/ 9265761 w 12191999"/>
                <a:gd name="connsiteY1201" fmla="*/ 687446 h 1490383"/>
                <a:gd name="connsiteX1202" fmla="*/ 9267534 w 12191999"/>
                <a:gd name="connsiteY1202" fmla="*/ 687446 h 1490383"/>
                <a:gd name="connsiteX1203" fmla="*/ 9279948 w 12191999"/>
                <a:gd name="connsiteY1203" fmla="*/ 687446 h 1490383"/>
                <a:gd name="connsiteX1204" fmla="*/ 9279948 w 12191999"/>
                <a:gd name="connsiteY1204" fmla="*/ 719872 h 1490383"/>
                <a:gd name="connsiteX1205" fmla="*/ 9280961 w 12191999"/>
                <a:gd name="connsiteY1205" fmla="*/ 720413 h 1490383"/>
                <a:gd name="connsiteX1206" fmla="*/ 9288055 w 12191999"/>
                <a:gd name="connsiteY1206" fmla="*/ 724196 h 1490383"/>
                <a:gd name="connsiteX1207" fmla="*/ 9288055 w 12191999"/>
                <a:gd name="connsiteY1207" fmla="*/ 725547 h 1490383"/>
                <a:gd name="connsiteX1208" fmla="*/ 9288055 w 12191999"/>
                <a:gd name="connsiteY1208" fmla="*/ 735005 h 1490383"/>
                <a:gd name="connsiteX1209" fmla="*/ 9332642 w 12191999"/>
                <a:gd name="connsiteY1209" fmla="*/ 735005 h 1490383"/>
                <a:gd name="connsiteX1210" fmla="*/ 9332642 w 12191999"/>
                <a:gd name="connsiteY1210" fmla="*/ 736086 h 1490383"/>
                <a:gd name="connsiteX1211" fmla="*/ 9332642 w 12191999"/>
                <a:gd name="connsiteY1211" fmla="*/ 743652 h 1490383"/>
                <a:gd name="connsiteX1212" fmla="*/ 9334668 w 12191999"/>
                <a:gd name="connsiteY1212" fmla="*/ 743652 h 1490383"/>
                <a:gd name="connsiteX1213" fmla="*/ 9348855 w 12191999"/>
                <a:gd name="connsiteY1213" fmla="*/ 743652 h 1490383"/>
                <a:gd name="connsiteX1214" fmla="*/ 9348855 w 12191999"/>
                <a:gd name="connsiteY1214" fmla="*/ 713387 h 1490383"/>
                <a:gd name="connsiteX1215" fmla="*/ 9393442 w 12191999"/>
                <a:gd name="connsiteY1215" fmla="*/ 713387 h 1490383"/>
                <a:gd name="connsiteX1216" fmla="*/ 9393442 w 12191999"/>
                <a:gd name="connsiteY1216" fmla="*/ 712036 h 1490383"/>
                <a:gd name="connsiteX1217" fmla="*/ 9393442 w 12191999"/>
                <a:gd name="connsiteY1217" fmla="*/ 702578 h 1490383"/>
                <a:gd name="connsiteX1218" fmla="*/ 9394456 w 12191999"/>
                <a:gd name="connsiteY1218" fmla="*/ 702578 h 1490383"/>
                <a:gd name="connsiteX1219" fmla="*/ 9401549 w 12191999"/>
                <a:gd name="connsiteY1219" fmla="*/ 702578 h 1490383"/>
                <a:gd name="connsiteX1220" fmla="*/ 9401549 w 12191999"/>
                <a:gd name="connsiteY1220" fmla="*/ 700687 h 1490383"/>
                <a:gd name="connsiteX1221" fmla="*/ 9401549 w 12191999"/>
                <a:gd name="connsiteY1221" fmla="*/ 687446 h 1490383"/>
                <a:gd name="connsiteX1222" fmla="*/ 9402309 w 12191999"/>
                <a:gd name="connsiteY1222" fmla="*/ 687446 h 1490383"/>
                <a:gd name="connsiteX1223" fmla="*/ 9407629 w 12191999"/>
                <a:gd name="connsiteY1223" fmla="*/ 687446 h 1490383"/>
                <a:gd name="connsiteX1224" fmla="*/ 9407629 w 12191999"/>
                <a:gd name="connsiteY1224" fmla="*/ 686365 h 1490383"/>
                <a:gd name="connsiteX1225" fmla="*/ 9407629 w 12191999"/>
                <a:gd name="connsiteY1225" fmla="*/ 678798 h 1490383"/>
                <a:gd name="connsiteX1226" fmla="*/ 9409656 w 12191999"/>
                <a:gd name="connsiteY1226" fmla="*/ 678798 h 1490383"/>
                <a:gd name="connsiteX1227" fmla="*/ 9423843 w 12191999"/>
                <a:gd name="connsiteY1227" fmla="*/ 678798 h 1490383"/>
                <a:gd name="connsiteX1228" fmla="*/ 9423843 w 12191999"/>
                <a:gd name="connsiteY1228" fmla="*/ 679879 h 1490383"/>
                <a:gd name="connsiteX1229" fmla="*/ 9423843 w 12191999"/>
                <a:gd name="connsiteY1229" fmla="*/ 687446 h 1490383"/>
                <a:gd name="connsiteX1230" fmla="*/ 9446136 w 12191999"/>
                <a:gd name="connsiteY1230" fmla="*/ 687446 h 1490383"/>
                <a:gd name="connsiteX1231" fmla="*/ 9446136 w 12191999"/>
                <a:gd name="connsiteY1231" fmla="*/ 685554 h 1490383"/>
                <a:gd name="connsiteX1232" fmla="*/ 9446136 w 12191999"/>
                <a:gd name="connsiteY1232" fmla="*/ 672313 h 1490383"/>
                <a:gd name="connsiteX1233" fmla="*/ 9447910 w 12191999"/>
                <a:gd name="connsiteY1233" fmla="*/ 672313 h 1490383"/>
                <a:gd name="connsiteX1234" fmla="*/ 9460323 w 12191999"/>
                <a:gd name="connsiteY1234" fmla="*/ 672313 h 1490383"/>
                <a:gd name="connsiteX1235" fmla="*/ 9460323 w 12191999"/>
                <a:gd name="connsiteY1235" fmla="*/ 696093 h 1490383"/>
                <a:gd name="connsiteX1236" fmla="*/ 9461337 w 12191999"/>
                <a:gd name="connsiteY1236" fmla="*/ 696093 h 1490383"/>
                <a:gd name="connsiteX1237" fmla="*/ 9468430 w 12191999"/>
                <a:gd name="connsiteY1237" fmla="*/ 696093 h 1490383"/>
                <a:gd name="connsiteX1238" fmla="*/ 9468430 w 12191999"/>
                <a:gd name="connsiteY1238" fmla="*/ 695012 h 1490383"/>
                <a:gd name="connsiteX1239" fmla="*/ 9468430 w 12191999"/>
                <a:gd name="connsiteY1239" fmla="*/ 687446 h 1490383"/>
                <a:gd name="connsiteX1240" fmla="*/ 9470203 w 12191999"/>
                <a:gd name="connsiteY1240" fmla="*/ 687446 h 1490383"/>
                <a:gd name="connsiteX1241" fmla="*/ 9482617 w 12191999"/>
                <a:gd name="connsiteY1241" fmla="*/ 687446 h 1490383"/>
                <a:gd name="connsiteX1242" fmla="*/ 9482617 w 12191999"/>
                <a:gd name="connsiteY1242" fmla="*/ 713387 h 1490383"/>
                <a:gd name="connsiteX1243" fmla="*/ 9484644 w 12191999"/>
                <a:gd name="connsiteY1243" fmla="*/ 713387 h 1490383"/>
                <a:gd name="connsiteX1244" fmla="*/ 9498830 w 12191999"/>
                <a:gd name="connsiteY1244" fmla="*/ 713387 h 1490383"/>
                <a:gd name="connsiteX1245" fmla="*/ 9498830 w 12191999"/>
                <a:gd name="connsiteY1245" fmla="*/ 715008 h 1490383"/>
                <a:gd name="connsiteX1246" fmla="*/ 9498830 w 12191999"/>
                <a:gd name="connsiteY1246" fmla="*/ 726358 h 1490383"/>
                <a:gd name="connsiteX1247" fmla="*/ 9499590 w 12191999"/>
                <a:gd name="connsiteY1247" fmla="*/ 726358 h 1490383"/>
                <a:gd name="connsiteX1248" fmla="*/ 9504911 w 12191999"/>
                <a:gd name="connsiteY1248" fmla="*/ 726358 h 1490383"/>
                <a:gd name="connsiteX1249" fmla="*/ 9504911 w 12191999"/>
                <a:gd name="connsiteY1249" fmla="*/ 725547 h 1490383"/>
                <a:gd name="connsiteX1250" fmla="*/ 9504911 w 12191999"/>
                <a:gd name="connsiteY1250" fmla="*/ 719872 h 1490383"/>
                <a:gd name="connsiteX1251" fmla="*/ 9535311 w 12191999"/>
                <a:gd name="connsiteY1251" fmla="*/ 719872 h 1490383"/>
                <a:gd name="connsiteX1252" fmla="*/ 9535311 w 12191999"/>
                <a:gd name="connsiteY1252" fmla="*/ 743652 h 1490383"/>
                <a:gd name="connsiteX1253" fmla="*/ 9536324 w 12191999"/>
                <a:gd name="connsiteY1253" fmla="*/ 743652 h 1490383"/>
                <a:gd name="connsiteX1254" fmla="*/ 9543418 w 12191999"/>
                <a:gd name="connsiteY1254" fmla="*/ 743652 h 1490383"/>
                <a:gd name="connsiteX1255" fmla="*/ 9543418 w 12191999"/>
                <a:gd name="connsiteY1255" fmla="*/ 744733 h 1490383"/>
                <a:gd name="connsiteX1256" fmla="*/ 9543418 w 12191999"/>
                <a:gd name="connsiteY1256" fmla="*/ 752299 h 1490383"/>
                <a:gd name="connsiteX1257" fmla="*/ 9544178 w 12191999"/>
                <a:gd name="connsiteY1257" fmla="*/ 752299 h 1490383"/>
                <a:gd name="connsiteX1258" fmla="*/ 9549498 w 12191999"/>
                <a:gd name="connsiteY1258" fmla="*/ 752299 h 1490383"/>
                <a:gd name="connsiteX1259" fmla="*/ 9549498 w 12191999"/>
                <a:gd name="connsiteY1259" fmla="*/ 750137 h 1490383"/>
                <a:gd name="connsiteX1260" fmla="*/ 9549498 w 12191999"/>
                <a:gd name="connsiteY1260" fmla="*/ 735005 h 1490383"/>
                <a:gd name="connsiteX1261" fmla="*/ 9550511 w 12191999"/>
                <a:gd name="connsiteY1261" fmla="*/ 735005 h 1490383"/>
                <a:gd name="connsiteX1262" fmla="*/ 9557605 w 12191999"/>
                <a:gd name="connsiteY1262" fmla="*/ 735005 h 1490383"/>
                <a:gd name="connsiteX1263" fmla="*/ 9557605 w 12191999"/>
                <a:gd name="connsiteY1263" fmla="*/ 736086 h 1490383"/>
                <a:gd name="connsiteX1264" fmla="*/ 9557605 w 12191999"/>
                <a:gd name="connsiteY1264" fmla="*/ 743652 h 1490383"/>
                <a:gd name="connsiteX1265" fmla="*/ 9562925 w 12191999"/>
                <a:gd name="connsiteY1265" fmla="*/ 741659 h 1490383"/>
                <a:gd name="connsiteX1266" fmla="*/ 9563685 w 12191999"/>
                <a:gd name="connsiteY1266" fmla="*/ 740679 h 1490383"/>
                <a:gd name="connsiteX1267" fmla="*/ 9563685 w 12191999"/>
                <a:gd name="connsiteY1267" fmla="*/ 735005 h 1490383"/>
                <a:gd name="connsiteX1268" fmla="*/ 9602192 w 12191999"/>
                <a:gd name="connsiteY1268" fmla="*/ 735005 h 1490383"/>
                <a:gd name="connsiteX1269" fmla="*/ 9602192 w 12191999"/>
                <a:gd name="connsiteY1269" fmla="*/ 758784 h 1490383"/>
                <a:gd name="connsiteX1270" fmla="*/ 9604218 w 12191999"/>
                <a:gd name="connsiteY1270" fmla="*/ 758784 h 1490383"/>
                <a:gd name="connsiteX1271" fmla="*/ 9618405 w 12191999"/>
                <a:gd name="connsiteY1271" fmla="*/ 758784 h 1490383"/>
                <a:gd name="connsiteX1272" fmla="*/ 9618405 w 12191999"/>
                <a:gd name="connsiteY1272" fmla="*/ 759865 h 1490383"/>
                <a:gd name="connsiteX1273" fmla="*/ 9618405 w 12191999"/>
                <a:gd name="connsiteY1273" fmla="*/ 767431 h 1490383"/>
                <a:gd name="connsiteX1274" fmla="*/ 9620179 w 12191999"/>
                <a:gd name="connsiteY1274" fmla="*/ 767431 h 1490383"/>
                <a:gd name="connsiteX1275" fmla="*/ 9632592 w 12191999"/>
                <a:gd name="connsiteY1275" fmla="*/ 767431 h 1490383"/>
                <a:gd name="connsiteX1276" fmla="*/ 9632592 w 12191999"/>
                <a:gd name="connsiteY1276" fmla="*/ 743652 h 1490383"/>
                <a:gd name="connsiteX1277" fmla="*/ 9633605 w 12191999"/>
                <a:gd name="connsiteY1277" fmla="*/ 743652 h 1490383"/>
                <a:gd name="connsiteX1278" fmla="*/ 9640699 w 12191999"/>
                <a:gd name="connsiteY1278" fmla="*/ 743652 h 1490383"/>
                <a:gd name="connsiteX1279" fmla="*/ 9640699 w 12191999"/>
                <a:gd name="connsiteY1279" fmla="*/ 711225 h 1490383"/>
                <a:gd name="connsiteX1280" fmla="*/ 9641712 w 12191999"/>
                <a:gd name="connsiteY1280" fmla="*/ 711225 h 1490383"/>
                <a:gd name="connsiteX1281" fmla="*/ 9648806 w 12191999"/>
                <a:gd name="connsiteY1281" fmla="*/ 711225 h 1490383"/>
                <a:gd name="connsiteX1282" fmla="*/ 9648806 w 12191999"/>
                <a:gd name="connsiteY1282" fmla="*/ 709334 h 1490383"/>
                <a:gd name="connsiteX1283" fmla="*/ 9648806 w 12191999"/>
                <a:gd name="connsiteY1283" fmla="*/ 696093 h 1490383"/>
                <a:gd name="connsiteX1284" fmla="*/ 9647539 w 12191999"/>
                <a:gd name="connsiteY1284" fmla="*/ 694471 h 1490383"/>
                <a:gd name="connsiteX1285" fmla="*/ 9652859 w 12191999"/>
                <a:gd name="connsiteY1285" fmla="*/ 683122 h 1490383"/>
                <a:gd name="connsiteX1286" fmla="*/ 9660966 w 12191999"/>
                <a:gd name="connsiteY1286" fmla="*/ 711225 h 1490383"/>
                <a:gd name="connsiteX1287" fmla="*/ 9661726 w 12191999"/>
                <a:gd name="connsiteY1287" fmla="*/ 711225 h 1490383"/>
                <a:gd name="connsiteX1288" fmla="*/ 9667046 w 12191999"/>
                <a:gd name="connsiteY1288" fmla="*/ 711225 h 1490383"/>
                <a:gd name="connsiteX1289" fmla="*/ 9667046 w 12191999"/>
                <a:gd name="connsiteY1289" fmla="*/ 605298 h 1490383"/>
                <a:gd name="connsiteX1290" fmla="*/ 9668566 w 12191999"/>
                <a:gd name="connsiteY1290" fmla="*/ 605298 h 1490383"/>
                <a:gd name="connsiteX1291" fmla="*/ 9679206 w 12191999"/>
                <a:gd name="connsiteY1291" fmla="*/ 605298 h 1490383"/>
                <a:gd name="connsiteX1292" fmla="*/ 9679206 w 12191999"/>
                <a:gd name="connsiteY1292" fmla="*/ 557739 h 1490383"/>
                <a:gd name="connsiteX1293" fmla="*/ 9705553 w 12191999"/>
                <a:gd name="connsiteY1293" fmla="*/ 557739 h 1490383"/>
                <a:gd name="connsiteX1294" fmla="*/ 9705553 w 12191999"/>
                <a:gd name="connsiteY1294" fmla="*/ 536121 h 1490383"/>
                <a:gd name="connsiteX1295" fmla="*/ 9740007 w 12191999"/>
                <a:gd name="connsiteY1295" fmla="*/ 536121 h 1490383"/>
                <a:gd name="connsiteX1296" fmla="*/ 9740007 w 12191999"/>
                <a:gd name="connsiteY1296" fmla="*/ 538553 h 1490383"/>
                <a:gd name="connsiteX1297" fmla="*/ 9740007 w 12191999"/>
                <a:gd name="connsiteY1297" fmla="*/ 555577 h 1490383"/>
                <a:gd name="connsiteX1298" fmla="*/ 9742287 w 12191999"/>
                <a:gd name="connsiteY1298" fmla="*/ 555577 h 1490383"/>
                <a:gd name="connsiteX1299" fmla="*/ 9758247 w 12191999"/>
                <a:gd name="connsiteY1299" fmla="*/ 555577 h 1490383"/>
                <a:gd name="connsiteX1300" fmla="*/ 9758247 w 12191999"/>
                <a:gd name="connsiteY1300" fmla="*/ 603136 h 1490383"/>
                <a:gd name="connsiteX1301" fmla="*/ 9759260 w 12191999"/>
                <a:gd name="connsiteY1301" fmla="*/ 603136 h 1490383"/>
                <a:gd name="connsiteX1302" fmla="*/ 9766354 w 12191999"/>
                <a:gd name="connsiteY1302" fmla="*/ 603136 h 1490383"/>
                <a:gd name="connsiteX1303" fmla="*/ 9780541 w 12191999"/>
                <a:gd name="connsiteY1303" fmla="*/ 607460 h 1490383"/>
                <a:gd name="connsiteX1304" fmla="*/ 9780541 w 12191999"/>
                <a:gd name="connsiteY1304" fmla="*/ 646372 h 1490383"/>
                <a:gd name="connsiteX1305" fmla="*/ 9781554 w 12191999"/>
                <a:gd name="connsiteY1305" fmla="*/ 646372 h 1490383"/>
                <a:gd name="connsiteX1306" fmla="*/ 9788647 w 12191999"/>
                <a:gd name="connsiteY1306" fmla="*/ 646372 h 1490383"/>
                <a:gd name="connsiteX1307" fmla="*/ 9788647 w 12191999"/>
                <a:gd name="connsiteY1307" fmla="*/ 647993 h 1490383"/>
                <a:gd name="connsiteX1308" fmla="*/ 9788647 w 12191999"/>
                <a:gd name="connsiteY1308" fmla="*/ 659342 h 1490383"/>
                <a:gd name="connsiteX1309" fmla="*/ 9790674 w 12191999"/>
                <a:gd name="connsiteY1309" fmla="*/ 659342 h 1490383"/>
                <a:gd name="connsiteX1310" fmla="*/ 9804861 w 12191999"/>
                <a:gd name="connsiteY1310" fmla="*/ 659342 h 1490383"/>
                <a:gd name="connsiteX1311" fmla="*/ 9810941 w 12191999"/>
                <a:gd name="connsiteY1311" fmla="*/ 665828 h 1490383"/>
                <a:gd name="connsiteX1312" fmla="*/ 9810941 w 12191999"/>
                <a:gd name="connsiteY1312" fmla="*/ 687446 h 1490383"/>
                <a:gd name="connsiteX1313" fmla="*/ 9813221 w 12191999"/>
                <a:gd name="connsiteY1313" fmla="*/ 687446 h 1490383"/>
                <a:gd name="connsiteX1314" fmla="*/ 9829181 w 12191999"/>
                <a:gd name="connsiteY1314" fmla="*/ 687446 h 1490383"/>
                <a:gd name="connsiteX1315" fmla="*/ 9829181 w 12191999"/>
                <a:gd name="connsiteY1315" fmla="*/ 688526 h 1490383"/>
                <a:gd name="connsiteX1316" fmla="*/ 9829181 w 12191999"/>
                <a:gd name="connsiteY1316" fmla="*/ 696093 h 1490383"/>
                <a:gd name="connsiteX1317" fmla="*/ 9830448 w 12191999"/>
                <a:gd name="connsiteY1317" fmla="*/ 696093 h 1490383"/>
                <a:gd name="connsiteX1318" fmla="*/ 9839315 w 12191999"/>
                <a:gd name="connsiteY1318" fmla="*/ 696093 h 1490383"/>
                <a:gd name="connsiteX1319" fmla="*/ 9839315 w 12191999"/>
                <a:gd name="connsiteY1319" fmla="*/ 698254 h 1490383"/>
                <a:gd name="connsiteX1320" fmla="*/ 9839315 w 12191999"/>
                <a:gd name="connsiteY1320" fmla="*/ 713387 h 1490383"/>
                <a:gd name="connsiteX1321" fmla="*/ 9843368 w 12191999"/>
                <a:gd name="connsiteY1321" fmla="*/ 711495 h 1490383"/>
                <a:gd name="connsiteX1322" fmla="*/ 9843368 w 12191999"/>
                <a:gd name="connsiteY1322" fmla="*/ 698254 h 1490383"/>
                <a:gd name="connsiteX1323" fmla="*/ 9844381 w 12191999"/>
                <a:gd name="connsiteY1323" fmla="*/ 698254 h 1490383"/>
                <a:gd name="connsiteX1324" fmla="*/ 9851475 w 12191999"/>
                <a:gd name="connsiteY1324" fmla="*/ 698254 h 1490383"/>
                <a:gd name="connsiteX1325" fmla="*/ 9851475 w 12191999"/>
                <a:gd name="connsiteY1325" fmla="*/ 699876 h 1490383"/>
                <a:gd name="connsiteX1326" fmla="*/ 9851475 w 12191999"/>
                <a:gd name="connsiteY1326" fmla="*/ 711225 h 1490383"/>
                <a:gd name="connsiteX1327" fmla="*/ 9852235 w 12191999"/>
                <a:gd name="connsiteY1327" fmla="*/ 711225 h 1490383"/>
                <a:gd name="connsiteX1328" fmla="*/ 9857555 w 12191999"/>
                <a:gd name="connsiteY1328" fmla="*/ 711225 h 1490383"/>
                <a:gd name="connsiteX1329" fmla="*/ 9906195 w 12191999"/>
                <a:gd name="connsiteY1329" fmla="*/ 706902 h 1490383"/>
                <a:gd name="connsiteX1330" fmla="*/ 9906195 w 12191999"/>
                <a:gd name="connsiteY1330" fmla="*/ 708253 h 1490383"/>
                <a:gd name="connsiteX1331" fmla="*/ 9906195 w 12191999"/>
                <a:gd name="connsiteY1331" fmla="*/ 717710 h 1490383"/>
                <a:gd name="connsiteX1332" fmla="*/ 9906955 w 12191999"/>
                <a:gd name="connsiteY1332" fmla="*/ 717710 h 1490383"/>
                <a:gd name="connsiteX1333" fmla="*/ 9912276 w 12191999"/>
                <a:gd name="connsiteY1333" fmla="*/ 717710 h 1490383"/>
                <a:gd name="connsiteX1334" fmla="*/ 9912276 w 12191999"/>
                <a:gd name="connsiteY1334" fmla="*/ 719872 h 1490383"/>
                <a:gd name="connsiteX1335" fmla="*/ 9912276 w 12191999"/>
                <a:gd name="connsiteY1335" fmla="*/ 735005 h 1490383"/>
                <a:gd name="connsiteX1336" fmla="*/ 9914302 w 12191999"/>
                <a:gd name="connsiteY1336" fmla="*/ 733654 h 1490383"/>
                <a:gd name="connsiteX1337" fmla="*/ 9928489 w 12191999"/>
                <a:gd name="connsiteY1337" fmla="*/ 724196 h 1490383"/>
                <a:gd name="connsiteX1338" fmla="*/ 9934569 w 12191999"/>
                <a:gd name="connsiteY1338" fmla="*/ 683122 h 1490383"/>
                <a:gd name="connsiteX1339" fmla="*/ 9935329 w 12191999"/>
                <a:gd name="connsiteY1339" fmla="*/ 682852 h 1490383"/>
                <a:gd name="connsiteX1340" fmla="*/ 9940649 w 12191999"/>
                <a:gd name="connsiteY1340" fmla="*/ 680960 h 1490383"/>
                <a:gd name="connsiteX1341" fmla="*/ 9942676 w 12191999"/>
                <a:gd name="connsiteY1341" fmla="*/ 611783 h 1490383"/>
                <a:gd name="connsiteX1342" fmla="*/ 9944703 w 12191999"/>
                <a:gd name="connsiteY1342" fmla="*/ 680960 h 1490383"/>
                <a:gd name="connsiteX1343" fmla="*/ 9945463 w 12191999"/>
                <a:gd name="connsiteY1343" fmla="*/ 681230 h 1490383"/>
                <a:gd name="connsiteX1344" fmla="*/ 9950783 w 12191999"/>
                <a:gd name="connsiteY1344" fmla="*/ 683122 h 1490383"/>
                <a:gd name="connsiteX1345" fmla="*/ 9950783 w 12191999"/>
                <a:gd name="connsiteY1345" fmla="*/ 596651 h 1490383"/>
                <a:gd name="connsiteX1346" fmla="*/ 9954836 w 12191999"/>
                <a:gd name="connsiteY1346" fmla="*/ 564224 h 1490383"/>
                <a:gd name="connsiteX1347" fmla="*/ 9993343 w 12191999"/>
                <a:gd name="connsiteY1347" fmla="*/ 564224 h 1490383"/>
                <a:gd name="connsiteX1348" fmla="*/ 9993343 w 12191999"/>
                <a:gd name="connsiteY1348" fmla="*/ 596651 h 1490383"/>
                <a:gd name="connsiteX1349" fmla="*/ 9994103 w 12191999"/>
                <a:gd name="connsiteY1349" fmla="*/ 596651 h 1490383"/>
                <a:gd name="connsiteX1350" fmla="*/ 9999423 w 12191999"/>
                <a:gd name="connsiteY1350" fmla="*/ 596651 h 1490383"/>
                <a:gd name="connsiteX1351" fmla="*/ 9999423 w 12191999"/>
                <a:gd name="connsiteY1351" fmla="*/ 514503 h 1490383"/>
                <a:gd name="connsiteX1352" fmla="*/ 10001197 w 12191999"/>
                <a:gd name="connsiteY1352" fmla="*/ 514503 h 1490383"/>
                <a:gd name="connsiteX1353" fmla="*/ 10013610 w 12191999"/>
                <a:gd name="connsiteY1353" fmla="*/ 514503 h 1490383"/>
                <a:gd name="connsiteX1354" fmla="*/ 10013610 w 12191999"/>
                <a:gd name="connsiteY1354" fmla="*/ 512612 h 1490383"/>
                <a:gd name="connsiteX1355" fmla="*/ 10013610 w 12191999"/>
                <a:gd name="connsiteY1355" fmla="*/ 499371 h 1490383"/>
                <a:gd name="connsiteX1356" fmla="*/ 10035904 w 12191999"/>
                <a:gd name="connsiteY1356" fmla="*/ 499371 h 1490383"/>
                <a:gd name="connsiteX1357" fmla="*/ 10035904 w 12191999"/>
                <a:gd name="connsiteY1357" fmla="*/ 498290 h 1490383"/>
                <a:gd name="connsiteX1358" fmla="*/ 10035904 w 12191999"/>
                <a:gd name="connsiteY1358" fmla="*/ 490724 h 1490383"/>
                <a:gd name="connsiteX1359" fmla="*/ 10037677 w 12191999"/>
                <a:gd name="connsiteY1359" fmla="*/ 490724 h 1490383"/>
                <a:gd name="connsiteX1360" fmla="*/ 10050091 w 12191999"/>
                <a:gd name="connsiteY1360" fmla="*/ 490724 h 1490383"/>
                <a:gd name="connsiteX1361" fmla="*/ 10050091 w 12191999"/>
                <a:gd name="connsiteY1361" fmla="*/ 491805 h 1490383"/>
                <a:gd name="connsiteX1362" fmla="*/ 10050091 w 12191999"/>
                <a:gd name="connsiteY1362" fmla="*/ 499371 h 1490383"/>
                <a:gd name="connsiteX1363" fmla="*/ 10050851 w 12191999"/>
                <a:gd name="connsiteY1363" fmla="*/ 499371 h 1490383"/>
                <a:gd name="connsiteX1364" fmla="*/ 10056171 w 12191999"/>
                <a:gd name="connsiteY1364" fmla="*/ 499371 h 1490383"/>
                <a:gd name="connsiteX1365" fmla="*/ 10066304 w 12191999"/>
                <a:gd name="connsiteY1365" fmla="*/ 495047 h 1490383"/>
                <a:gd name="connsiteX1366" fmla="*/ 10070357 w 12191999"/>
                <a:gd name="connsiteY1366" fmla="*/ 498290 h 1490383"/>
                <a:gd name="connsiteX1367" fmla="*/ 10070357 w 12191999"/>
                <a:gd name="connsiteY1367" fmla="*/ 490724 h 1490383"/>
                <a:gd name="connsiteX1368" fmla="*/ 10072637 w 12191999"/>
                <a:gd name="connsiteY1368" fmla="*/ 490724 h 1490383"/>
                <a:gd name="connsiteX1369" fmla="*/ 10088598 w 12191999"/>
                <a:gd name="connsiteY1369" fmla="*/ 490724 h 1490383"/>
                <a:gd name="connsiteX1370" fmla="*/ 10088598 w 12191999"/>
                <a:gd name="connsiteY1370" fmla="*/ 491805 h 1490383"/>
                <a:gd name="connsiteX1371" fmla="*/ 10088598 w 12191999"/>
                <a:gd name="connsiteY1371" fmla="*/ 499371 h 1490383"/>
                <a:gd name="connsiteX1372" fmla="*/ 10118998 w 12191999"/>
                <a:gd name="connsiteY1372" fmla="*/ 499371 h 1490383"/>
                <a:gd name="connsiteX1373" fmla="*/ 10118998 w 12191999"/>
                <a:gd name="connsiteY1373" fmla="*/ 500992 h 1490383"/>
                <a:gd name="connsiteX1374" fmla="*/ 10118998 w 12191999"/>
                <a:gd name="connsiteY1374" fmla="*/ 512342 h 1490383"/>
                <a:gd name="connsiteX1375" fmla="*/ 10145345 w 12191999"/>
                <a:gd name="connsiteY1375" fmla="*/ 512342 h 1490383"/>
                <a:gd name="connsiteX1376" fmla="*/ 10145345 w 12191999"/>
                <a:gd name="connsiteY1376" fmla="*/ 542606 h 1490383"/>
                <a:gd name="connsiteX1377" fmla="*/ 10146105 w 12191999"/>
                <a:gd name="connsiteY1377" fmla="*/ 542606 h 1490383"/>
                <a:gd name="connsiteX1378" fmla="*/ 10151425 w 12191999"/>
                <a:gd name="connsiteY1378" fmla="*/ 542606 h 1490383"/>
                <a:gd name="connsiteX1379" fmla="*/ 10151425 w 12191999"/>
                <a:gd name="connsiteY1379" fmla="*/ 543687 h 1490383"/>
                <a:gd name="connsiteX1380" fmla="*/ 10151425 w 12191999"/>
                <a:gd name="connsiteY1380" fmla="*/ 551254 h 1490383"/>
                <a:gd name="connsiteX1381" fmla="*/ 10155479 w 12191999"/>
                <a:gd name="connsiteY1381" fmla="*/ 581518 h 1490383"/>
                <a:gd name="connsiteX1382" fmla="*/ 10156239 w 12191999"/>
                <a:gd name="connsiteY1382" fmla="*/ 581518 h 1490383"/>
                <a:gd name="connsiteX1383" fmla="*/ 10161559 w 12191999"/>
                <a:gd name="connsiteY1383" fmla="*/ 581518 h 1490383"/>
                <a:gd name="connsiteX1384" fmla="*/ 10161559 w 12191999"/>
                <a:gd name="connsiteY1384" fmla="*/ 582329 h 1490383"/>
                <a:gd name="connsiteX1385" fmla="*/ 10161559 w 12191999"/>
                <a:gd name="connsiteY1385" fmla="*/ 588004 h 1490383"/>
                <a:gd name="connsiteX1386" fmla="*/ 10162572 w 12191999"/>
                <a:gd name="connsiteY1386" fmla="*/ 588004 h 1490383"/>
                <a:gd name="connsiteX1387" fmla="*/ 10169665 w 12191999"/>
                <a:gd name="connsiteY1387" fmla="*/ 588004 h 1490383"/>
                <a:gd name="connsiteX1388" fmla="*/ 10169665 w 12191999"/>
                <a:gd name="connsiteY1388" fmla="*/ 618269 h 1490383"/>
                <a:gd name="connsiteX1389" fmla="*/ 10171692 w 12191999"/>
                <a:gd name="connsiteY1389" fmla="*/ 618269 h 1490383"/>
                <a:gd name="connsiteX1390" fmla="*/ 10185879 w 12191999"/>
                <a:gd name="connsiteY1390" fmla="*/ 618269 h 1490383"/>
                <a:gd name="connsiteX1391" fmla="*/ 10185879 w 12191999"/>
                <a:gd name="connsiteY1391" fmla="*/ 642048 h 1490383"/>
                <a:gd name="connsiteX1392" fmla="*/ 10187906 w 12191999"/>
                <a:gd name="connsiteY1392" fmla="*/ 643669 h 1490383"/>
                <a:gd name="connsiteX1393" fmla="*/ 10187906 w 12191999"/>
                <a:gd name="connsiteY1393" fmla="*/ 655019 h 1490383"/>
                <a:gd name="connsiteX1394" fmla="*/ 10188666 w 12191999"/>
                <a:gd name="connsiteY1394" fmla="*/ 655019 h 1490383"/>
                <a:gd name="connsiteX1395" fmla="*/ 10193986 w 12191999"/>
                <a:gd name="connsiteY1395" fmla="*/ 655019 h 1490383"/>
                <a:gd name="connsiteX1396" fmla="*/ 10193986 w 12191999"/>
                <a:gd name="connsiteY1396" fmla="*/ 678798 h 1490383"/>
                <a:gd name="connsiteX1397" fmla="*/ 10195252 w 12191999"/>
                <a:gd name="connsiteY1397" fmla="*/ 678798 h 1490383"/>
                <a:gd name="connsiteX1398" fmla="*/ 10204119 w 12191999"/>
                <a:gd name="connsiteY1398" fmla="*/ 678798 h 1490383"/>
                <a:gd name="connsiteX1399" fmla="*/ 10206146 w 12191999"/>
                <a:gd name="connsiteY1399" fmla="*/ 682852 h 1490383"/>
                <a:gd name="connsiteX1400" fmla="*/ 10206146 w 12191999"/>
                <a:gd name="connsiteY1400" fmla="*/ 696093 h 1490383"/>
                <a:gd name="connsiteX1401" fmla="*/ 10207666 w 12191999"/>
                <a:gd name="connsiteY1401" fmla="*/ 694201 h 1490383"/>
                <a:gd name="connsiteX1402" fmla="*/ 10218306 w 12191999"/>
                <a:gd name="connsiteY1402" fmla="*/ 680960 h 1490383"/>
                <a:gd name="connsiteX1403" fmla="*/ 10246680 w 12191999"/>
                <a:gd name="connsiteY1403" fmla="*/ 680960 h 1490383"/>
                <a:gd name="connsiteX1404" fmla="*/ 10246680 w 12191999"/>
                <a:gd name="connsiteY1404" fmla="*/ 767431 h 1490383"/>
                <a:gd name="connsiteX1405" fmla="*/ 10247440 w 12191999"/>
                <a:gd name="connsiteY1405" fmla="*/ 767431 h 1490383"/>
                <a:gd name="connsiteX1406" fmla="*/ 10252760 w 12191999"/>
                <a:gd name="connsiteY1406" fmla="*/ 767431 h 1490383"/>
                <a:gd name="connsiteX1407" fmla="*/ 10253520 w 12191999"/>
                <a:gd name="connsiteY1407" fmla="*/ 766080 h 1490383"/>
                <a:gd name="connsiteX1408" fmla="*/ 10258840 w 12191999"/>
                <a:gd name="connsiteY1408" fmla="*/ 756622 h 1490383"/>
                <a:gd name="connsiteX1409" fmla="*/ 10258840 w 12191999"/>
                <a:gd name="connsiteY1409" fmla="*/ 758514 h 1490383"/>
                <a:gd name="connsiteX1410" fmla="*/ 10258840 w 12191999"/>
                <a:gd name="connsiteY1410" fmla="*/ 771755 h 1490383"/>
                <a:gd name="connsiteX1411" fmla="*/ 10262893 w 12191999"/>
                <a:gd name="connsiteY1411" fmla="*/ 726358 h 1490383"/>
                <a:gd name="connsiteX1412" fmla="*/ 10263653 w 12191999"/>
                <a:gd name="connsiteY1412" fmla="*/ 726358 h 1490383"/>
                <a:gd name="connsiteX1413" fmla="*/ 10268973 w 12191999"/>
                <a:gd name="connsiteY1413" fmla="*/ 726358 h 1490383"/>
                <a:gd name="connsiteX1414" fmla="*/ 10268973 w 12191999"/>
                <a:gd name="connsiteY1414" fmla="*/ 661504 h 1490383"/>
                <a:gd name="connsiteX1415" fmla="*/ 10269987 w 12191999"/>
                <a:gd name="connsiteY1415" fmla="*/ 661504 h 1490383"/>
                <a:gd name="connsiteX1416" fmla="*/ 10277080 w 12191999"/>
                <a:gd name="connsiteY1416" fmla="*/ 661504 h 1490383"/>
                <a:gd name="connsiteX1417" fmla="*/ 10289240 w 12191999"/>
                <a:gd name="connsiteY1417" fmla="*/ 618269 h 1490383"/>
                <a:gd name="connsiteX1418" fmla="*/ 10290507 w 12191999"/>
                <a:gd name="connsiteY1418" fmla="*/ 618269 h 1490383"/>
                <a:gd name="connsiteX1419" fmla="*/ 10299374 w 12191999"/>
                <a:gd name="connsiteY1419" fmla="*/ 618269 h 1490383"/>
                <a:gd name="connsiteX1420" fmla="*/ 10309507 w 12191999"/>
                <a:gd name="connsiteY1420" fmla="*/ 661504 h 1490383"/>
                <a:gd name="connsiteX1421" fmla="*/ 10310520 w 12191999"/>
                <a:gd name="connsiteY1421" fmla="*/ 661504 h 1490383"/>
                <a:gd name="connsiteX1422" fmla="*/ 10317614 w 12191999"/>
                <a:gd name="connsiteY1422" fmla="*/ 661504 h 1490383"/>
                <a:gd name="connsiteX1423" fmla="*/ 10317614 w 12191999"/>
                <a:gd name="connsiteY1423" fmla="*/ 700416 h 1490383"/>
                <a:gd name="connsiteX1424" fmla="*/ 10319387 w 12191999"/>
                <a:gd name="connsiteY1424" fmla="*/ 700416 h 1490383"/>
                <a:gd name="connsiteX1425" fmla="*/ 10331801 w 12191999"/>
                <a:gd name="connsiteY1425" fmla="*/ 700416 h 1490383"/>
                <a:gd name="connsiteX1426" fmla="*/ 10331801 w 12191999"/>
                <a:gd name="connsiteY1426" fmla="*/ 702578 h 1490383"/>
                <a:gd name="connsiteX1427" fmla="*/ 10331801 w 12191999"/>
                <a:gd name="connsiteY1427" fmla="*/ 717710 h 1490383"/>
                <a:gd name="connsiteX1428" fmla="*/ 10335854 w 12191999"/>
                <a:gd name="connsiteY1428" fmla="*/ 715549 h 1490383"/>
                <a:gd name="connsiteX1429" fmla="*/ 10335854 w 12191999"/>
                <a:gd name="connsiteY1429" fmla="*/ 700416 h 1490383"/>
                <a:gd name="connsiteX1430" fmla="*/ 10337374 w 12191999"/>
                <a:gd name="connsiteY1430" fmla="*/ 700416 h 1490383"/>
                <a:gd name="connsiteX1431" fmla="*/ 10348014 w 12191999"/>
                <a:gd name="connsiteY1431" fmla="*/ 700416 h 1490383"/>
                <a:gd name="connsiteX1432" fmla="*/ 10348014 w 12191999"/>
                <a:gd name="connsiteY1432" fmla="*/ 702037 h 1490383"/>
                <a:gd name="connsiteX1433" fmla="*/ 10348014 w 12191999"/>
                <a:gd name="connsiteY1433" fmla="*/ 713387 h 1490383"/>
                <a:gd name="connsiteX1434" fmla="*/ 10378415 w 12191999"/>
                <a:gd name="connsiteY1434" fmla="*/ 713387 h 1490383"/>
                <a:gd name="connsiteX1435" fmla="*/ 10378415 w 12191999"/>
                <a:gd name="connsiteY1435" fmla="*/ 676637 h 1490383"/>
                <a:gd name="connsiteX1436" fmla="*/ 10379681 w 12191999"/>
                <a:gd name="connsiteY1436" fmla="*/ 676637 h 1490383"/>
                <a:gd name="connsiteX1437" fmla="*/ 10388548 w 12191999"/>
                <a:gd name="connsiteY1437" fmla="*/ 676637 h 1490383"/>
                <a:gd name="connsiteX1438" fmla="*/ 10388548 w 12191999"/>
                <a:gd name="connsiteY1438" fmla="*/ 698254 h 1490383"/>
                <a:gd name="connsiteX1439" fmla="*/ 10390575 w 12191999"/>
                <a:gd name="connsiteY1439" fmla="*/ 665828 h 1490383"/>
                <a:gd name="connsiteX1440" fmla="*/ 10412868 w 12191999"/>
                <a:gd name="connsiteY1440" fmla="*/ 665828 h 1490383"/>
                <a:gd name="connsiteX1441" fmla="*/ 10412868 w 12191999"/>
                <a:gd name="connsiteY1441" fmla="*/ 664206 h 1490383"/>
                <a:gd name="connsiteX1442" fmla="*/ 10412868 w 12191999"/>
                <a:gd name="connsiteY1442" fmla="*/ 652857 h 1490383"/>
                <a:gd name="connsiteX1443" fmla="*/ 10413628 w 12191999"/>
                <a:gd name="connsiteY1443" fmla="*/ 652857 h 1490383"/>
                <a:gd name="connsiteX1444" fmla="*/ 10418948 w 12191999"/>
                <a:gd name="connsiteY1444" fmla="*/ 652857 h 1490383"/>
                <a:gd name="connsiteX1445" fmla="*/ 10418948 w 12191999"/>
                <a:gd name="connsiteY1445" fmla="*/ 650966 h 1490383"/>
                <a:gd name="connsiteX1446" fmla="*/ 10418948 w 12191999"/>
                <a:gd name="connsiteY1446" fmla="*/ 637725 h 1490383"/>
                <a:gd name="connsiteX1447" fmla="*/ 10423002 w 12191999"/>
                <a:gd name="connsiteY1447" fmla="*/ 644210 h 1490383"/>
                <a:gd name="connsiteX1448" fmla="*/ 10425282 w 12191999"/>
                <a:gd name="connsiteY1448" fmla="*/ 644210 h 1490383"/>
                <a:gd name="connsiteX1449" fmla="*/ 10441242 w 12191999"/>
                <a:gd name="connsiteY1449" fmla="*/ 644210 h 1490383"/>
                <a:gd name="connsiteX1450" fmla="*/ 10441242 w 12191999"/>
                <a:gd name="connsiteY1450" fmla="*/ 643399 h 1490383"/>
                <a:gd name="connsiteX1451" fmla="*/ 10441242 w 12191999"/>
                <a:gd name="connsiteY1451" fmla="*/ 637725 h 1490383"/>
                <a:gd name="connsiteX1452" fmla="*/ 10442002 w 12191999"/>
                <a:gd name="connsiteY1452" fmla="*/ 637725 h 1490383"/>
                <a:gd name="connsiteX1453" fmla="*/ 10447322 w 12191999"/>
                <a:gd name="connsiteY1453" fmla="*/ 637725 h 1490383"/>
                <a:gd name="connsiteX1454" fmla="*/ 10447322 w 12191999"/>
                <a:gd name="connsiteY1454" fmla="*/ 639076 h 1490383"/>
                <a:gd name="connsiteX1455" fmla="*/ 10447322 w 12191999"/>
                <a:gd name="connsiteY1455" fmla="*/ 648534 h 1490383"/>
                <a:gd name="connsiteX1456" fmla="*/ 10485829 w 12191999"/>
                <a:gd name="connsiteY1456" fmla="*/ 648534 h 1490383"/>
                <a:gd name="connsiteX1457" fmla="*/ 10485829 w 12191999"/>
                <a:gd name="connsiteY1457" fmla="*/ 786887 h 1490383"/>
                <a:gd name="connsiteX1458" fmla="*/ 10487349 w 12191999"/>
                <a:gd name="connsiteY1458" fmla="*/ 786887 h 1490383"/>
                <a:gd name="connsiteX1459" fmla="*/ 10497989 w 12191999"/>
                <a:gd name="connsiteY1459" fmla="*/ 786887 h 1490383"/>
                <a:gd name="connsiteX1460" fmla="*/ 10497989 w 12191999"/>
                <a:gd name="connsiteY1460" fmla="*/ 773917 h 1490383"/>
                <a:gd name="connsiteX1461" fmla="*/ 10502043 w 12191999"/>
                <a:gd name="connsiteY1461" fmla="*/ 773917 h 1490383"/>
                <a:gd name="connsiteX1462" fmla="*/ 10502043 w 12191999"/>
                <a:gd name="connsiteY1462" fmla="*/ 786887 h 1490383"/>
                <a:gd name="connsiteX1463" fmla="*/ 10532443 w 12191999"/>
                <a:gd name="connsiteY1463" fmla="*/ 786887 h 1490383"/>
                <a:gd name="connsiteX1464" fmla="*/ 10532443 w 12191999"/>
                <a:gd name="connsiteY1464" fmla="*/ 756622 h 1490383"/>
                <a:gd name="connsiteX1465" fmla="*/ 10544603 w 12191999"/>
                <a:gd name="connsiteY1465" fmla="*/ 756622 h 1490383"/>
                <a:gd name="connsiteX1466" fmla="*/ 10556763 w 12191999"/>
                <a:gd name="connsiteY1466" fmla="*/ 754461 h 1490383"/>
                <a:gd name="connsiteX1467" fmla="*/ 10560817 w 12191999"/>
                <a:gd name="connsiteY1467" fmla="*/ 756622 h 1490383"/>
                <a:gd name="connsiteX1468" fmla="*/ 10570950 w 12191999"/>
                <a:gd name="connsiteY1468" fmla="*/ 756622 h 1490383"/>
                <a:gd name="connsiteX1469" fmla="*/ 10570950 w 12191999"/>
                <a:gd name="connsiteY1469" fmla="*/ 786887 h 1490383"/>
                <a:gd name="connsiteX1470" fmla="*/ 10579057 w 12191999"/>
                <a:gd name="connsiteY1470" fmla="*/ 786887 h 1490383"/>
                <a:gd name="connsiteX1471" fmla="*/ 10579057 w 12191999"/>
                <a:gd name="connsiteY1471" fmla="*/ 804182 h 1490383"/>
                <a:gd name="connsiteX1472" fmla="*/ 10588393 w 12191999"/>
                <a:gd name="connsiteY1472" fmla="*/ 805087 h 1490383"/>
                <a:gd name="connsiteX1473" fmla="*/ 10601351 w 12191999"/>
                <a:gd name="connsiteY1473" fmla="*/ 805087 h 1490383"/>
                <a:gd name="connsiteX1474" fmla="*/ 10601351 w 12191999"/>
                <a:gd name="connsiteY1474" fmla="*/ 789049 h 1490383"/>
                <a:gd name="connsiteX1475" fmla="*/ 10669307 w 12191999"/>
                <a:gd name="connsiteY1475" fmla="*/ 789049 h 1490383"/>
                <a:gd name="connsiteX1476" fmla="*/ 10669307 w 12191999"/>
                <a:gd name="connsiteY1476" fmla="*/ 703796 h 1490383"/>
                <a:gd name="connsiteX1477" fmla="*/ 10741315 w 12191999"/>
                <a:gd name="connsiteY1477" fmla="*/ 703796 h 1490383"/>
                <a:gd name="connsiteX1478" fmla="*/ 10741315 w 12191999"/>
                <a:gd name="connsiteY1478" fmla="*/ 782564 h 1490383"/>
                <a:gd name="connsiteX1479" fmla="*/ 10743219 w 12191999"/>
                <a:gd name="connsiteY1479" fmla="*/ 782564 h 1490383"/>
                <a:gd name="connsiteX1480" fmla="*/ 10744461 w 12191999"/>
                <a:gd name="connsiteY1480" fmla="*/ 805087 h 1490383"/>
                <a:gd name="connsiteX1481" fmla="*/ 10754137 w 12191999"/>
                <a:gd name="connsiteY1481" fmla="*/ 805087 h 1490383"/>
                <a:gd name="connsiteX1482" fmla="*/ 10755379 w 12191999"/>
                <a:gd name="connsiteY1482" fmla="*/ 782564 h 1490383"/>
                <a:gd name="connsiteX1483" fmla="*/ 10761459 w 12191999"/>
                <a:gd name="connsiteY1483" fmla="*/ 782564 h 1490383"/>
                <a:gd name="connsiteX1484" fmla="*/ 10762701 w 12191999"/>
                <a:gd name="connsiteY1484" fmla="*/ 805087 h 1490383"/>
                <a:gd name="connsiteX1485" fmla="*/ 10813323 w 12191999"/>
                <a:gd name="connsiteY1485" fmla="*/ 805087 h 1490383"/>
                <a:gd name="connsiteX1486" fmla="*/ 10813323 w 12191999"/>
                <a:gd name="connsiteY1486" fmla="*/ 642059 h 1490383"/>
                <a:gd name="connsiteX1487" fmla="*/ 11010650 w 12191999"/>
                <a:gd name="connsiteY1487" fmla="*/ 642059 h 1490383"/>
                <a:gd name="connsiteX1488" fmla="*/ 11010650 w 12191999"/>
                <a:gd name="connsiteY1488" fmla="*/ 805087 h 1490383"/>
                <a:gd name="connsiteX1489" fmla="*/ 11029347 w 12191999"/>
                <a:gd name="connsiteY1489" fmla="*/ 805087 h 1490383"/>
                <a:gd name="connsiteX1490" fmla="*/ 11029347 w 12191999"/>
                <a:gd name="connsiteY1490" fmla="*/ 722394 h 1490383"/>
                <a:gd name="connsiteX1491" fmla="*/ 11124467 w 12191999"/>
                <a:gd name="connsiteY1491" fmla="*/ 722394 h 1490383"/>
                <a:gd name="connsiteX1492" fmla="*/ 11136397 w 12191999"/>
                <a:gd name="connsiteY1492" fmla="*/ 404253 h 1490383"/>
                <a:gd name="connsiteX1493" fmla="*/ 11124237 w 12191999"/>
                <a:gd name="connsiteY1493" fmla="*/ 382635 h 1490383"/>
                <a:gd name="connsiteX1494" fmla="*/ 11118157 w 12191999"/>
                <a:gd name="connsiteY1494" fmla="*/ 378311 h 1490383"/>
                <a:gd name="connsiteX1495" fmla="*/ 11126264 w 12191999"/>
                <a:gd name="connsiteY1495" fmla="*/ 354532 h 1490383"/>
                <a:gd name="connsiteX1496" fmla="*/ 11126264 w 12191999"/>
                <a:gd name="connsiteY1496" fmla="*/ 337238 h 1490383"/>
                <a:gd name="connsiteX1497" fmla="*/ 11140451 w 12191999"/>
                <a:gd name="connsiteY1497" fmla="*/ 337238 h 1490383"/>
                <a:gd name="connsiteX1498" fmla="*/ 11140451 w 12191999"/>
                <a:gd name="connsiteY1498" fmla="*/ 315620 h 1490383"/>
                <a:gd name="connsiteX1499" fmla="*/ 11142477 w 12191999"/>
                <a:gd name="connsiteY1499" fmla="*/ 311296 h 1490383"/>
                <a:gd name="connsiteX1500" fmla="*/ 11142477 w 12191999"/>
                <a:gd name="connsiteY1500" fmla="*/ 233472 h 1490383"/>
                <a:gd name="connsiteX1501" fmla="*/ 11140451 w 12191999"/>
                <a:gd name="connsiteY1501" fmla="*/ 226987 h 1490383"/>
                <a:gd name="connsiteX1502" fmla="*/ 11146531 w 12191999"/>
                <a:gd name="connsiteY1502" fmla="*/ 220501 h 1490383"/>
                <a:gd name="connsiteX1503" fmla="*/ 11146531 w 12191999"/>
                <a:gd name="connsiteY1503" fmla="*/ 162133 h 1490383"/>
                <a:gd name="connsiteX1504" fmla="*/ 11148557 w 12191999"/>
                <a:gd name="connsiteY1504" fmla="*/ 157810 h 1490383"/>
                <a:gd name="connsiteX1505" fmla="*/ 11148557 w 12191999"/>
                <a:gd name="connsiteY1505" fmla="*/ 101604 h 1490383"/>
                <a:gd name="connsiteX1506" fmla="*/ 11150584 w 12191999"/>
                <a:gd name="connsiteY1506" fmla="*/ 82148 h 1490383"/>
                <a:gd name="connsiteX1507" fmla="*/ 11154638 w 12191999"/>
                <a:gd name="connsiteY1507" fmla="*/ 99442 h 1490383"/>
                <a:gd name="connsiteX1508" fmla="*/ 11156664 w 12191999"/>
                <a:gd name="connsiteY1508" fmla="*/ 157810 h 1490383"/>
                <a:gd name="connsiteX1509" fmla="*/ 11158691 w 12191999"/>
                <a:gd name="connsiteY1509" fmla="*/ 220501 h 1490383"/>
                <a:gd name="connsiteX1510" fmla="*/ 11164771 w 12191999"/>
                <a:gd name="connsiteY1510" fmla="*/ 226987 h 1490383"/>
                <a:gd name="connsiteX1511" fmla="*/ 11162744 w 12191999"/>
                <a:gd name="connsiteY1511" fmla="*/ 233472 h 1490383"/>
                <a:gd name="connsiteX1512" fmla="*/ 11162744 w 12191999"/>
                <a:gd name="connsiteY1512" fmla="*/ 311296 h 1490383"/>
                <a:gd name="connsiteX1513" fmla="*/ 11164771 w 12191999"/>
                <a:gd name="connsiteY1513" fmla="*/ 315620 h 1490383"/>
                <a:gd name="connsiteX1514" fmla="*/ 11164771 w 12191999"/>
                <a:gd name="connsiteY1514" fmla="*/ 337238 h 1490383"/>
                <a:gd name="connsiteX1515" fmla="*/ 11178958 w 12191999"/>
                <a:gd name="connsiteY1515" fmla="*/ 337238 h 1490383"/>
                <a:gd name="connsiteX1516" fmla="*/ 11178958 w 12191999"/>
                <a:gd name="connsiteY1516" fmla="*/ 354532 h 1490383"/>
                <a:gd name="connsiteX1517" fmla="*/ 11187065 w 12191999"/>
                <a:gd name="connsiteY1517" fmla="*/ 378311 h 1490383"/>
                <a:gd name="connsiteX1518" fmla="*/ 11180985 w 12191999"/>
                <a:gd name="connsiteY1518" fmla="*/ 382635 h 1490383"/>
                <a:gd name="connsiteX1519" fmla="*/ 11168824 w 12191999"/>
                <a:gd name="connsiteY1519" fmla="*/ 404253 h 1490383"/>
                <a:gd name="connsiteX1520" fmla="*/ 11176931 w 12191999"/>
                <a:gd name="connsiteY1520" fmla="*/ 657181 h 1490383"/>
                <a:gd name="connsiteX1521" fmla="*/ 11241785 w 12191999"/>
                <a:gd name="connsiteY1521" fmla="*/ 657181 h 1490383"/>
                <a:gd name="connsiteX1522" fmla="*/ 11241785 w 12191999"/>
                <a:gd name="connsiteY1522" fmla="*/ 732843 h 1490383"/>
                <a:gd name="connsiteX1523" fmla="*/ 11249892 w 12191999"/>
                <a:gd name="connsiteY1523" fmla="*/ 732843 h 1490383"/>
                <a:gd name="connsiteX1524" fmla="*/ 11251919 w 12191999"/>
                <a:gd name="connsiteY1524" fmla="*/ 726358 h 1490383"/>
                <a:gd name="connsiteX1525" fmla="*/ 11257999 w 12191999"/>
                <a:gd name="connsiteY1525" fmla="*/ 726358 h 1490383"/>
                <a:gd name="connsiteX1526" fmla="*/ 11260026 w 12191999"/>
                <a:gd name="connsiteY1526" fmla="*/ 735005 h 1490383"/>
                <a:gd name="connsiteX1527" fmla="*/ 11272186 w 12191999"/>
                <a:gd name="connsiteY1527" fmla="*/ 735005 h 1490383"/>
                <a:gd name="connsiteX1528" fmla="*/ 11272186 w 12191999"/>
                <a:gd name="connsiteY1528" fmla="*/ 728519 h 1490383"/>
                <a:gd name="connsiteX1529" fmla="*/ 11294479 w 12191999"/>
                <a:gd name="connsiteY1529" fmla="*/ 728519 h 1490383"/>
                <a:gd name="connsiteX1530" fmla="*/ 11294479 w 12191999"/>
                <a:gd name="connsiteY1530" fmla="*/ 735005 h 1490383"/>
                <a:gd name="connsiteX1531" fmla="*/ 11314746 w 12191999"/>
                <a:gd name="connsiteY1531" fmla="*/ 735005 h 1490383"/>
                <a:gd name="connsiteX1532" fmla="*/ 11314746 w 12191999"/>
                <a:gd name="connsiteY1532" fmla="*/ 780402 h 1490383"/>
                <a:gd name="connsiteX1533" fmla="*/ 11328933 w 12191999"/>
                <a:gd name="connsiteY1533" fmla="*/ 780402 h 1490383"/>
                <a:gd name="connsiteX1534" fmla="*/ 11328933 w 12191999"/>
                <a:gd name="connsiteY1534" fmla="*/ 767431 h 1490383"/>
                <a:gd name="connsiteX1535" fmla="*/ 11345147 w 12191999"/>
                <a:gd name="connsiteY1535" fmla="*/ 767431 h 1490383"/>
                <a:gd name="connsiteX1536" fmla="*/ 11345147 w 12191999"/>
                <a:gd name="connsiteY1536" fmla="*/ 588004 h 1490383"/>
                <a:gd name="connsiteX1537" fmla="*/ 11351227 w 12191999"/>
                <a:gd name="connsiteY1537" fmla="*/ 581518 h 1490383"/>
                <a:gd name="connsiteX1538" fmla="*/ 11424188 w 12191999"/>
                <a:gd name="connsiteY1538" fmla="*/ 581518 h 1490383"/>
                <a:gd name="connsiteX1539" fmla="*/ 11424188 w 12191999"/>
                <a:gd name="connsiteY1539" fmla="*/ 590166 h 1490383"/>
                <a:gd name="connsiteX1540" fmla="*/ 11434321 w 12191999"/>
                <a:gd name="connsiteY1540" fmla="*/ 590166 h 1490383"/>
                <a:gd name="connsiteX1541" fmla="*/ 11434321 w 12191999"/>
                <a:gd name="connsiteY1541" fmla="*/ 704740 h 1490383"/>
                <a:gd name="connsiteX1542" fmla="*/ 11456615 w 12191999"/>
                <a:gd name="connsiteY1542" fmla="*/ 704740 h 1490383"/>
                <a:gd name="connsiteX1543" fmla="*/ 11456615 w 12191999"/>
                <a:gd name="connsiteY1543" fmla="*/ 637725 h 1490383"/>
                <a:gd name="connsiteX1544" fmla="*/ 11482962 w 12191999"/>
                <a:gd name="connsiteY1544" fmla="*/ 637725 h 1490383"/>
                <a:gd name="connsiteX1545" fmla="*/ 11487015 w 12191999"/>
                <a:gd name="connsiteY1545" fmla="*/ 633401 h 1490383"/>
                <a:gd name="connsiteX1546" fmla="*/ 11495122 w 12191999"/>
                <a:gd name="connsiteY1546" fmla="*/ 633401 h 1490383"/>
                <a:gd name="connsiteX1547" fmla="*/ 11499175 w 12191999"/>
                <a:gd name="connsiteY1547" fmla="*/ 637725 h 1490383"/>
                <a:gd name="connsiteX1548" fmla="*/ 11521469 w 12191999"/>
                <a:gd name="connsiteY1548" fmla="*/ 637725 h 1490383"/>
                <a:gd name="connsiteX1549" fmla="*/ 11521469 w 12191999"/>
                <a:gd name="connsiteY1549" fmla="*/ 520989 h 1490383"/>
                <a:gd name="connsiteX1550" fmla="*/ 11578216 w 12191999"/>
                <a:gd name="connsiteY1550" fmla="*/ 510180 h 1490383"/>
                <a:gd name="connsiteX1551" fmla="*/ 11578216 w 12191999"/>
                <a:gd name="connsiteY1551" fmla="*/ 511261 h 1490383"/>
                <a:gd name="connsiteX1552" fmla="*/ 11578216 w 12191999"/>
                <a:gd name="connsiteY1552" fmla="*/ 518827 h 1490383"/>
                <a:gd name="connsiteX1553" fmla="*/ 11604563 w 12191999"/>
                <a:gd name="connsiteY1553" fmla="*/ 518827 h 1490383"/>
                <a:gd name="connsiteX1554" fmla="*/ 11604563 w 12191999"/>
                <a:gd name="connsiteY1554" fmla="*/ 773917 h 1490383"/>
                <a:gd name="connsiteX1555" fmla="*/ 11626857 w 12191999"/>
                <a:gd name="connsiteY1555" fmla="*/ 773917 h 1490383"/>
                <a:gd name="connsiteX1556" fmla="*/ 11626857 w 12191999"/>
                <a:gd name="connsiteY1556" fmla="*/ 769593 h 1490383"/>
                <a:gd name="connsiteX1557" fmla="*/ 11639017 w 12191999"/>
                <a:gd name="connsiteY1557" fmla="*/ 769593 h 1490383"/>
                <a:gd name="connsiteX1558" fmla="*/ 11639017 w 12191999"/>
                <a:gd name="connsiteY1558" fmla="*/ 773917 h 1490383"/>
                <a:gd name="connsiteX1559" fmla="*/ 11663337 w 12191999"/>
                <a:gd name="connsiteY1559" fmla="*/ 773917 h 1490383"/>
                <a:gd name="connsiteX1560" fmla="*/ 11663337 w 12191999"/>
                <a:gd name="connsiteY1560" fmla="*/ 760946 h 1490383"/>
                <a:gd name="connsiteX1561" fmla="*/ 11691711 w 12191999"/>
                <a:gd name="connsiteY1561" fmla="*/ 760946 h 1490383"/>
                <a:gd name="connsiteX1562" fmla="*/ 11703871 w 12191999"/>
                <a:gd name="connsiteY1562" fmla="*/ 756622 h 1490383"/>
                <a:gd name="connsiteX1563" fmla="*/ 11724138 w 12191999"/>
                <a:gd name="connsiteY1563" fmla="*/ 760946 h 1490383"/>
                <a:gd name="connsiteX1564" fmla="*/ 11724138 w 12191999"/>
                <a:gd name="connsiteY1564" fmla="*/ 743652 h 1490383"/>
                <a:gd name="connsiteX1565" fmla="*/ 11732245 w 12191999"/>
                <a:gd name="connsiteY1565" fmla="*/ 743652 h 1490383"/>
                <a:gd name="connsiteX1566" fmla="*/ 11732245 w 12191999"/>
                <a:gd name="connsiteY1566" fmla="*/ 730681 h 1490383"/>
                <a:gd name="connsiteX1567" fmla="*/ 11788992 w 12191999"/>
                <a:gd name="connsiteY1567" fmla="*/ 730681 h 1490383"/>
                <a:gd name="connsiteX1568" fmla="*/ 11788992 w 12191999"/>
                <a:gd name="connsiteY1568" fmla="*/ 700416 h 1490383"/>
                <a:gd name="connsiteX1569" fmla="*/ 11807232 w 12191999"/>
                <a:gd name="connsiteY1569" fmla="*/ 700416 h 1490383"/>
                <a:gd name="connsiteX1570" fmla="*/ 11807232 w 12191999"/>
                <a:gd name="connsiteY1570" fmla="*/ 693931 h 1490383"/>
                <a:gd name="connsiteX1571" fmla="*/ 11819392 w 12191999"/>
                <a:gd name="connsiteY1571" fmla="*/ 693931 h 1490383"/>
                <a:gd name="connsiteX1572" fmla="*/ 11819392 w 12191999"/>
                <a:gd name="connsiteY1572" fmla="*/ 700416 h 1490383"/>
                <a:gd name="connsiteX1573" fmla="*/ 11835606 w 12191999"/>
                <a:gd name="connsiteY1573" fmla="*/ 700416 h 1490383"/>
                <a:gd name="connsiteX1574" fmla="*/ 11835606 w 12191999"/>
                <a:gd name="connsiteY1574" fmla="*/ 750137 h 1490383"/>
                <a:gd name="connsiteX1575" fmla="*/ 11868033 w 12191999"/>
                <a:gd name="connsiteY1575" fmla="*/ 750137 h 1490383"/>
                <a:gd name="connsiteX1576" fmla="*/ 11868033 w 12191999"/>
                <a:gd name="connsiteY1576" fmla="*/ 724196 h 1490383"/>
                <a:gd name="connsiteX1577" fmla="*/ 11906540 w 12191999"/>
                <a:gd name="connsiteY1577" fmla="*/ 724196 h 1490383"/>
                <a:gd name="connsiteX1578" fmla="*/ 11906540 w 12191999"/>
                <a:gd name="connsiteY1578" fmla="*/ 693931 h 1490383"/>
                <a:gd name="connsiteX1579" fmla="*/ 11955181 w 12191999"/>
                <a:gd name="connsiteY1579" fmla="*/ 693931 h 1490383"/>
                <a:gd name="connsiteX1580" fmla="*/ 11955181 w 12191999"/>
                <a:gd name="connsiteY1580" fmla="*/ 805087 h 1490383"/>
                <a:gd name="connsiteX1581" fmla="*/ 11955181 w 12191999"/>
                <a:gd name="connsiteY1581" fmla="*/ 818866 h 1490383"/>
                <a:gd name="connsiteX1582" fmla="*/ 11964324 w 12191999"/>
                <a:gd name="connsiteY1582" fmla="*/ 818866 h 1490383"/>
                <a:gd name="connsiteX1583" fmla="*/ 11964324 w 12191999"/>
                <a:gd name="connsiteY1583" fmla="*/ 762555 h 1490383"/>
                <a:gd name="connsiteX1584" fmla="*/ 11967661 w 12191999"/>
                <a:gd name="connsiteY1584" fmla="*/ 756622 h 1490383"/>
                <a:gd name="connsiteX1585" fmla="*/ 11967661 w 12191999"/>
                <a:gd name="connsiteY1585" fmla="*/ 758514 h 1490383"/>
                <a:gd name="connsiteX1586" fmla="*/ 11967661 w 12191999"/>
                <a:gd name="connsiteY1586" fmla="*/ 771755 h 1490383"/>
                <a:gd name="connsiteX1587" fmla="*/ 11971714 w 12191999"/>
                <a:gd name="connsiteY1587" fmla="*/ 726358 h 1490383"/>
                <a:gd name="connsiteX1588" fmla="*/ 11972474 w 12191999"/>
                <a:gd name="connsiteY1588" fmla="*/ 726358 h 1490383"/>
                <a:gd name="connsiteX1589" fmla="*/ 11977794 w 12191999"/>
                <a:gd name="connsiteY1589" fmla="*/ 726358 h 1490383"/>
                <a:gd name="connsiteX1590" fmla="*/ 11977794 w 12191999"/>
                <a:gd name="connsiteY1590" fmla="*/ 661504 h 1490383"/>
                <a:gd name="connsiteX1591" fmla="*/ 11978808 w 12191999"/>
                <a:gd name="connsiteY1591" fmla="*/ 661504 h 1490383"/>
                <a:gd name="connsiteX1592" fmla="*/ 11985901 w 12191999"/>
                <a:gd name="connsiteY1592" fmla="*/ 661504 h 1490383"/>
                <a:gd name="connsiteX1593" fmla="*/ 11998061 w 12191999"/>
                <a:gd name="connsiteY1593" fmla="*/ 618269 h 1490383"/>
                <a:gd name="connsiteX1594" fmla="*/ 11999328 w 12191999"/>
                <a:gd name="connsiteY1594" fmla="*/ 618269 h 1490383"/>
                <a:gd name="connsiteX1595" fmla="*/ 12008195 w 12191999"/>
                <a:gd name="connsiteY1595" fmla="*/ 618269 h 1490383"/>
                <a:gd name="connsiteX1596" fmla="*/ 12018328 w 12191999"/>
                <a:gd name="connsiteY1596" fmla="*/ 661504 h 1490383"/>
                <a:gd name="connsiteX1597" fmla="*/ 12019341 w 12191999"/>
                <a:gd name="connsiteY1597" fmla="*/ 661504 h 1490383"/>
                <a:gd name="connsiteX1598" fmla="*/ 12026435 w 12191999"/>
                <a:gd name="connsiteY1598" fmla="*/ 661504 h 1490383"/>
                <a:gd name="connsiteX1599" fmla="*/ 12026435 w 12191999"/>
                <a:gd name="connsiteY1599" fmla="*/ 700416 h 1490383"/>
                <a:gd name="connsiteX1600" fmla="*/ 12028208 w 12191999"/>
                <a:gd name="connsiteY1600" fmla="*/ 700416 h 1490383"/>
                <a:gd name="connsiteX1601" fmla="*/ 12040622 w 12191999"/>
                <a:gd name="connsiteY1601" fmla="*/ 700416 h 1490383"/>
                <a:gd name="connsiteX1602" fmla="*/ 12040622 w 12191999"/>
                <a:gd name="connsiteY1602" fmla="*/ 702578 h 1490383"/>
                <a:gd name="connsiteX1603" fmla="*/ 12040622 w 12191999"/>
                <a:gd name="connsiteY1603" fmla="*/ 717710 h 1490383"/>
                <a:gd name="connsiteX1604" fmla="*/ 12044675 w 12191999"/>
                <a:gd name="connsiteY1604" fmla="*/ 715549 h 1490383"/>
                <a:gd name="connsiteX1605" fmla="*/ 12044675 w 12191999"/>
                <a:gd name="connsiteY1605" fmla="*/ 700416 h 1490383"/>
                <a:gd name="connsiteX1606" fmla="*/ 12046195 w 12191999"/>
                <a:gd name="connsiteY1606" fmla="*/ 700416 h 1490383"/>
                <a:gd name="connsiteX1607" fmla="*/ 12056835 w 12191999"/>
                <a:gd name="connsiteY1607" fmla="*/ 700416 h 1490383"/>
                <a:gd name="connsiteX1608" fmla="*/ 12056835 w 12191999"/>
                <a:gd name="connsiteY1608" fmla="*/ 702037 h 1490383"/>
                <a:gd name="connsiteX1609" fmla="*/ 12056835 w 12191999"/>
                <a:gd name="connsiteY1609" fmla="*/ 713387 h 1490383"/>
                <a:gd name="connsiteX1610" fmla="*/ 12087236 w 12191999"/>
                <a:gd name="connsiteY1610" fmla="*/ 713387 h 1490383"/>
                <a:gd name="connsiteX1611" fmla="*/ 12087236 w 12191999"/>
                <a:gd name="connsiteY1611" fmla="*/ 676637 h 1490383"/>
                <a:gd name="connsiteX1612" fmla="*/ 12088502 w 12191999"/>
                <a:gd name="connsiteY1612" fmla="*/ 676637 h 1490383"/>
                <a:gd name="connsiteX1613" fmla="*/ 12097369 w 12191999"/>
                <a:gd name="connsiteY1613" fmla="*/ 676637 h 1490383"/>
                <a:gd name="connsiteX1614" fmla="*/ 12097369 w 12191999"/>
                <a:gd name="connsiteY1614" fmla="*/ 698254 h 1490383"/>
                <a:gd name="connsiteX1615" fmla="*/ 12099396 w 12191999"/>
                <a:gd name="connsiteY1615" fmla="*/ 665828 h 1490383"/>
                <a:gd name="connsiteX1616" fmla="*/ 12121689 w 12191999"/>
                <a:gd name="connsiteY1616" fmla="*/ 665828 h 1490383"/>
                <a:gd name="connsiteX1617" fmla="*/ 12121689 w 12191999"/>
                <a:gd name="connsiteY1617" fmla="*/ 664206 h 1490383"/>
                <a:gd name="connsiteX1618" fmla="*/ 12121689 w 12191999"/>
                <a:gd name="connsiteY1618" fmla="*/ 652857 h 1490383"/>
                <a:gd name="connsiteX1619" fmla="*/ 12122449 w 12191999"/>
                <a:gd name="connsiteY1619" fmla="*/ 652857 h 1490383"/>
                <a:gd name="connsiteX1620" fmla="*/ 12127769 w 12191999"/>
                <a:gd name="connsiteY1620" fmla="*/ 652857 h 1490383"/>
                <a:gd name="connsiteX1621" fmla="*/ 12127769 w 12191999"/>
                <a:gd name="connsiteY1621" fmla="*/ 650966 h 1490383"/>
                <a:gd name="connsiteX1622" fmla="*/ 12127769 w 12191999"/>
                <a:gd name="connsiteY1622" fmla="*/ 637725 h 1490383"/>
                <a:gd name="connsiteX1623" fmla="*/ 12131823 w 12191999"/>
                <a:gd name="connsiteY1623" fmla="*/ 644210 h 1490383"/>
                <a:gd name="connsiteX1624" fmla="*/ 12134103 w 12191999"/>
                <a:gd name="connsiteY1624" fmla="*/ 644210 h 1490383"/>
                <a:gd name="connsiteX1625" fmla="*/ 12150063 w 12191999"/>
                <a:gd name="connsiteY1625" fmla="*/ 644210 h 1490383"/>
                <a:gd name="connsiteX1626" fmla="*/ 12150063 w 12191999"/>
                <a:gd name="connsiteY1626" fmla="*/ 643399 h 1490383"/>
                <a:gd name="connsiteX1627" fmla="*/ 12150063 w 12191999"/>
                <a:gd name="connsiteY1627" fmla="*/ 637725 h 1490383"/>
                <a:gd name="connsiteX1628" fmla="*/ 12150823 w 12191999"/>
                <a:gd name="connsiteY1628" fmla="*/ 637725 h 1490383"/>
                <a:gd name="connsiteX1629" fmla="*/ 12156143 w 12191999"/>
                <a:gd name="connsiteY1629" fmla="*/ 637725 h 1490383"/>
                <a:gd name="connsiteX1630" fmla="*/ 12156143 w 12191999"/>
                <a:gd name="connsiteY1630" fmla="*/ 639076 h 1490383"/>
                <a:gd name="connsiteX1631" fmla="*/ 12156143 w 12191999"/>
                <a:gd name="connsiteY1631" fmla="*/ 648534 h 1490383"/>
                <a:gd name="connsiteX1632" fmla="*/ 12191999 w 12191999"/>
                <a:gd name="connsiteY1632" fmla="*/ 648534 h 1490383"/>
                <a:gd name="connsiteX1633" fmla="*/ 12191999 w 12191999"/>
                <a:gd name="connsiteY1633" fmla="*/ 1490383 h 1490383"/>
                <a:gd name="connsiteX1634" fmla="*/ 2054 w 12191999"/>
                <a:gd name="connsiteY1634" fmla="*/ 1158314 h 1490383"/>
                <a:gd name="connsiteX1635" fmla="*/ 0 w 12191999"/>
                <a:gd name="connsiteY1635" fmla="*/ 724196 h 1490383"/>
                <a:gd name="connsiteX1636" fmla="*/ 20267 w 12191999"/>
                <a:gd name="connsiteY1636" fmla="*/ 724196 h 1490383"/>
                <a:gd name="connsiteX1637" fmla="*/ 20774 w 12191999"/>
                <a:gd name="connsiteY1637" fmla="*/ 723115 h 1490383"/>
                <a:gd name="connsiteX1638" fmla="*/ 24320 w 12191999"/>
                <a:gd name="connsiteY1638" fmla="*/ 715549 h 1490383"/>
                <a:gd name="connsiteX1639" fmla="*/ 26095 w 12191999"/>
                <a:gd name="connsiteY1639" fmla="*/ 715819 h 1490383"/>
                <a:gd name="connsiteX1640" fmla="*/ 38507 w 12191999"/>
                <a:gd name="connsiteY1640" fmla="*/ 717710 h 1490383"/>
                <a:gd name="connsiteX1641" fmla="*/ 39014 w 12191999"/>
                <a:gd name="connsiteY1641" fmla="*/ 719062 h 1490383"/>
                <a:gd name="connsiteX1642" fmla="*/ 42560 w 12191999"/>
                <a:gd name="connsiteY1642" fmla="*/ 728519 h 1490383"/>
                <a:gd name="connsiteX1643" fmla="*/ 68907 w 12191999"/>
                <a:gd name="connsiteY1643" fmla="*/ 730681 h 1490383"/>
                <a:gd name="connsiteX1644" fmla="*/ 68907 w 12191999"/>
                <a:gd name="connsiteY1644" fmla="*/ 607460 h 1490383"/>
                <a:gd name="connsiteX1645" fmla="*/ 70934 w 12191999"/>
                <a:gd name="connsiteY1645" fmla="*/ 607460 h 1490383"/>
                <a:gd name="connsiteX1646" fmla="*/ 85121 w 12191999"/>
                <a:gd name="connsiteY1646" fmla="*/ 607460 h 1490383"/>
                <a:gd name="connsiteX1647" fmla="*/ 85121 w 12191999"/>
                <a:gd name="connsiteY1647" fmla="*/ 471268 h 1490383"/>
                <a:gd name="connsiteX1648" fmla="*/ 86894 w 12191999"/>
                <a:gd name="connsiteY1648" fmla="*/ 471268 h 1490383"/>
                <a:gd name="connsiteX1649" fmla="*/ 99308 w 12191999"/>
                <a:gd name="connsiteY1649" fmla="*/ 471268 h 1490383"/>
                <a:gd name="connsiteX1650" fmla="*/ 99308 w 12191999"/>
                <a:gd name="connsiteY1650" fmla="*/ 356694 h 1490383"/>
                <a:gd name="connsiteX1651" fmla="*/ 103361 w 12191999"/>
                <a:gd name="connsiteY1651" fmla="*/ 328590 h 1490383"/>
                <a:gd name="connsiteX1652" fmla="*/ 105388 w 12191999"/>
                <a:gd name="connsiteY1652" fmla="*/ 328590 h 1490383"/>
                <a:gd name="connsiteX1653" fmla="*/ 119575 w 12191999"/>
                <a:gd name="connsiteY1653" fmla="*/ 328590 h 1490383"/>
                <a:gd name="connsiteX1654" fmla="*/ 156055 w 12191999"/>
                <a:gd name="connsiteY1654" fmla="*/ 246443 h 1490383"/>
                <a:gd name="connsiteX1655" fmla="*/ 160109 w 12191999"/>
                <a:gd name="connsiteY1655" fmla="*/ 0 h 1490383"/>
                <a:gd name="connsiteX0" fmla="*/ 160109 w 12191999"/>
                <a:gd name="connsiteY0" fmla="*/ 0 h 1490383"/>
                <a:gd name="connsiteX1" fmla="*/ 162135 w 12191999"/>
                <a:gd name="connsiteY1" fmla="*/ 246443 h 1490383"/>
                <a:gd name="connsiteX2" fmla="*/ 200643 w 12191999"/>
                <a:gd name="connsiteY2" fmla="*/ 326429 h 1490383"/>
                <a:gd name="connsiteX3" fmla="*/ 202669 w 12191999"/>
                <a:gd name="connsiteY3" fmla="*/ 326429 h 1490383"/>
                <a:gd name="connsiteX4" fmla="*/ 216856 w 12191999"/>
                <a:gd name="connsiteY4" fmla="*/ 326429 h 1490383"/>
                <a:gd name="connsiteX5" fmla="*/ 216856 w 12191999"/>
                <a:gd name="connsiteY5" fmla="*/ 350208 h 1490383"/>
                <a:gd name="connsiteX6" fmla="*/ 217363 w 12191999"/>
                <a:gd name="connsiteY6" fmla="*/ 351019 h 1490383"/>
                <a:gd name="connsiteX7" fmla="*/ 220909 w 12191999"/>
                <a:gd name="connsiteY7" fmla="*/ 356694 h 1490383"/>
                <a:gd name="connsiteX8" fmla="*/ 220909 w 12191999"/>
                <a:gd name="connsiteY8" fmla="*/ 471268 h 1490383"/>
                <a:gd name="connsiteX9" fmla="*/ 223189 w 12191999"/>
                <a:gd name="connsiteY9" fmla="*/ 471268 h 1490383"/>
                <a:gd name="connsiteX10" fmla="*/ 239151 w 12191999"/>
                <a:gd name="connsiteY10" fmla="*/ 471268 h 1490383"/>
                <a:gd name="connsiteX11" fmla="*/ 239151 w 12191999"/>
                <a:gd name="connsiteY11" fmla="*/ 611783 h 1490383"/>
                <a:gd name="connsiteX12" fmla="*/ 240670 w 12191999"/>
                <a:gd name="connsiteY12" fmla="*/ 611513 h 1490383"/>
                <a:gd name="connsiteX13" fmla="*/ 251310 w 12191999"/>
                <a:gd name="connsiteY13" fmla="*/ 609622 h 1490383"/>
                <a:gd name="connsiteX14" fmla="*/ 249283 w 12191999"/>
                <a:gd name="connsiteY14" fmla="*/ 698254 h 1490383"/>
                <a:gd name="connsiteX15" fmla="*/ 250804 w 12191999"/>
                <a:gd name="connsiteY15" fmla="*/ 698525 h 1490383"/>
                <a:gd name="connsiteX16" fmla="*/ 261444 w 12191999"/>
                <a:gd name="connsiteY16" fmla="*/ 700416 h 1490383"/>
                <a:gd name="connsiteX17" fmla="*/ 261696 w 12191999"/>
                <a:gd name="connsiteY17" fmla="*/ 701227 h 1490383"/>
                <a:gd name="connsiteX18" fmla="*/ 263470 w 12191999"/>
                <a:gd name="connsiteY18" fmla="*/ 706902 h 1490383"/>
                <a:gd name="connsiteX19" fmla="*/ 264230 w 12191999"/>
                <a:gd name="connsiteY19" fmla="*/ 704470 h 1490383"/>
                <a:gd name="connsiteX20" fmla="*/ 269550 w 12191999"/>
                <a:gd name="connsiteY20" fmla="*/ 687446 h 1490383"/>
                <a:gd name="connsiteX21" fmla="*/ 271323 w 12191999"/>
                <a:gd name="connsiteY21" fmla="*/ 687446 h 1490383"/>
                <a:gd name="connsiteX22" fmla="*/ 283737 w 12191999"/>
                <a:gd name="connsiteY22" fmla="*/ 687446 h 1490383"/>
                <a:gd name="connsiteX23" fmla="*/ 283737 w 12191999"/>
                <a:gd name="connsiteY23" fmla="*/ 719872 h 1490383"/>
                <a:gd name="connsiteX24" fmla="*/ 284750 w 12191999"/>
                <a:gd name="connsiteY24" fmla="*/ 720413 h 1490383"/>
                <a:gd name="connsiteX25" fmla="*/ 291844 w 12191999"/>
                <a:gd name="connsiteY25" fmla="*/ 724196 h 1490383"/>
                <a:gd name="connsiteX26" fmla="*/ 291844 w 12191999"/>
                <a:gd name="connsiteY26" fmla="*/ 725547 h 1490383"/>
                <a:gd name="connsiteX27" fmla="*/ 291844 w 12191999"/>
                <a:gd name="connsiteY27" fmla="*/ 735005 h 1490383"/>
                <a:gd name="connsiteX28" fmla="*/ 336431 w 12191999"/>
                <a:gd name="connsiteY28" fmla="*/ 735005 h 1490383"/>
                <a:gd name="connsiteX29" fmla="*/ 336431 w 12191999"/>
                <a:gd name="connsiteY29" fmla="*/ 736086 h 1490383"/>
                <a:gd name="connsiteX30" fmla="*/ 336431 w 12191999"/>
                <a:gd name="connsiteY30" fmla="*/ 743652 h 1490383"/>
                <a:gd name="connsiteX31" fmla="*/ 338457 w 12191999"/>
                <a:gd name="connsiteY31" fmla="*/ 743652 h 1490383"/>
                <a:gd name="connsiteX32" fmla="*/ 352644 w 12191999"/>
                <a:gd name="connsiteY32" fmla="*/ 743652 h 1490383"/>
                <a:gd name="connsiteX33" fmla="*/ 352644 w 12191999"/>
                <a:gd name="connsiteY33" fmla="*/ 713387 h 1490383"/>
                <a:gd name="connsiteX34" fmla="*/ 397231 w 12191999"/>
                <a:gd name="connsiteY34" fmla="*/ 713387 h 1490383"/>
                <a:gd name="connsiteX35" fmla="*/ 397231 w 12191999"/>
                <a:gd name="connsiteY35" fmla="*/ 712036 h 1490383"/>
                <a:gd name="connsiteX36" fmla="*/ 397231 w 12191999"/>
                <a:gd name="connsiteY36" fmla="*/ 702578 h 1490383"/>
                <a:gd name="connsiteX37" fmla="*/ 398245 w 12191999"/>
                <a:gd name="connsiteY37" fmla="*/ 702578 h 1490383"/>
                <a:gd name="connsiteX38" fmla="*/ 405338 w 12191999"/>
                <a:gd name="connsiteY38" fmla="*/ 702578 h 1490383"/>
                <a:gd name="connsiteX39" fmla="*/ 405338 w 12191999"/>
                <a:gd name="connsiteY39" fmla="*/ 700687 h 1490383"/>
                <a:gd name="connsiteX40" fmla="*/ 405338 w 12191999"/>
                <a:gd name="connsiteY40" fmla="*/ 687446 h 1490383"/>
                <a:gd name="connsiteX41" fmla="*/ 406099 w 12191999"/>
                <a:gd name="connsiteY41" fmla="*/ 687446 h 1490383"/>
                <a:gd name="connsiteX42" fmla="*/ 411418 w 12191999"/>
                <a:gd name="connsiteY42" fmla="*/ 687446 h 1490383"/>
                <a:gd name="connsiteX43" fmla="*/ 411418 w 12191999"/>
                <a:gd name="connsiteY43" fmla="*/ 686365 h 1490383"/>
                <a:gd name="connsiteX44" fmla="*/ 411418 w 12191999"/>
                <a:gd name="connsiteY44" fmla="*/ 678798 h 1490383"/>
                <a:gd name="connsiteX45" fmla="*/ 413445 w 12191999"/>
                <a:gd name="connsiteY45" fmla="*/ 678798 h 1490383"/>
                <a:gd name="connsiteX46" fmla="*/ 427632 w 12191999"/>
                <a:gd name="connsiteY46" fmla="*/ 678798 h 1490383"/>
                <a:gd name="connsiteX47" fmla="*/ 427632 w 12191999"/>
                <a:gd name="connsiteY47" fmla="*/ 679879 h 1490383"/>
                <a:gd name="connsiteX48" fmla="*/ 427632 w 12191999"/>
                <a:gd name="connsiteY48" fmla="*/ 687446 h 1490383"/>
                <a:gd name="connsiteX49" fmla="*/ 449925 w 12191999"/>
                <a:gd name="connsiteY49" fmla="*/ 687446 h 1490383"/>
                <a:gd name="connsiteX50" fmla="*/ 449925 w 12191999"/>
                <a:gd name="connsiteY50" fmla="*/ 685554 h 1490383"/>
                <a:gd name="connsiteX51" fmla="*/ 449925 w 12191999"/>
                <a:gd name="connsiteY51" fmla="*/ 672313 h 1490383"/>
                <a:gd name="connsiteX52" fmla="*/ 451700 w 12191999"/>
                <a:gd name="connsiteY52" fmla="*/ 672313 h 1490383"/>
                <a:gd name="connsiteX53" fmla="*/ 464112 w 12191999"/>
                <a:gd name="connsiteY53" fmla="*/ 672313 h 1490383"/>
                <a:gd name="connsiteX54" fmla="*/ 464112 w 12191999"/>
                <a:gd name="connsiteY54" fmla="*/ 696093 h 1490383"/>
                <a:gd name="connsiteX55" fmla="*/ 465126 w 12191999"/>
                <a:gd name="connsiteY55" fmla="*/ 696093 h 1490383"/>
                <a:gd name="connsiteX56" fmla="*/ 472219 w 12191999"/>
                <a:gd name="connsiteY56" fmla="*/ 696093 h 1490383"/>
                <a:gd name="connsiteX57" fmla="*/ 472219 w 12191999"/>
                <a:gd name="connsiteY57" fmla="*/ 695012 h 1490383"/>
                <a:gd name="connsiteX58" fmla="*/ 472219 w 12191999"/>
                <a:gd name="connsiteY58" fmla="*/ 687446 h 1490383"/>
                <a:gd name="connsiteX59" fmla="*/ 473992 w 12191999"/>
                <a:gd name="connsiteY59" fmla="*/ 687446 h 1490383"/>
                <a:gd name="connsiteX60" fmla="*/ 486407 w 12191999"/>
                <a:gd name="connsiteY60" fmla="*/ 687446 h 1490383"/>
                <a:gd name="connsiteX61" fmla="*/ 486407 w 12191999"/>
                <a:gd name="connsiteY61" fmla="*/ 713387 h 1490383"/>
                <a:gd name="connsiteX62" fmla="*/ 488433 w 12191999"/>
                <a:gd name="connsiteY62" fmla="*/ 713387 h 1490383"/>
                <a:gd name="connsiteX63" fmla="*/ 502619 w 12191999"/>
                <a:gd name="connsiteY63" fmla="*/ 713387 h 1490383"/>
                <a:gd name="connsiteX64" fmla="*/ 502619 w 12191999"/>
                <a:gd name="connsiteY64" fmla="*/ 715008 h 1490383"/>
                <a:gd name="connsiteX65" fmla="*/ 502619 w 12191999"/>
                <a:gd name="connsiteY65" fmla="*/ 726358 h 1490383"/>
                <a:gd name="connsiteX66" fmla="*/ 503379 w 12191999"/>
                <a:gd name="connsiteY66" fmla="*/ 726358 h 1490383"/>
                <a:gd name="connsiteX67" fmla="*/ 508700 w 12191999"/>
                <a:gd name="connsiteY67" fmla="*/ 726358 h 1490383"/>
                <a:gd name="connsiteX68" fmla="*/ 508700 w 12191999"/>
                <a:gd name="connsiteY68" fmla="*/ 725547 h 1490383"/>
                <a:gd name="connsiteX69" fmla="*/ 508700 w 12191999"/>
                <a:gd name="connsiteY69" fmla="*/ 719872 h 1490383"/>
                <a:gd name="connsiteX70" fmla="*/ 539100 w 12191999"/>
                <a:gd name="connsiteY70" fmla="*/ 719872 h 1490383"/>
                <a:gd name="connsiteX71" fmla="*/ 539100 w 12191999"/>
                <a:gd name="connsiteY71" fmla="*/ 743652 h 1490383"/>
                <a:gd name="connsiteX72" fmla="*/ 540113 w 12191999"/>
                <a:gd name="connsiteY72" fmla="*/ 743652 h 1490383"/>
                <a:gd name="connsiteX73" fmla="*/ 547207 w 12191999"/>
                <a:gd name="connsiteY73" fmla="*/ 743652 h 1490383"/>
                <a:gd name="connsiteX74" fmla="*/ 547207 w 12191999"/>
                <a:gd name="connsiteY74" fmla="*/ 744733 h 1490383"/>
                <a:gd name="connsiteX75" fmla="*/ 547207 w 12191999"/>
                <a:gd name="connsiteY75" fmla="*/ 752299 h 1490383"/>
                <a:gd name="connsiteX76" fmla="*/ 547967 w 12191999"/>
                <a:gd name="connsiteY76" fmla="*/ 752299 h 1490383"/>
                <a:gd name="connsiteX77" fmla="*/ 553287 w 12191999"/>
                <a:gd name="connsiteY77" fmla="*/ 752299 h 1490383"/>
                <a:gd name="connsiteX78" fmla="*/ 553287 w 12191999"/>
                <a:gd name="connsiteY78" fmla="*/ 750137 h 1490383"/>
                <a:gd name="connsiteX79" fmla="*/ 553287 w 12191999"/>
                <a:gd name="connsiteY79" fmla="*/ 735005 h 1490383"/>
                <a:gd name="connsiteX80" fmla="*/ 554300 w 12191999"/>
                <a:gd name="connsiteY80" fmla="*/ 735005 h 1490383"/>
                <a:gd name="connsiteX81" fmla="*/ 561394 w 12191999"/>
                <a:gd name="connsiteY81" fmla="*/ 735005 h 1490383"/>
                <a:gd name="connsiteX82" fmla="*/ 561394 w 12191999"/>
                <a:gd name="connsiteY82" fmla="*/ 736086 h 1490383"/>
                <a:gd name="connsiteX83" fmla="*/ 561394 w 12191999"/>
                <a:gd name="connsiteY83" fmla="*/ 743652 h 1490383"/>
                <a:gd name="connsiteX84" fmla="*/ 566714 w 12191999"/>
                <a:gd name="connsiteY84" fmla="*/ 741659 h 1490383"/>
                <a:gd name="connsiteX85" fmla="*/ 567474 w 12191999"/>
                <a:gd name="connsiteY85" fmla="*/ 740679 h 1490383"/>
                <a:gd name="connsiteX86" fmla="*/ 567474 w 12191999"/>
                <a:gd name="connsiteY86" fmla="*/ 735005 h 1490383"/>
                <a:gd name="connsiteX87" fmla="*/ 605982 w 12191999"/>
                <a:gd name="connsiteY87" fmla="*/ 735005 h 1490383"/>
                <a:gd name="connsiteX88" fmla="*/ 605982 w 12191999"/>
                <a:gd name="connsiteY88" fmla="*/ 758784 h 1490383"/>
                <a:gd name="connsiteX89" fmla="*/ 608008 w 12191999"/>
                <a:gd name="connsiteY89" fmla="*/ 758784 h 1490383"/>
                <a:gd name="connsiteX90" fmla="*/ 622194 w 12191999"/>
                <a:gd name="connsiteY90" fmla="*/ 758784 h 1490383"/>
                <a:gd name="connsiteX91" fmla="*/ 622194 w 12191999"/>
                <a:gd name="connsiteY91" fmla="*/ 759865 h 1490383"/>
                <a:gd name="connsiteX92" fmla="*/ 622194 w 12191999"/>
                <a:gd name="connsiteY92" fmla="*/ 767431 h 1490383"/>
                <a:gd name="connsiteX93" fmla="*/ 623968 w 12191999"/>
                <a:gd name="connsiteY93" fmla="*/ 767431 h 1490383"/>
                <a:gd name="connsiteX94" fmla="*/ 636381 w 12191999"/>
                <a:gd name="connsiteY94" fmla="*/ 767431 h 1490383"/>
                <a:gd name="connsiteX95" fmla="*/ 636381 w 12191999"/>
                <a:gd name="connsiteY95" fmla="*/ 743652 h 1490383"/>
                <a:gd name="connsiteX96" fmla="*/ 637394 w 12191999"/>
                <a:gd name="connsiteY96" fmla="*/ 743652 h 1490383"/>
                <a:gd name="connsiteX97" fmla="*/ 644488 w 12191999"/>
                <a:gd name="connsiteY97" fmla="*/ 743652 h 1490383"/>
                <a:gd name="connsiteX98" fmla="*/ 644488 w 12191999"/>
                <a:gd name="connsiteY98" fmla="*/ 711225 h 1490383"/>
                <a:gd name="connsiteX99" fmla="*/ 645501 w 12191999"/>
                <a:gd name="connsiteY99" fmla="*/ 711225 h 1490383"/>
                <a:gd name="connsiteX100" fmla="*/ 652595 w 12191999"/>
                <a:gd name="connsiteY100" fmla="*/ 711225 h 1490383"/>
                <a:gd name="connsiteX101" fmla="*/ 652595 w 12191999"/>
                <a:gd name="connsiteY101" fmla="*/ 709334 h 1490383"/>
                <a:gd name="connsiteX102" fmla="*/ 652595 w 12191999"/>
                <a:gd name="connsiteY102" fmla="*/ 696093 h 1490383"/>
                <a:gd name="connsiteX103" fmla="*/ 651328 w 12191999"/>
                <a:gd name="connsiteY103" fmla="*/ 694471 h 1490383"/>
                <a:gd name="connsiteX104" fmla="*/ 656648 w 12191999"/>
                <a:gd name="connsiteY104" fmla="*/ 683122 h 1490383"/>
                <a:gd name="connsiteX105" fmla="*/ 664755 w 12191999"/>
                <a:gd name="connsiteY105" fmla="*/ 711225 h 1490383"/>
                <a:gd name="connsiteX106" fmla="*/ 665515 w 12191999"/>
                <a:gd name="connsiteY106" fmla="*/ 711225 h 1490383"/>
                <a:gd name="connsiteX107" fmla="*/ 670835 w 12191999"/>
                <a:gd name="connsiteY107" fmla="*/ 711225 h 1490383"/>
                <a:gd name="connsiteX108" fmla="*/ 670835 w 12191999"/>
                <a:gd name="connsiteY108" fmla="*/ 605298 h 1490383"/>
                <a:gd name="connsiteX109" fmla="*/ 672356 w 12191999"/>
                <a:gd name="connsiteY109" fmla="*/ 605298 h 1490383"/>
                <a:gd name="connsiteX110" fmla="*/ 682996 w 12191999"/>
                <a:gd name="connsiteY110" fmla="*/ 605298 h 1490383"/>
                <a:gd name="connsiteX111" fmla="*/ 682996 w 12191999"/>
                <a:gd name="connsiteY111" fmla="*/ 557739 h 1490383"/>
                <a:gd name="connsiteX112" fmla="*/ 709342 w 12191999"/>
                <a:gd name="connsiteY112" fmla="*/ 557739 h 1490383"/>
                <a:gd name="connsiteX113" fmla="*/ 709342 w 12191999"/>
                <a:gd name="connsiteY113" fmla="*/ 536121 h 1490383"/>
                <a:gd name="connsiteX114" fmla="*/ 743796 w 12191999"/>
                <a:gd name="connsiteY114" fmla="*/ 536121 h 1490383"/>
                <a:gd name="connsiteX115" fmla="*/ 743796 w 12191999"/>
                <a:gd name="connsiteY115" fmla="*/ 538553 h 1490383"/>
                <a:gd name="connsiteX116" fmla="*/ 743796 w 12191999"/>
                <a:gd name="connsiteY116" fmla="*/ 555577 h 1490383"/>
                <a:gd name="connsiteX117" fmla="*/ 746077 w 12191999"/>
                <a:gd name="connsiteY117" fmla="*/ 555577 h 1490383"/>
                <a:gd name="connsiteX118" fmla="*/ 762036 w 12191999"/>
                <a:gd name="connsiteY118" fmla="*/ 555577 h 1490383"/>
                <a:gd name="connsiteX119" fmla="*/ 762036 w 12191999"/>
                <a:gd name="connsiteY119" fmla="*/ 603136 h 1490383"/>
                <a:gd name="connsiteX120" fmla="*/ 763049 w 12191999"/>
                <a:gd name="connsiteY120" fmla="*/ 603136 h 1490383"/>
                <a:gd name="connsiteX121" fmla="*/ 770144 w 12191999"/>
                <a:gd name="connsiteY121" fmla="*/ 603136 h 1490383"/>
                <a:gd name="connsiteX122" fmla="*/ 784330 w 12191999"/>
                <a:gd name="connsiteY122" fmla="*/ 607460 h 1490383"/>
                <a:gd name="connsiteX123" fmla="*/ 784330 w 12191999"/>
                <a:gd name="connsiteY123" fmla="*/ 646372 h 1490383"/>
                <a:gd name="connsiteX124" fmla="*/ 785344 w 12191999"/>
                <a:gd name="connsiteY124" fmla="*/ 646372 h 1490383"/>
                <a:gd name="connsiteX125" fmla="*/ 792436 w 12191999"/>
                <a:gd name="connsiteY125" fmla="*/ 646372 h 1490383"/>
                <a:gd name="connsiteX126" fmla="*/ 792436 w 12191999"/>
                <a:gd name="connsiteY126" fmla="*/ 647993 h 1490383"/>
                <a:gd name="connsiteX127" fmla="*/ 792436 w 12191999"/>
                <a:gd name="connsiteY127" fmla="*/ 659342 h 1490383"/>
                <a:gd name="connsiteX128" fmla="*/ 794463 w 12191999"/>
                <a:gd name="connsiteY128" fmla="*/ 659342 h 1490383"/>
                <a:gd name="connsiteX129" fmla="*/ 808650 w 12191999"/>
                <a:gd name="connsiteY129" fmla="*/ 659342 h 1490383"/>
                <a:gd name="connsiteX130" fmla="*/ 814730 w 12191999"/>
                <a:gd name="connsiteY130" fmla="*/ 665828 h 1490383"/>
                <a:gd name="connsiteX131" fmla="*/ 814730 w 12191999"/>
                <a:gd name="connsiteY131" fmla="*/ 687446 h 1490383"/>
                <a:gd name="connsiteX132" fmla="*/ 817010 w 12191999"/>
                <a:gd name="connsiteY132" fmla="*/ 687446 h 1490383"/>
                <a:gd name="connsiteX133" fmla="*/ 832971 w 12191999"/>
                <a:gd name="connsiteY133" fmla="*/ 687446 h 1490383"/>
                <a:gd name="connsiteX134" fmla="*/ 832971 w 12191999"/>
                <a:gd name="connsiteY134" fmla="*/ 688526 h 1490383"/>
                <a:gd name="connsiteX135" fmla="*/ 832971 w 12191999"/>
                <a:gd name="connsiteY135" fmla="*/ 696093 h 1490383"/>
                <a:gd name="connsiteX136" fmla="*/ 834238 w 12191999"/>
                <a:gd name="connsiteY136" fmla="*/ 696093 h 1490383"/>
                <a:gd name="connsiteX137" fmla="*/ 843105 w 12191999"/>
                <a:gd name="connsiteY137" fmla="*/ 696093 h 1490383"/>
                <a:gd name="connsiteX138" fmla="*/ 843105 w 12191999"/>
                <a:gd name="connsiteY138" fmla="*/ 698254 h 1490383"/>
                <a:gd name="connsiteX139" fmla="*/ 843105 w 12191999"/>
                <a:gd name="connsiteY139" fmla="*/ 713387 h 1490383"/>
                <a:gd name="connsiteX140" fmla="*/ 847158 w 12191999"/>
                <a:gd name="connsiteY140" fmla="*/ 711495 h 1490383"/>
                <a:gd name="connsiteX141" fmla="*/ 847158 w 12191999"/>
                <a:gd name="connsiteY141" fmla="*/ 698254 h 1490383"/>
                <a:gd name="connsiteX142" fmla="*/ 848170 w 12191999"/>
                <a:gd name="connsiteY142" fmla="*/ 698254 h 1490383"/>
                <a:gd name="connsiteX143" fmla="*/ 855264 w 12191999"/>
                <a:gd name="connsiteY143" fmla="*/ 698254 h 1490383"/>
                <a:gd name="connsiteX144" fmla="*/ 855264 w 12191999"/>
                <a:gd name="connsiteY144" fmla="*/ 699876 h 1490383"/>
                <a:gd name="connsiteX145" fmla="*/ 855264 w 12191999"/>
                <a:gd name="connsiteY145" fmla="*/ 711225 h 1490383"/>
                <a:gd name="connsiteX146" fmla="*/ 856025 w 12191999"/>
                <a:gd name="connsiteY146" fmla="*/ 711225 h 1490383"/>
                <a:gd name="connsiteX147" fmla="*/ 861344 w 12191999"/>
                <a:gd name="connsiteY147" fmla="*/ 711225 h 1490383"/>
                <a:gd name="connsiteX148" fmla="*/ 909984 w 12191999"/>
                <a:gd name="connsiteY148" fmla="*/ 706902 h 1490383"/>
                <a:gd name="connsiteX149" fmla="*/ 909984 w 12191999"/>
                <a:gd name="connsiteY149" fmla="*/ 708253 h 1490383"/>
                <a:gd name="connsiteX150" fmla="*/ 909984 w 12191999"/>
                <a:gd name="connsiteY150" fmla="*/ 717710 h 1490383"/>
                <a:gd name="connsiteX151" fmla="*/ 910744 w 12191999"/>
                <a:gd name="connsiteY151" fmla="*/ 717710 h 1490383"/>
                <a:gd name="connsiteX152" fmla="*/ 916065 w 12191999"/>
                <a:gd name="connsiteY152" fmla="*/ 717710 h 1490383"/>
                <a:gd name="connsiteX153" fmla="*/ 916065 w 12191999"/>
                <a:gd name="connsiteY153" fmla="*/ 719872 h 1490383"/>
                <a:gd name="connsiteX154" fmla="*/ 916065 w 12191999"/>
                <a:gd name="connsiteY154" fmla="*/ 735005 h 1490383"/>
                <a:gd name="connsiteX155" fmla="*/ 918091 w 12191999"/>
                <a:gd name="connsiteY155" fmla="*/ 733654 h 1490383"/>
                <a:gd name="connsiteX156" fmla="*/ 932278 w 12191999"/>
                <a:gd name="connsiteY156" fmla="*/ 724196 h 1490383"/>
                <a:gd name="connsiteX157" fmla="*/ 938359 w 12191999"/>
                <a:gd name="connsiteY157" fmla="*/ 683122 h 1490383"/>
                <a:gd name="connsiteX158" fmla="*/ 939118 w 12191999"/>
                <a:gd name="connsiteY158" fmla="*/ 682852 h 1490383"/>
                <a:gd name="connsiteX159" fmla="*/ 944438 w 12191999"/>
                <a:gd name="connsiteY159" fmla="*/ 680960 h 1490383"/>
                <a:gd name="connsiteX160" fmla="*/ 946466 w 12191999"/>
                <a:gd name="connsiteY160" fmla="*/ 611783 h 1490383"/>
                <a:gd name="connsiteX161" fmla="*/ 948492 w 12191999"/>
                <a:gd name="connsiteY161" fmla="*/ 680960 h 1490383"/>
                <a:gd name="connsiteX162" fmla="*/ 949252 w 12191999"/>
                <a:gd name="connsiteY162" fmla="*/ 681230 h 1490383"/>
                <a:gd name="connsiteX163" fmla="*/ 954572 w 12191999"/>
                <a:gd name="connsiteY163" fmla="*/ 683122 h 1490383"/>
                <a:gd name="connsiteX164" fmla="*/ 954572 w 12191999"/>
                <a:gd name="connsiteY164" fmla="*/ 596651 h 1490383"/>
                <a:gd name="connsiteX165" fmla="*/ 958625 w 12191999"/>
                <a:gd name="connsiteY165" fmla="*/ 564224 h 1490383"/>
                <a:gd name="connsiteX166" fmla="*/ 997133 w 12191999"/>
                <a:gd name="connsiteY166" fmla="*/ 564224 h 1490383"/>
                <a:gd name="connsiteX167" fmla="*/ 997133 w 12191999"/>
                <a:gd name="connsiteY167" fmla="*/ 596651 h 1490383"/>
                <a:gd name="connsiteX168" fmla="*/ 997893 w 12191999"/>
                <a:gd name="connsiteY168" fmla="*/ 596651 h 1490383"/>
                <a:gd name="connsiteX169" fmla="*/ 1003212 w 12191999"/>
                <a:gd name="connsiteY169" fmla="*/ 596651 h 1490383"/>
                <a:gd name="connsiteX170" fmla="*/ 1003212 w 12191999"/>
                <a:gd name="connsiteY170" fmla="*/ 514503 h 1490383"/>
                <a:gd name="connsiteX171" fmla="*/ 1004987 w 12191999"/>
                <a:gd name="connsiteY171" fmla="*/ 514503 h 1490383"/>
                <a:gd name="connsiteX172" fmla="*/ 1017399 w 12191999"/>
                <a:gd name="connsiteY172" fmla="*/ 514503 h 1490383"/>
                <a:gd name="connsiteX173" fmla="*/ 1017399 w 12191999"/>
                <a:gd name="connsiteY173" fmla="*/ 512612 h 1490383"/>
                <a:gd name="connsiteX174" fmla="*/ 1017399 w 12191999"/>
                <a:gd name="connsiteY174" fmla="*/ 499371 h 1490383"/>
                <a:gd name="connsiteX175" fmla="*/ 1039693 w 12191999"/>
                <a:gd name="connsiteY175" fmla="*/ 499371 h 1490383"/>
                <a:gd name="connsiteX176" fmla="*/ 1039693 w 12191999"/>
                <a:gd name="connsiteY176" fmla="*/ 498290 h 1490383"/>
                <a:gd name="connsiteX177" fmla="*/ 1039693 w 12191999"/>
                <a:gd name="connsiteY177" fmla="*/ 490724 h 1490383"/>
                <a:gd name="connsiteX178" fmla="*/ 1041467 w 12191999"/>
                <a:gd name="connsiteY178" fmla="*/ 490724 h 1490383"/>
                <a:gd name="connsiteX179" fmla="*/ 1053881 w 12191999"/>
                <a:gd name="connsiteY179" fmla="*/ 490724 h 1490383"/>
                <a:gd name="connsiteX180" fmla="*/ 1053881 w 12191999"/>
                <a:gd name="connsiteY180" fmla="*/ 491805 h 1490383"/>
                <a:gd name="connsiteX181" fmla="*/ 1053881 w 12191999"/>
                <a:gd name="connsiteY181" fmla="*/ 499371 h 1490383"/>
                <a:gd name="connsiteX182" fmla="*/ 1054641 w 12191999"/>
                <a:gd name="connsiteY182" fmla="*/ 499371 h 1490383"/>
                <a:gd name="connsiteX183" fmla="*/ 1059960 w 12191999"/>
                <a:gd name="connsiteY183" fmla="*/ 499371 h 1490383"/>
                <a:gd name="connsiteX184" fmla="*/ 1070093 w 12191999"/>
                <a:gd name="connsiteY184" fmla="*/ 495047 h 1490383"/>
                <a:gd name="connsiteX185" fmla="*/ 1074146 w 12191999"/>
                <a:gd name="connsiteY185" fmla="*/ 498290 h 1490383"/>
                <a:gd name="connsiteX186" fmla="*/ 1074146 w 12191999"/>
                <a:gd name="connsiteY186" fmla="*/ 490724 h 1490383"/>
                <a:gd name="connsiteX187" fmla="*/ 1076426 w 12191999"/>
                <a:gd name="connsiteY187" fmla="*/ 490724 h 1490383"/>
                <a:gd name="connsiteX188" fmla="*/ 1092387 w 12191999"/>
                <a:gd name="connsiteY188" fmla="*/ 490724 h 1490383"/>
                <a:gd name="connsiteX189" fmla="*/ 1092387 w 12191999"/>
                <a:gd name="connsiteY189" fmla="*/ 491805 h 1490383"/>
                <a:gd name="connsiteX190" fmla="*/ 1092387 w 12191999"/>
                <a:gd name="connsiteY190" fmla="*/ 499371 h 1490383"/>
                <a:gd name="connsiteX191" fmla="*/ 1122788 w 12191999"/>
                <a:gd name="connsiteY191" fmla="*/ 499371 h 1490383"/>
                <a:gd name="connsiteX192" fmla="*/ 1122788 w 12191999"/>
                <a:gd name="connsiteY192" fmla="*/ 500992 h 1490383"/>
                <a:gd name="connsiteX193" fmla="*/ 1122788 w 12191999"/>
                <a:gd name="connsiteY193" fmla="*/ 512342 h 1490383"/>
                <a:gd name="connsiteX194" fmla="*/ 1149135 w 12191999"/>
                <a:gd name="connsiteY194" fmla="*/ 512342 h 1490383"/>
                <a:gd name="connsiteX195" fmla="*/ 1149135 w 12191999"/>
                <a:gd name="connsiteY195" fmla="*/ 542606 h 1490383"/>
                <a:gd name="connsiteX196" fmla="*/ 1149895 w 12191999"/>
                <a:gd name="connsiteY196" fmla="*/ 542606 h 1490383"/>
                <a:gd name="connsiteX197" fmla="*/ 1155214 w 12191999"/>
                <a:gd name="connsiteY197" fmla="*/ 542606 h 1490383"/>
                <a:gd name="connsiteX198" fmla="*/ 1155214 w 12191999"/>
                <a:gd name="connsiteY198" fmla="*/ 543687 h 1490383"/>
                <a:gd name="connsiteX199" fmla="*/ 1155214 w 12191999"/>
                <a:gd name="connsiteY199" fmla="*/ 551254 h 1490383"/>
                <a:gd name="connsiteX200" fmla="*/ 1159269 w 12191999"/>
                <a:gd name="connsiteY200" fmla="*/ 581518 h 1490383"/>
                <a:gd name="connsiteX201" fmla="*/ 1160029 w 12191999"/>
                <a:gd name="connsiteY201" fmla="*/ 581518 h 1490383"/>
                <a:gd name="connsiteX202" fmla="*/ 1165349 w 12191999"/>
                <a:gd name="connsiteY202" fmla="*/ 581518 h 1490383"/>
                <a:gd name="connsiteX203" fmla="*/ 1165349 w 12191999"/>
                <a:gd name="connsiteY203" fmla="*/ 582329 h 1490383"/>
                <a:gd name="connsiteX204" fmla="*/ 1165349 w 12191999"/>
                <a:gd name="connsiteY204" fmla="*/ 588004 h 1490383"/>
                <a:gd name="connsiteX205" fmla="*/ 1166362 w 12191999"/>
                <a:gd name="connsiteY205" fmla="*/ 588004 h 1490383"/>
                <a:gd name="connsiteX206" fmla="*/ 1173454 w 12191999"/>
                <a:gd name="connsiteY206" fmla="*/ 588004 h 1490383"/>
                <a:gd name="connsiteX207" fmla="*/ 1173454 w 12191999"/>
                <a:gd name="connsiteY207" fmla="*/ 618269 h 1490383"/>
                <a:gd name="connsiteX208" fmla="*/ 1175481 w 12191999"/>
                <a:gd name="connsiteY208" fmla="*/ 618269 h 1490383"/>
                <a:gd name="connsiteX209" fmla="*/ 1189668 w 12191999"/>
                <a:gd name="connsiteY209" fmla="*/ 618269 h 1490383"/>
                <a:gd name="connsiteX210" fmla="*/ 1189668 w 12191999"/>
                <a:gd name="connsiteY210" fmla="*/ 642048 h 1490383"/>
                <a:gd name="connsiteX211" fmla="*/ 1191695 w 12191999"/>
                <a:gd name="connsiteY211" fmla="*/ 643669 h 1490383"/>
                <a:gd name="connsiteX212" fmla="*/ 1191695 w 12191999"/>
                <a:gd name="connsiteY212" fmla="*/ 655019 h 1490383"/>
                <a:gd name="connsiteX213" fmla="*/ 1192455 w 12191999"/>
                <a:gd name="connsiteY213" fmla="*/ 655019 h 1490383"/>
                <a:gd name="connsiteX214" fmla="*/ 1197775 w 12191999"/>
                <a:gd name="connsiteY214" fmla="*/ 655019 h 1490383"/>
                <a:gd name="connsiteX215" fmla="*/ 1197775 w 12191999"/>
                <a:gd name="connsiteY215" fmla="*/ 678798 h 1490383"/>
                <a:gd name="connsiteX216" fmla="*/ 1199042 w 12191999"/>
                <a:gd name="connsiteY216" fmla="*/ 678798 h 1490383"/>
                <a:gd name="connsiteX217" fmla="*/ 1207908 w 12191999"/>
                <a:gd name="connsiteY217" fmla="*/ 678798 h 1490383"/>
                <a:gd name="connsiteX218" fmla="*/ 1209936 w 12191999"/>
                <a:gd name="connsiteY218" fmla="*/ 682852 h 1490383"/>
                <a:gd name="connsiteX219" fmla="*/ 1209936 w 12191999"/>
                <a:gd name="connsiteY219" fmla="*/ 696093 h 1490383"/>
                <a:gd name="connsiteX220" fmla="*/ 1211455 w 12191999"/>
                <a:gd name="connsiteY220" fmla="*/ 694201 h 1490383"/>
                <a:gd name="connsiteX221" fmla="*/ 1222096 w 12191999"/>
                <a:gd name="connsiteY221" fmla="*/ 680960 h 1490383"/>
                <a:gd name="connsiteX222" fmla="*/ 1250470 w 12191999"/>
                <a:gd name="connsiteY222" fmla="*/ 680960 h 1490383"/>
                <a:gd name="connsiteX223" fmla="*/ 1250470 w 12191999"/>
                <a:gd name="connsiteY223" fmla="*/ 767431 h 1490383"/>
                <a:gd name="connsiteX224" fmla="*/ 1251230 w 12191999"/>
                <a:gd name="connsiteY224" fmla="*/ 767431 h 1490383"/>
                <a:gd name="connsiteX225" fmla="*/ 1256550 w 12191999"/>
                <a:gd name="connsiteY225" fmla="*/ 767431 h 1490383"/>
                <a:gd name="connsiteX226" fmla="*/ 1257309 w 12191999"/>
                <a:gd name="connsiteY226" fmla="*/ 766080 h 1490383"/>
                <a:gd name="connsiteX227" fmla="*/ 1262629 w 12191999"/>
                <a:gd name="connsiteY227" fmla="*/ 756622 h 1490383"/>
                <a:gd name="connsiteX228" fmla="*/ 1262629 w 12191999"/>
                <a:gd name="connsiteY228" fmla="*/ 758514 h 1490383"/>
                <a:gd name="connsiteX229" fmla="*/ 1262629 w 12191999"/>
                <a:gd name="connsiteY229" fmla="*/ 771755 h 1490383"/>
                <a:gd name="connsiteX230" fmla="*/ 1266682 w 12191999"/>
                <a:gd name="connsiteY230" fmla="*/ 726358 h 1490383"/>
                <a:gd name="connsiteX231" fmla="*/ 1267443 w 12191999"/>
                <a:gd name="connsiteY231" fmla="*/ 726358 h 1490383"/>
                <a:gd name="connsiteX232" fmla="*/ 1272763 w 12191999"/>
                <a:gd name="connsiteY232" fmla="*/ 726358 h 1490383"/>
                <a:gd name="connsiteX233" fmla="*/ 1272763 w 12191999"/>
                <a:gd name="connsiteY233" fmla="*/ 661504 h 1490383"/>
                <a:gd name="connsiteX234" fmla="*/ 1273776 w 12191999"/>
                <a:gd name="connsiteY234" fmla="*/ 661504 h 1490383"/>
                <a:gd name="connsiteX235" fmla="*/ 1280869 w 12191999"/>
                <a:gd name="connsiteY235" fmla="*/ 661504 h 1490383"/>
                <a:gd name="connsiteX236" fmla="*/ 1293029 w 12191999"/>
                <a:gd name="connsiteY236" fmla="*/ 618269 h 1490383"/>
                <a:gd name="connsiteX237" fmla="*/ 1294296 w 12191999"/>
                <a:gd name="connsiteY237" fmla="*/ 618269 h 1490383"/>
                <a:gd name="connsiteX238" fmla="*/ 1303163 w 12191999"/>
                <a:gd name="connsiteY238" fmla="*/ 618269 h 1490383"/>
                <a:gd name="connsiteX239" fmla="*/ 1313297 w 12191999"/>
                <a:gd name="connsiteY239" fmla="*/ 661504 h 1490383"/>
                <a:gd name="connsiteX240" fmla="*/ 1314309 w 12191999"/>
                <a:gd name="connsiteY240" fmla="*/ 661504 h 1490383"/>
                <a:gd name="connsiteX241" fmla="*/ 1321404 w 12191999"/>
                <a:gd name="connsiteY241" fmla="*/ 661504 h 1490383"/>
                <a:gd name="connsiteX242" fmla="*/ 1321404 w 12191999"/>
                <a:gd name="connsiteY242" fmla="*/ 700416 h 1490383"/>
                <a:gd name="connsiteX243" fmla="*/ 1323176 w 12191999"/>
                <a:gd name="connsiteY243" fmla="*/ 700416 h 1490383"/>
                <a:gd name="connsiteX244" fmla="*/ 1335590 w 12191999"/>
                <a:gd name="connsiteY244" fmla="*/ 700416 h 1490383"/>
                <a:gd name="connsiteX245" fmla="*/ 1335590 w 12191999"/>
                <a:gd name="connsiteY245" fmla="*/ 702578 h 1490383"/>
                <a:gd name="connsiteX246" fmla="*/ 1335590 w 12191999"/>
                <a:gd name="connsiteY246" fmla="*/ 717710 h 1490383"/>
                <a:gd name="connsiteX247" fmla="*/ 1339643 w 12191999"/>
                <a:gd name="connsiteY247" fmla="*/ 715549 h 1490383"/>
                <a:gd name="connsiteX248" fmla="*/ 1339643 w 12191999"/>
                <a:gd name="connsiteY248" fmla="*/ 700416 h 1490383"/>
                <a:gd name="connsiteX249" fmla="*/ 1341164 w 12191999"/>
                <a:gd name="connsiteY249" fmla="*/ 700416 h 1490383"/>
                <a:gd name="connsiteX250" fmla="*/ 1351803 w 12191999"/>
                <a:gd name="connsiteY250" fmla="*/ 700416 h 1490383"/>
                <a:gd name="connsiteX251" fmla="*/ 1351803 w 12191999"/>
                <a:gd name="connsiteY251" fmla="*/ 702037 h 1490383"/>
                <a:gd name="connsiteX252" fmla="*/ 1351803 w 12191999"/>
                <a:gd name="connsiteY252" fmla="*/ 713387 h 1490383"/>
                <a:gd name="connsiteX253" fmla="*/ 1382204 w 12191999"/>
                <a:gd name="connsiteY253" fmla="*/ 713387 h 1490383"/>
                <a:gd name="connsiteX254" fmla="*/ 1382204 w 12191999"/>
                <a:gd name="connsiteY254" fmla="*/ 676637 h 1490383"/>
                <a:gd name="connsiteX255" fmla="*/ 1383471 w 12191999"/>
                <a:gd name="connsiteY255" fmla="*/ 676637 h 1490383"/>
                <a:gd name="connsiteX256" fmla="*/ 1392338 w 12191999"/>
                <a:gd name="connsiteY256" fmla="*/ 676637 h 1490383"/>
                <a:gd name="connsiteX257" fmla="*/ 1392338 w 12191999"/>
                <a:gd name="connsiteY257" fmla="*/ 698254 h 1490383"/>
                <a:gd name="connsiteX258" fmla="*/ 1394364 w 12191999"/>
                <a:gd name="connsiteY258" fmla="*/ 665828 h 1490383"/>
                <a:gd name="connsiteX259" fmla="*/ 1416657 w 12191999"/>
                <a:gd name="connsiteY259" fmla="*/ 665828 h 1490383"/>
                <a:gd name="connsiteX260" fmla="*/ 1416657 w 12191999"/>
                <a:gd name="connsiteY260" fmla="*/ 664206 h 1490383"/>
                <a:gd name="connsiteX261" fmla="*/ 1416657 w 12191999"/>
                <a:gd name="connsiteY261" fmla="*/ 652857 h 1490383"/>
                <a:gd name="connsiteX262" fmla="*/ 1417418 w 12191999"/>
                <a:gd name="connsiteY262" fmla="*/ 652857 h 1490383"/>
                <a:gd name="connsiteX263" fmla="*/ 1422738 w 12191999"/>
                <a:gd name="connsiteY263" fmla="*/ 652857 h 1490383"/>
                <a:gd name="connsiteX264" fmla="*/ 1422738 w 12191999"/>
                <a:gd name="connsiteY264" fmla="*/ 650966 h 1490383"/>
                <a:gd name="connsiteX265" fmla="*/ 1422738 w 12191999"/>
                <a:gd name="connsiteY265" fmla="*/ 637725 h 1490383"/>
                <a:gd name="connsiteX266" fmla="*/ 1426791 w 12191999"/>
                <a:gd name="connsiteY266" fmla="*/ 644210 h 1490383"/>
                <a:gd name="connsiteX267" fmla="*/ 1429071 w 12191999"/>
                <a:gd name="connsiteY267" fmla="*/ 644210 h 1490383"/>
                <a:gd name="connsiteX268" fmla="*/ 1445032 w 12191999"/>
                <a:gd name="connsiteY268" fmla="*/ 644210 h 1490383"/>
                <a:gd name="connsiteX269" fmla="*/ 1445032 w 12191999"/>
                <a:gd name="connsiteY269" fmla="*/ 643399 h 1490383"/>
                <a:gd name="connsiteX270" fmla="*/ 1445032 w 12191999"/>
                <a:gd name="connsiteY270" fmla="*/ 637725 h 1490383"/>
                <a:gd name="connsiteX271" fmla="*/ 1445792 w 12191999"/>
                <a:gd name="connsiteY271" fmla="*/ 637725 h 1490383"/>
                <a:gd name="connsiteX272" fmla="*/ 1451112 w 12191999"/>
                <a:gd name="connsiteY272" fmla="*/ 637725 h 1490383"/>
                <a:gd name="connsiteX273" fmla="*/ 1451112 w 12191999"/>
                <a:gd name="connsiteY273" fmla="*/ 639076 h 1490383"/>
                <a:gd name="connsiteX274" fmla="*/ 1451112 w 12191999"/>
                <a:gd name="connsiteY274" fmla="*/ 648534 h 1490383"/>
                <a:gd name="connsiteX275" fmla="*/ 1489618 w 12191999"/>
                <a:gd name="connsiteY275" fmla="*/ 648534 h 1490383"/>
                <a:gd name="connsiteX276" fmla="*/ 1489618 w 12191999"/>
                <a:gd name="connsiteY276" fmla="*/ 786887 h 1490383"/>
                <a:gd name="connsiteX277" fmla="*/ 1491139 w 12191999"/>
                <a:gd name="connsiteY277" fmla="*/ 786887 h 1490383"/>
                <a:gd name="connsiteX278" fmla="*/ 1501779 w 12191999"/>
                <a:gd name="connsiteY278" fmla="*/ 786887 h 1490383"/>
                <a:gd name="connsiteX279" fmla="*/ 1501779 w 12191999"/>
                <a:gd name="connsiteY279" fmla="*/ 773917 h 1490383"/>
                <a:gd name="connsiteX280" fmla="*/ 1505832 w 12191999"/>
                <a:gd name="connsiteY280" fmla="*/ 773917 h 1490383"/>
                <a:gd name="connsiteX281" fmla="*/ 1505832 w 12191999"/>
                <a:gd name="connsiteY281" fmla="*/ 786887 h 1490383"/>
                <a:gd name="connsiteX282" fmla="*/ 1536232 w 12191999"/>
                <a:gd name="connsiteY282" fmla="*/ 786887 h 1490383"/>
                <a:gd name="connsiteX283" fmla="*/ 1536232 w 12191999"/>
                <a:gd name="connsiteY283" fmla="*/ 756622 h 1490383"/>
                <a:gd name="connsiteX284" fmla="*/ 1548392 w 12191999"/>
                <a:gd name="connsiteY284" fmla="*/ 756622 h 1490383"/>
                <a:gd name="connsiteX285" fmla="*/ 1560553 w 12191999"/>
                <a:gd name="connsiteY285" fmla="*/ 754461 h 1490383"/>
                <a:gd name="connsiteX286" fmla="*/ 1564606 w 12191999"/>
                <a:gd name="connsiteY286" fmla="*/ 756622 h 1490383"/>
                <a:gd name="connsiteX287" fmla="*/ 1574740 w 12191999"/>
                <a:gd name="connsiteY287" fmla="*/ 756622 h 1490383"/>
                <a:gd name="connsiteX288" fmla="*/ 1574740 w 12191999"/>
                <a:gd name="connsiteY288" fmla="*/ 786887 h 1490383"/>
                <a:gd name="connsiteX289" fmla="*/ 1582846 w 12191999"/>
                <a:gd name="connsiteY289" fmla="*/ 786887 h 1490383"/>
                <a:gd name="connsiteX290" fmla="*/ 1582846 w 12191999"/>
                <a:gd name="connsiteY290" fmla="*/ 804182 h 1490383"/>
                <a:gd name="connsiteX291" fmla="*/ 1592182 w 12191999"/>
                <a:gd name="connsiteY291" fmla="*/ 805087 h 1490383"/>
                <a:gd name="connsiteX292" fmla="*/ 1605140 w 12191999"/>
                <a:gd name="connsiteY292" fmla="*/ 805087 h 1490383"/>
                <a:gd name="connsiteX293" fmla="*/ 1605140 w 12191999"/>
                <a:gd name="connsiteY293" fmla="*/ 789049 h 1490383"/>
                <a:gd name="connsiteX294" fmla="*/ 1673097 w 12191999"/>
                <a:gd name="connsiteY294" fmla="*/ 789049 h 1490383"/>
                <a:gd name="connsiteX295" fmla="*/ 1673097 w 12191999"/>
                <a:gd name="connsiteY295" fmla="*/ 703796 h 1490383"/>
                <a:gd name="connsiteX296" fmla="*/ 1745104 w 12191999"/>
                <a:gd name="connsiteY296" fmla="*/ 703796 h 1490383"/>
                <a:gd name="connsiteX297" fmla="*/ 1745104 w 12191999"/>
                <a:gd name="connsiteY297" fmla="*/ 782564 h 1490383"/>
                <a:gd name="connsiteX298" fmla="*/ 1747008 w 12191999"/>
                <a:gd name="connsiteY298" fmla="*/ 782564 h 1490383"/>
                <a:gd name="connsiteX299" fmla="*/ 1748251 w 12191999"/>
                <a:gd name="connsiteY299" fmla="*/ 805087 h 1490383"/>
                <a:gd name="connsiteX300" fmla="*/ 1757926 w 12191999"/>
                <a:gd name="connsiteY300" fmla="*/ 805087 h 1490383"/>
                <a:gd name="connsiteX301" fmla="*/ 1759168 w 12191999"/>
                <a:gd name="connsiteY301" fmla="*/ 782564 h 1490383"/>
                <a:gd name="connsiteX302" fmla="*/ 1765248 w 12191999"/>
                <a:gd name="connsiteY302" fmla="*/ 782564 h 1490383"/>
                <a:gd name="connsiteX303" fmla="*/ 1766490 w 12191999"/>
                <a:gd name="connsiteY303" fmla="*/ 805087 h 1490383"/>
                <a:gd name="connsiteX304" fmla="*/ 1817112 w 12191999"/>
                <a:gd name="connsiteY304" fmla="*/ 805087 h 1490383"/>
                <a:gd name="connsiteX305" fmla="*/ 1817112 w 12191999"/>
                <a:gd name="connsiteY305" fmla="*/ 642059 h 1490383"/>
                <a:gd name="connsiteX306" fmla="*/ 2014440 w 12191999"/>
                <a:gd name="connsiteY306" fmla="*/ 642059 h 1490383"/>
                <a:gd name="connsiteX307" fmla="*/ 2014440 w 12191999"/>
                <a:gd name="connsiteY307" fmla="*/ 805087 h 1490383"/>
                <a:gd name="connsiteX308" fmla="*/ 2033136 w 12191999"/>
                <a:gd name="connsiteY308" fmla="*/ 805087 h 1490383"/>
                <a:gd name="connsiteX309" fmla="*/ 2033136 w 12191999"/>
                <a:gd name="connsiteY309" fmla="*/ 722394 h 1490383"/>
                <a:gd name="connsiteX310" fmla="*/ 2128257 w 12191999"/>
                <a:gd name="connsiteY310" fmla="*/ 722394 h 1490383"/>
                <a:gd name="connsiteX311" fmla="*/ 2140186 w 12191999"/>
                <a:gd name="connsiteY311" fmla="*/ 404253 h 1490383"/>
                <a:gd name="connsiteX312" fmla="*/ 2128027 w 12191999"/>
                <a:gd name="connsiteY312" fmla="*/ 382635 h 1490383"/>
                <a:gd name="connsiteX313" fmla="*/ 2121946 w 12191999"/>
                <a:gd name="connsiteY313" fmla="*/ 378311 h 1490383"/>
                <a:gd name="connsiteX314" fmla="*/ 2130054 w 12191999"/>
                <a:gd name="connsiteY314" fmla="*/ 354532 h 1490383"/>
                <a:gd name="connsiteX315" fmla="*/ 2130054 w 12191999"/>
                <a:gd name="connsiteY315" fmla="*/ 337238 h 1490383"/>
                <a:gd name="connsiteX316" fmla="*/ 2144240 w 12191999"/>
                <a:gd name="connsiteY316" fmla="*/ 337238 h 1490383"/>
                <a:gd name="connsiteX317" fmla="*/ 2144240 w 12191999"/>
                <a:gd name="connsiteY317" fmla="*/ 315620 h 1490383"/>
                <a:gd name="connsiteX318" fmla="*/ 2146267 w 12191999"/>
                <a:gd name="connsiteY318" fmla="*/ 311296 h 1490383"/>
                <a:gd name="connsiteX319" fmla="*/ 2146267 w 12191999"/>
                <a:gd name="connsiteY319" fmla="*/ 233472 h 1490383"/>
                <a:gd name="connsiteX320" fmla="*/ 2144240 w 12191999"/>
                <a:gd name="connsiteY320" fmla="*/ 226987 h 1490383"/>
                <a:gd name="connsiteX321" fmla="*/ 2150321 w 12191999"/>
                <a:gd name="connsiteY321" fmla="*/ 220501 h 1490383"/>
                <a:gd name="connsiteX322" fmla="*/ 2150321 w 12191999"/>
                <a:gd name="connsiteY322" fmla="*/ 162133 h 1490383"/>
                <a:gd name="connsiteX323" fmla="*/ 2152347 w 12191999"/>
                <a:gd name="connsiteY323" fmla="*/ 157810 h 1490383"/>
                <a:gd name="connsiteX324" fmla="*/ 2152347 w 12191999"/>
                <a:gd name="connsiteY324" fmla="*/ 101604 h 1490383"/>
                <a:gd name="connsiteX325" fmla="*/ 2154373 w 12191999"/>
                <a:gd name="connsiteY325" fmla="*/ 82148 h 1490383"/>
                <a:gd name="connsiteX326" fmla="*/ 2158427 w 12191999"/>
                <a:gd name="connsiteY326" fmla="*/ 99442 h 1490383"/>
                <a:gd name="connsiteX327" fmla="*/ 2160454 w 12191999"/>
                <a:gd name="connsiteY327" fmla="*/ 157810 h 1490383"/>
                <a:gd name="connsiteX328" fmla="*/ 2162481 w 12191999"/>
                <a:gd name="connsiteY328" fmla="*/ 220501 h 1490383"/>
                <a:gd name="connsiteX329" fmla="*/ 2168560 w 12191999"/>
                <a:gd name="connsiteY329" fmla="*/ 226987 h 1490383"/>
                <a:gd name="connsiteX330" fmla="*/ 2166533 w 12191999"/>
                <a:gd name="connsiteY330" fmla="*/ 233472 h 1490383"/>
                <a:gd name="connsiteX331" fmla="*/ 2166533 w 12191999"/>
                <a:gd name="connsiteY331" fmla="*/ 311296 h 1490383"/>
                <a:gd name="connsiteX332" fmla="*/ 2168560 w 12191999"/>
                <a:gd name="connsiteY332" fmla="*/ 315620 h 1490383"/>
                <a:gd name="connsiteX333" fmla="*/ 2168560 w 12191999"/>
                <a:gd name="connsiteY333" fmla="*/ 337238 h 1490383"/>
                <a:gd name="connsiteX334" fmla="*/ 2182747 w 12191999"/>
                <a:gd name="connsiteY334" fmla="*/ 337238 h 1490383"/>
                <a:gd name="connsiteX335" fmla="*/ 2182747 w 12191999"/>
                <a:gd name="connsiteY335" fmla="*/ 354532 h 1490383"/>
                <a:gd name="connsiteX336" fmla="*/ 2190855 w 12191999"/>
                <a:gd name="connsiteY336" fmla="*/ 378311 h 1490383"/>
                <a:gd name="connsiteX337" fmla="*/ 2184775 w 12191999"/>
                <a:gd name="connsiteY337" fmla="*/ 382635 h 1490383"/>
                <a:gd name="connsiteX338" fmla="*/ 2172613 w 12191999"/>
                <a:gd name="connsiteY338" fmla="*/ 404253 h 1490383"/>
                <a:gd name="connsiteX339" fmla="*/ 2180720 w 12191999"/>
                <a:gd name="connsiteY339" fmla="*/ 657181 h 1490383"/>
                <a:gd name="connsiteX340" fmla="*/ 2245574 w 12191999"/>
                <a:gd name="connsiteY340" fmla="*/ 657181 h 1490383"/>
                <a:gd name="connsiteX341" fmla="*/ 2245574 w 12191999"/>
                <a:gd name="connsiteY341" fmla="*/ 732843 h 1490383"/>
                <a:gd name="connsiteX342" fmla="*/ 2253682 w 12191999"/>
                <a:gd name="connsiteY342" fmla="*/ 732843 h 1490383"/>
                <a:gd name="connsiteX343" fmla="*/ 2255708 w 12191999"/>
                <a:gd name="connsiteY343" fmla="*/ 726358 h 1490383"/>
                <a:gd name="connsiteX344" fmla="*/ 2261789 w 12191999"/>
                <a:gd name="connsiteY344" fmla="*/ 726358 h 1490383"/>
                <a:gd name="connsiteX345" fmla="*/ 2263816 w 12191999"/>
                <a:gd name="connsiteY345" fmla="*/ 735005 h 1490383"/>
                <a:gd name="connsiteX346" fmla="*/ 2275976 w 12191999"/>
                <a:gd name="connsiteY346" fmla="*/ 735005 h 1490383"/>
                <a:gd name="connsiteX347" fmla="*/ 2275976 w 12191999"/>
                <a:gd name="connsiteY347" fmla="*/ 728519 h 1490383"/>
                <a:gd name="connsiteX348" fmla="*/ 2298269 w 12191999"/>
                <a:gd name="connsiteY348" fmla="*/ 728519 h 1490383"/>
                <a:gd name="connsiteX349" fmla="*/ 2298269 w 12191999"/>
                <a:gd name="connsiteY349" fmla="*/ 735005 h 1490383"/>
                <a:gd name="connsiteX350" fmla="*/ 2318535 w 12191999"/>
                <a:gd name="connsiteY350" fmla="*/ 735005 h 1490383"/>
                <a:gd name="connsiteX351" fmla="*/ 2318535 w 12191999"/>
                <a:gd name="connsiteY351" fmla="*/ 780402 h 1490383"/>
                <a:gd name="connsiteX352" fmla="*/ 2332723 w 12191999"/>
                <a:gd name="connsiteY352" fmla="*/ 780402 h 1490383"/>
                <a:gd name="connsiteX353" fmla="*/ 2332723 w 12191999"/>
                <a:gd name="connsiteY353" fmla="*/ 767431 h 1490383"/>
                <a:gd name="connsiteX354" fmla="*/ 2348937 w 12191999"/>
                <a:gd name="connsiteY354" fmla="*/ 767431 h 1490383"/>
                <a:gd name="connsiteX355" fmla="*/ 2348937 w 12191999"/>
                <a:gd name="connsiteY355" fmla="*/ 588004 h 1490383"/>
                <a:gd name="connsiteX356" fmla="*/ 2355017 w 12191999"/>
                <a:gd name="connsiteY356" fmla="*/ 581518 h 1490383"/>
                <a:gd name="connsiteX357" fmla="*/ 2427978 w 12191999"/>
                <a:gd name="connsiteY357" fmla="*/ 581518 h 1490383"/>
                <a:gd name="connsiteX358" fmla="*/ 2427978 w 12191999"/>
                <a:gd name="connsiteY358" fmla="*/ 590166 h 1490383"/>
                <a:gd name="connsiteX359" fmla="*/ 2438110 w 12191999"/>
                <a:gd name="connsiteY359" fmla="*/ 590166 h 1490383"/>
                <a:gd name="connsiteX360" fmla="*/ 2438110 w 12191999"/>
                <a:gd name="connsiteY360" fmla="*/ 704740 h 1490383"/>
                <a:gd name="connsiteX361" fmla="*/ 2460405 w 12191999"/>
                <a:gd name="connsiteY361" fmla="*/ 704740 h 1490383"/>
                <a:gd name="connsiteX362" fmla="*/ 2460405 w 12191999"/>
                <a:gd name="connsiteY362" fmla="*/ 637725 h 1490383"/>
                <a:gd name="connsiteX363" fmla="*/ 2486752 w 12191999"/>
                <a:gd name="connsiteY363" fmla="*/ 637725 h 1490383"/>
                <a:gd name="connsiteX364" fmla="*/ 2490804 w 12191999"/>
                <a:gd name="connsiteY364" fmla="*/ 633401 h 1490383"/>
                <a:gd name="connsiteX365" fmla="*/ 2498911 w 12191999"/>
                <a:gd name="connsiteY365" fmla="*/ 633401 h 1490383"/>
                <a:gd name="connsiteX366" fmla="*/ 2502965 w 12191999"/>
                <a:gd name="connsiteY366" fmla="*/ 637725 h 1490383"/>
                <a:gd name="connsiteX367" fmla="*/ 2525259 w 12191999"/>
                <a:gd name="connsiteY367" fmla="*/ 637725 h 1490383"/>
                <a:gd name="connsiteX368" fmla="*/ 2525259 w 12191999"/>
                <a:gd name="connsiteY368" fmla="*/ 520989 h 1490383"/>
                <a:gd name="connsiteX369" fmla="*/ 2582006 w 12191999"/>
                <a:gd name="connsiteY369" fmla="*/ 510180 h 1490383"/>
                <a:gd name="connsiteX370" fmla="*/ 2582006 w 12191999"/>
                <a:gd name="connsiteY370" fmla="*/ 511261 h 1490383"/>
                <a:gd name="connsiteX371" fmla="*/ 2582006 w 12191999"/>
                <a:gd name="connsiteY371" fmla="*/ 518827 h 1490383"/>
                <a:gd name="connsiteX372" fmla="*/ 2608353 w 12191999"/>
                <a:gd name="connsiteY372" fmla="*/ 518827 h 1490383"/>
                <a:gd name="connsiteX373" fmla="*/ 2608353 w 12191999"/>
                <a:gd name="connsiteY373" fmla="*/ 773917 h 1490383"/>
                <a:gd name="connsiteX374" fmla="*/ 2630646 w 12191999"/>
                <a:gd name="connsiteY374" fmla="*/ 773917 h 1490383"/>
                <a:gd name="connsiteX375" fmla="*/ 2630646 w 12191999"/>
                <a:gd name="connsiteY375" fmla="*/ 769593 h 1490383"/>
                <a:gd name="connsiteX376" fmla="*/ 2642806 w 12191999"/>
                <a:gd name="connsiteY376" fmla="*/ 769593 h 1490383"/>
                <a:gd name="connsiteX377" fmla="*/ 2642806 w 12191999"/>
                <a:gd name="connsiteY377" fmla="*/ 773917 h 1490383"/>
                <a:gd name="connsiteX378" fmla="*/ 2667127 w 12191999"/>
                <a:gd name="connsiteY378" fmla="*/ 773917 h 1490383"/>
                <a:gd name="connsiteX379" fmla="*/ 2667127 w 12191999"/>
                <a:gd name="connsiteY379" fmla="*/ 760946 h 1490383"/>
                <a:gd name="connsiteX380" fmla="*/ 2695500 w 12191999"/>
                <a:gd name="connsiteY380" fmla="*/ 760946 h 1490383"/>
                <a:gd name="connsiteX381" fmla="*/ 2707661 w 12191999"/>
                <a:gd name="connsiteY381" fmla="*/ 756622 h 1490383"/>
                <a:gd name="connsiteX382" fmla="*/ 2727927 w 12191999"/>
                <a:gd name="connsiteY382" fmla="*/ 760946 h 1490383"/>
                <a:gd name="connsiteX383" fmla="*/ 2727927 w 12191999"/>
                <a:gd name="connsiteY383" fmla="*/ 743652 h 1490383"/>
                <a:gd name="connsiteX384" fmla="*/ 2736035 w 12191999"/>
                <a:gd name="connsiteY384" fmla="*/ 743652 h 1490383"/>
                <a:gd name="connsiteX385" fmla="*/ 2736035 w 12191999"/>
                <a:gd name="connsiteY385" fmla="*/ 730681 h 1490383"/>
                <a:gd name="connsiteX386" fmla="*/ 2792781 w 12191999"/>
                <a:gd name="connsiteY386" fmla="*/ 730681 h 1490383"/>
                <a:gd name="connsiteX387" fmla="*/ 2792781 w 12191999"/>
                <a:gd name="connsiteY387" fmla="*/ 700416 h 1490383"/>
                <a:gd name="connsiteX388" fmla="*/ 2811022 w 12191999"/>
                <a:gd name="connsiteY388" fmla="*/ 700416 h 1490383"/>
                <a:gd name="connsiteX389" fmla="*/ 2811022 w 12191999"/>
                <a:gd name="connsiteY389" fmla="*/ 693931 h 1490383"/>
                <a:gd name="connsiteX390" fmla="*/ 2823181 w 12191999"/>
                <a:gd name="connsiteY390" fmla="*/ 693931 h 1490383"/>
                <a:gd name="connsiteX391" fmla="*/ 2823181 w 12191999"/>
                <a:gd name="connsiteY391" fmla="*/ 700416 h 1490383"/>
                <a:gd name="connsiteX392" fmla="*/ 2839395 w 12191999"/>
                <a:gd name="connsiteY392" fmla="*/ 700416 h 1490383"/>
                <a:gd name="connsiteX393" fmla="*/ 2839395 w 12191999"/>
                <a:gd name="connsiteY393" fmla="*/ 750137 h 1490383"/>
                <a:gd name="connsiteX394" fmla="*/ 2871823 w 12191999"/>
                <a:gd name="connsiteY394" fmla="*/ 750137 h 1490383"/>
                <a:gd name="connsiteX395" fmla="*/ 2871823 w 12191999"/>
                <a:gd name="connsiteY395" fmla="*/ 724196 h 1490383"/>
                <a:gd name="connsiteX396" fmla="*/ 2910330 w 12191999"/>
                <a:gd name="connsiteY396" fmla="*/ 724196 h 1490383"/>
                <a:gd name="connsiteX397" fmla="*/ 2910330 w 12191999"/>
                <a:gd name="connsiteY397" fmla="*/ 693931 h 1490383"/>
                <a:gd name="connsiteX398" fmla="*/ 2958971 w 12191999"/>
                <a:gd name="connsiteY398" fmla="*/ 693931 h 1490383"/>
                <a:gd name="connsiteX399" fmla="*/ 2958971 w 12191999"/>
                <a:gd name="connsiteY399" fmla="*/ 805087 h 1490383"/>
                <a:gd name="connsiteX400" fmla="*/ 2958971 w 12191999"/>
                <a:gd name="connsiteY400" fmla="*/ 818866 h 1490383"/>
                <a:gd name="connsiteX401" fmla="*/ 3025292 w 12191999"/>
                <a:gd name="connsiteY401" fmla="*/ 818866 h 1490383"/>
                <a:gd name="connsiteX402" fmla="*/ 3024845 w 12191999"/>
                <a:gd name="connsiteY402" fmla="*/ 724196 h 1490383"/>
                <a:gd name="connsiteX403" fmla="*/ 3045111 w 12191999"/>
                <a:gd name="connsiteY403" fmla="*/ 724196 h 1490383"/>
                <a:gd name="connsiteX404" fmla="*/ 3045618 w 12191999"/>
                <a:gd name="connsiteY404" fmla="*/ 723115 h 1490383"/>
                <a:gd name="connsiteX405" fmla="*/ 3049165 w 12191999"/>
                <a:gd name="connsiteY405" fmla="*/ 715549 h 1490383"/>
                <a:gd name="connsiteX406" fmla="*/ 3050938 w 12191999"/>
                <a:gd name="connsiteY406" fmla="*/ 715819 h 1490383"/>
                <a:gd name="connsiteX407" fmla="*/ 3063352 w 12191999"/>
                <a:gd name="connsiteY407" fmla="*/ 717710 h 1490383"/>
                <a:gd name="connsiteX408" fmla="*/ 3063859 w 12191999"/>
                <a:gd name="connsiteY408" fmla="*/ 719062 h 1490383"/>
                <a:gd name="connsiteX409" fmla="*/ 3067404 w 12191999"/>
                <a:gd name="connsiteY409" fmla="*/ 728519 h 1490383"/>
                <a:gd name="connsiteX410" fmla="*/ 3093751 w 12191999"/>
                <a:gd name="connsiteY410" fmla="*/ 730681 h 1490383"/>
                <a:gd name="connsiteX411" fmla="*/ 3093751 w 12191999"/>
                <a:gd name="connsiteY411" fmla="*/ 607460 h 1490383"/>
                <a:gd name="connsiteX412" fmla="*/ 3095778 w 12191999"/>
                <a:gd name="connsiteY412" fmla="*/ 607460 h 1490383"/>
                <a:gd name="connsiteX413" fmla="*/ 3109965 w 12191999"/>
                <a:gd name="connsiteY413" fmla="*/ 607460 h 1490383"/>
                <a:gd name="connsiteX414" fmla="*/ 3109965 w 12191999"/>
                <a:gd name="connsiteY414" fmla="*/ 471268 h 1490383"/>
                <a:gd name="connsiteX415" fmla="*/ 3111739 w 12191999"/>
                <a:gd name="connsiteY415" fmla="*/ 471268 h 1490383"/>
                <a:gd name="connsiteX416" fmla="*/ 3124152 w 12191999"/>
                <a:gd name="connsiteY416" fmla="*/ 471268 h 1490383"/>
                <a:gd name="connsiteX417" fmla="*/ 3245754 w 12191999"/>
                <a:gd name="connsiteY417" fmla="*/ 471268 h 1490383"/>
                <a:gd name="connsiteX418" fmla="*/ 3248034 w 12191999"/>
                <a:gd name="connsiteY418" fmla="*/ 471268 h 1490383"/>
                <a:gd name="connsiteX419" fmla="*/ 3263995 w 12191999"/>
                <a:gd name="connsiteY419" fmla="*/ 471268 h 1490383"/>
                <a:gd name="connsiteX420" fmla="*/ 3263995 w 12191999"/>
                <a:gd name="connsiteY420" fmla="*/ 611783 h 1490383"/>
                <a:gd name="connsiteX421" fmla="*/ 3265514 w 12191999"/>
                <a:gd name="connsiteY421" fmla="*/ 611513 h 1490383"/>
                <a:gd name="connsiteX422" fmla="*/ 3276155 w 12191999"/>
                <a:gd name="connsiteY422" fmla="*/ 609622 h 1490383"/>
                <a:gd name="connsiteX423" fmla="*/ 3274128 w 12191999"/>
                <a:gd name="connsiteY423" fmla="*/ 698254 h 1490383"/>
                <a:gd name="connsiteX424" fmla="*/ 3275648 w 12191999"/>
                <a:gd name="connsiteY424" fmla="*/ 698525 h 1490383"/>
                <a:gd name="connsiteX425" fmla="*/ 3286288 w 12191999"/>
                <a:gd name="connsiteY425" fmla="*/ 700416 h 1490383"/>
                <a:gd name="connsiteX426" fmla="*/ 3286541 w 12191999"/>
                <a:gd name="connsiteY426" fmla="*/ 701227 h 1490383"/>
                <a:gd name="connsiteX427" fmla="*/ 3288315 w 12191999"/>
                <a:gd name="connsiteY427" fmla="*/ 706902 h 1490383"/>
                <a:gd name="connsiteX428" fmla="*/ 3289074 w 12191999"/>
                <a:gd name="connsiteY428" fmla="*/ 704470 h 1490383"/>
                <a:gd name="connsiteX429" fmla="*/ 3294394 w 12191999"/>
                <a:gd name="connsiteY429" fmla="*/ 687446 h 1490383"/>
                <a:gd name="connsiteX430" fmla="*/ 3296167 w 12191999"/>
                <a:gd name="connsiteY430" fmla="*/ 687446 h 1490383"/>
                <a:gd name="connsiteX431" fmla="*/ 3308581 w 12191999"/>
                <a:gd name="connsiteY431" fmla="*/ 687446 h 1490383"/>
                <a:gd name="connsiteX432" fmla="*/ 3308581 w 12191999"/>
                <a:gd name="connsiteY432" fmla="*/ 719872 h 1490383"/>
                <a:gd name="connsiteX433" fmla="*/ 3309594 w 12191999"/>
                <a:gd name="connsiteY433" fmla="*/ 720413 h 1490383"/>
                <a:gd name="connsiteX434" fmla="*/ 3316689 w 12191999"/>
                <a:gd name="connsiteY434" fmla="*/ 724196 h 1490383"/>
                <a:gd name="connsiteX435" fmla="*/ 3316689 w 12191999"/>
                <a:gd name="connsiteY435" fmla="*/ 725547 h 1490383"/>
                <a:gd name="connsiteX436" fmla="*/ 3316689 w 12191999"/>
                <a:gd name="connsiteY436" fmla="*/ 735005 h 1490383"/>
                <a:gd name="connsiteX437" fmla="*/ 3361276 w 12191999"/>
                <a:gd name="connsiteY437" fmla="*/ 735005 h 1490383"/>
                <a:gd name="connsiteX438" fmla="*/ 3361276 w 12191999"/>
                <a:gd name="connsiteY438" fmla="*/ 736086 h 1490383"/>
                <a:gd name="connsiteX439" fmla="*/ 3361276 w 12191999"/>
                <a:gd name="connsiteY439" fmla="*/ 743652 h 1490383"/>
                <a:gd name="connsiteX440" fmla="*/ 3363302 w 12191999"/>
                <a:gd name="connsiteY440" fmla="*/ 743652 h 1490383"/>
                <a:gd name="connsiteX441" fmla="*/ 3377488 w 12191999"/>
                <a:gd name="connsiteY441" fmla="*/ 743652 h 1490383"/>
                <a:gd name="connsiteX442" fmla="*/ 3377488 w 12191999"/>
                <a:gd name="connsiteY442" fmla="*/ 713387 h 1490383"/>
                <a:gd name="connsiteX443" fmla="*/ 3422076 w 12191999"/>
                <a:gd name="connsiteY443" fmla="*/ 713387 h 1490383"/>
                <a:gd name="connsiteX444" fmla="*/ 3422076 w 12191999"/>
                <a:gd name="connsiteY444" fmla="*/ 712036 h 1490383"/>
                <a:gd name="connsiteX445" fmla="*/ 3422076 w 12191999"/>
                <a:gd name="connsiteY445" fmla="*/ 702578 h 1490383"/>
                <a:gd name="connsiteX446" fmla="*/ 3423089 w 12191999"/>
                <a:gd name="connsiteY446" fmla="*/ 702578 h 1490383"/>
                <a:gd name="connsiteX447" fmla="*/ 3430182 w 12191999"/>
                <a:gd name="connsiteY447" fmla="*/ 702578 h 1490383"/>
                <a:gd name="connsiteX448" fmla="*/ 3430182 w 12191999"/>
                <a:gd name="connsiteY448" fmla="*/ 700687 h 1490383"/>
                <a:gd name="connsiteX449" fmla="*/ 3430182 w 12191999"/>
                <a:gd name="connsiteY449" fmla="*/ 687446 h 1490383"/>
                <a:gd name="connsiteX450" fmla="*/ 3430943 w 12191999"/>
                <a:gd name="connsiteY450" fmla="*/ 687446 h 1490383"/>
                <a:gd name="connsiteX451" fmla="*/ 3436263 w 12191999"/>
                <a:gd name="connsiteY451" fmla="*/ 687446 h 1490383"/>
                <a:gd name="connsiteX452" fmla="*/ 3436263 w 12191999"/>
                <a:gd name="connsiteY452" fmla="*/ 686365 h 1490383"/>
                <a:gd name="connsiteX453" fmla="*/ 3436263 w 12191999"/>
                <a:gd name="connsiteY453" fmla="*/ 678798 h 1490383"/>
                <a:gd name="connsiteX454" fmla="*/ 3438290 w 12191999"/>
                <a:gd name="connsiteY454" fmla="*/ 678798 h 1490383"/>
                <a:gd name="connsiteX455" fmla="*/ 3452477 w 12191999"/>
                <a:gd name="connsiteY455" fmla="*/ 678798 h 1490383"/>
                <a:gd name="connsiteX456" fmla="*/ 3452477 w 12191999"/>
                <a:gd name="connsiteY456" fmla="*/ 679879 h 1490383"/>
                <a:gd name="connsiteX457" fmla="*/ 3452477 w 12191999"/>
                <a:gd name="connsiteY457" fmla="*/ 687446 h 1490383"/>
                <a:gd name="connsiteX458" fmla="*/ 3474769 w 12191999"/>
                <a:gd name="connsiteY458" fmla="*/ 687446 h 1490383"/>
                <a:gd name="connsiteX459" fmla="*/ 3474769 w 12191999"/>
                <a:gd name="connsiteY459" fmla="*/ 685554 h 1490383"/>
                <a:gd name="connsiteX460" fmla="*/ 3474769 w 12191999"/>
                <a:gd name="connsiteY460" fmla="*/ 672313 h 1490383"/>
                <a:gd name="connsiteX461" fmla="*/ 3476544 w 12191999"/>
                <a:gd name="connsiteY461" fmla="*/ 672313 h 1490383"/>
                <a:gd name="connsiteX462" fmla="*/ 3488956 w 12191999"/>
                <a:gd name="connsiteY462" fmla="*/ 672313 h 1490383"/>
                <a:gd name="connsiteX463" fmla="*/ 3488956 w 12191999"/>
                <a:gd name="connsiteY463" fmla="*/ 696093 h 1490383"/>
                <a:gd name="connsiteX464" fmla="*/ 3489970 w 12191999"/>
                <a:gd name="connsiteY464" fmla="*/ 696093 h 1490383"/>
                <a:gd name="connsiteX465" fmla="*/ 3497064 w 12191999"/>
                <a:gd name="connsiteY465" fmla="*/ 696093 h 1490383"/>
                <a:gd name="connsiteX466" fmla="*/ 3497064 w 12191999"/>
                <a:gd name="connsiteY466" fmla="*/ 695012 h 1490383"/>
                <a:gd name="connsiteX467" fmla="*/ 3497064 w 12191999"/>
                <a:gd name="connsiteY467" fmla="*/ 687446 h 1490383"/>
                <a:gd name="connsiteX468" fmla="*/ 3498837 w 12191999"/>
                <a:gd name="connsiteY468" fmla="*/ 687446 h 1490383"/>
                <a:gd name="connsiteX469" fmla="*/ 3511251 w 12191999"/>
                <a:gd name="connsiteY469" fmla="*/ 687446 h 1490383"/>
                <a:gd name="connsiteX470" fmla="*/ 3511251 w 12191999"/>
                <a:gd name="connsiteY470" fmla="*/ 713387 h 1490383"/>
                <a:gd name="connsiteX471" fmla="*/ 3513278 w 12191999"/>
                <a:gd name="connsiteY471" fmla="*/ 713387 h 1490383"/>
                <a:gd name="connsiteX472" fmla="*/ 3527463 w 12191999"/>
                <a:gd name="connsiteY472" fmla="*/ 713387 h 1490383"/>
                <a:gd name="connsiteX473" fmla="*/ 3527463 w 12191999"/>
                <a:gd name="connsiteY473" fmla="*/ 715008 h 1490383"/>
                <a:gd name="connsiteX474" fmla="*/ 3527463 w 12191999"/>
                <a:gd name="connsiteY474" fmla="*/ 726358 h 1490383"/>
                <a:gd name="connsiteX475" fmla="*/ 3528224 w 12191999"/>
                <a:gd name="connsiteY475" fmla="*/ 726358 h 1490383"/>
                <a:gd name="connsiteX476" fmla="*/ 3533544 w 12191999"/>
                <a:gd name="connsiteY476" fmla="*/ 726358 h 1490383"/>
                <a:gd name="connsiteX477" fmla="*/ 3533544 w 12191999"/>
                <a:gd name="connsiteY477" fmla="*/ 725547 h 1490383"/>
                <a:gd name="connsiteX478" fmla="*/ 3533544 w 12191999"/>
                <a:gd name="connsiteY478" fmla="*/ 719872 h 1490383"/>
                <a:gd name="connsiteX479" fmla="*/ 3563945 w 12191999"/>
                <a:gd name="connsiteY479" fmla="*/ 719872 h 1490383"/>
                <a:gd name="connsiteX480" fmla="*/ 3563945 w 12191999"/>
                <a:gd name="connsiteY480" fmla="*/ 743652 h 1490383"/>
                <a:gd name="connsiteX481" fmla="*/ 3564957 w 12191999"/>
                <a:gd name="connsiteY481" fmla="*/ 743652 h 1490383"/>
                <a:gd name="connsiteX482" fmla="*/ 3572052 w 12191999"/>
                <a:gd name="connsiteY482" fmla="*/ 743652 h 1490383"/>
                <a:gd name="connsiteX483" fmla="*/ 3572052 w 12191999"/>
                <a:gd name="connsiteY483" fmla="*/ 744733 h 1490383"/>
                <a:gd name="connsiteX484" fmla="*/ 3572052 w 12191999"/>
                <a:gd name="connsiteY484" fmla="*/ 752299 h 1490383"/>
                <a:gd name="connsiteX485" fmla="*/ 3572811 w 12191999"/>
                <a:gd name="connsiteY485" fmla="*/ 752299 h 1490383"/>
                <a:gd name="connsiteX486" fmla="*/ 3578132 w 12191999"/>
                <a:gd name="connsiteY486" fmla="*/ 752299 h 1490383"/>
                <a:gd name="connsiteX487" fmla="*/ 3578132 w 12191999"/>
                <a:gd name="connsiteY487" fmla="*/ 750137 h 1490383"/>
                <a:gd name="connsiteX488" fmla="*/ 3578132 w 12191999"/>
                <a:gd name="connsiteY488" fmla="*/ 735005 h 1490383"/>
                <a:gd name="connsiteX489" fmla="*/ 3579144 w 12191999"/>
                <a:gd name="connsiteY489" fmla="*/ 735005 h 1490383"/>
                <a:gd name="connsiteX490" fmla="*/ 3586239 w 12191999"/>
                <a:gd name="connsiteY490" fmla="*/ 735005 h 1490383"/>
                <a:gd name="connsiteX491" fmla="*/ 3586239 w 12191999"/>
                <a:gd name="connsiteY491" fmla="*/ 736086 h 1490383"/>
                <a:gd name="connsiteX492" fmla="*/ 3586239 w 12191999"/>
                <a:gd name="connsiteY492" fmla="*/ 743652 h 1490383"/>
                <a:gd name="connsiteX493" fmla="*/ 3591559 w 12191999"/>
                <a:gd name="connsiteY493" fmla="*/ 741659 h 1490383"/>
                <a:gd name="connsiteX494" fmla="*/ 3592318 w 12191999"/>
                <a:gd name="connsiteY494" fmla="*/ 740679 h 1490383"/>
                <a:gd name="connsiteX495" fmla="*/ 3592318 w 12191999"/>
                <a:gd name="connsiteY495" fmla="*/ 735005 h 1490383"/>
                <a:gd name="connsiteX496" fmla="*/ 3630825 w 12191999"/>
                <a:gd name="connsiteY496" fmla="*/ 735005 h 1490383"/>
                <a:gd name="connsiteX497" fmla="*/ 3630825 w 12191999"/>
                <a:gd name="connsiteY497" fmla="*/ 758784 h 1490383"/>
                <a:gd name="connsiteX498" fmla="*/ 3632852 w 12191999"/>
                <a:gd name="connsiteY498" fmla="*/ 758784 h 1490383"/>
                <a:gd name="connsiteX499" fmla="*/ 3647039 w 12191999"/>
                <a:gd name="connsiteY499" fmla="*/ 758784 h 1490383"/>
                <a:gd name="connsiteX500" fmla="*/ 3647039 w 12191999"/>
                <a:gd name="connsiteY500" fmla="*/ 759865 h 1490383"/>
                <a:gd name="connsiteX501" fmla="*/ 3647039 w 12191999"/>
                <a:gd name="connsiteY501" fmla="*/ 767431 h 1490383"/>
                <a:gd name="connsiteX502" fmla="*/ 3648813 w 12191999"/>
                <a:gd name="connsiteY502" fmla="*/ 767431 h 1490383"/>
                <a:gd name="connsiteX503" fmla="*/ 3661226 w 12191999"/>
                <a:gd name="connsiteY503" fmla="*/ 767431 h 1490383"/>
                <a:gd name="connsiteX504" fmla="*/ 3661226 w 12191999"/>
                <a:gd name="connsiteY504" fmla="*/ 743652 h 1490383"/>
                <a:gd name="connsiteX505" fmla="*/ 3662239 w 12191999"/>
                <a:gd name="connsiteY505" fmla="*/ 743652 h 1490383"/>
                <a:gd name="connsiteX506" fmla="*/ 3669332 w 12191999"/>
                <a:gd name="connsiteY506" fmla="*/ 743652 h 1490383"/>
                <a:gd name="connsiteX507" fmla="*/ 3669332 w 12191999"/>
                <a:gd name="connsiteY507" fmla="*/ 711225 h 1490383"/>
                <a:gd name="connsiteX508" fmla="*/ 3670345 w 12191999"/>
                <a:gd name="connsiteY508" fmla="*/ 711225 h 1490383"/>
                <a:gd name="connsiteX509" fmla="*/ 3677440 w 12191999"/>
                <a:gd name="connsiteY509" fmla="*/ 711225 h 1490383"/>
                <a:gd name="connsiteX510" fmla="*/ 3677440 w 12191999"/>
                <a:gd name="connsiteY510" fmla="*/ 709334 h 1490383"/>
                <a:gd name="connsiteX511" fmla="*/ 3677440 w 12191999"/>
                <a:gd name="connsiteY511" fmla="*/ 696093 h 1490383"/>
                <a:gd name="connsiteX512" fmla="*/ 3676172 w 12191999"/>
                <a:gd name="connsiteY512" fmla="*/ 694471 h 1490383"/>
                <a:gd name="connsiteX513" fmla="*/ 3681492 w 12191999"/>
                <a:gd name="connsiteY513" fmla="*/ 683122 h 1490383"/>
                <a:gd name="connsiteX514" fmla="*/ 3689600 w 12191999"/>
                <a:gd name="connsiteY514" fmla="*/ 711225 h 1490383"/>
                <a:gd name="connsiteX515" fmla="*/ 3690359 w 12191999"/>
                <a:gd name="connsiteY515" fmla="*/ 711225 h 1490383"/>
                <a:gd name="connsiteX516" fmla="*/ 3695680 w 12191999"/>
                <a:gd name="connsiteY516" fmla="*/ 711225 h 1490383"/>
                <a:gd name="connsiteX517" fmla="*/ 3695680 w 12191999"/>
                <a:gd name="connsiteY517" fmla="*/ 605298 h 1490383"/>
                <a:gd name="connsiteX518" fmla="*/ 3697199 w 12191999"/>
                <a:gd name="connsiteY518" fmla="*/ 605298 h 1490383"/>
                <a:gd name="connsiteX519" fmla="*/ 3707840 w 12191999"/>
                <a:gd name="connsiteY519" fmla="*/ 605298 h 1490383"/>
                <a:gd name="connsiteX520" fmla="*/ 3707840 w 12191999"/>
                <a:gd name="connsiteY520" fmla="*/ 557739 h 1490383"/>
                <a:gd name="connsiteX521" fmla="*/ 3734187 w 12191999"/>
                <a:gd name="connsiteY521" fmla="*/ 557739 h 1490383"/>
                <a:gd name="connsiteX522" fmla="*/ 3734187 w 12191999"/>
                <a:gd name="connsiteY522" fmla="*/ 536121 h 1490383"/>
                <a:gd name="connsiteX523" fmla="*/ 3768640 w 12191999"/>
                <a:gd name="connsiteY523" fmla="*/ 536121 h 1490383"/>
                <a:gd name="connsiteX524" fmla="*/ 3768640 w 12191999"/>
                <a:gd name="connsiteY524" fmla="*/ 538553 h 1490383"/>
                <a:gd name="connsiteX525" fmla="*/ 3768640 w 12191999"/>
                <a:gd name="connsiteY525" fmla="*/ 555577 h 1490383"/>
                <a:gd name="connsiteX526" fmla="*/ 3770921 w 12191999"/>
                <a:gd name="connsiteY526" fmla="*/ 555577 h 1490383"/>
                <a:gd name="connsiteX527" fmla="*/ 3786881 w 12191999"/>
                <a:gd name="connsiteY527" fmla="*/ 555577 h 1490383"/>
                <a:gd name="connsiteX528" fmla="*/ 3786881 w 12191999"/>
                <a:gd name="connsiteY528" fmla="*/ 603136 h 1490383"/>
                <a:gd name="connsiteX529" fmla="*/ 3787894 w 12191999"/>
                <a:gd name="connsiteY529" fmla="*/ 603136 h 1490383"/>
                <a:gd name="connsiteX530" fmla="*/ 3794988 w 12191999"/>
                <a:gd name="connsiteY530" fmla="*/ 603136 h 1490383"/>
                <a:gd name="connsiteX531" fmla="*/ 3809175 w 12191999"/>
                <a:gd name="connsiteY531" fmla="*/ 607460 h 1490383"/>
                <a:gd name="connsiteX532" fmla="*/ 3809175 w 12191999"/>
                <a:gd name="connsiteY532" fmla="*/ 646372 h 1490383"/>
                <a:gd name="connsiteX533" fmla="*/ 3810187 w 12191999"/>
                <a:gd name="connsiteY533" fmla="*/ 646372 h 1490383"/>
                <a:gd name="connsiteX534" fmla="*/ 3817281 w 12191999"/>
                <a:gd name="connsiteY534" fmla="*/ 646372 h 1490383"/>
                <a:gd name="connsiteX535" fmla="*/ 3817281 w 12191999"/>
                <a:gd name="connsiteY535" fmla="*/ 647993 h 1490383"/>
                <a:gd name="connsiteX536" fmla="*/ 3817281 w 12191999"/>
                <a:gd name="connsiteY536" fmla="*/ 659342 h 1490383"/>
                <a:gd name="connsiteX537" fmla="*/ 3819307 w 12191999"/>
                <a:gd name="connsiteY537" fmla="*/ 659342 h 1490383"/>
                <a:gd name="connsiteX538" fmla="*/ 3833494 w 12191999"/>
                <a:gd name="connsiteY538" fmla="*/ 659342 h 1490383"/>
                <a:gd name="connsiteX539" fmla="*/ 3839574 w 12191999"/>
                <a:gd name="connsiteY539" fmla="*/ 665828 h 1490383"/>
                <a:gd name="connsiteX540" fmla="*/ 3839574 w 12191999"/>
                <a:gd name="connsiteY540" fmla="*/ 687446 h 1490383"/>
                <a:gd name="connsiteX541" fmla="*/ 3841855 w 12191999"/>
                <a:gd name="connsiteY541" fmla="*/ 687446 h 1490383"/>
                <a:gd name="connsiteX542" fmla="*/ 3857815 w 12191999"/>
                <a:gd name="connsiteY542" fmla="*/ 687446 h 1490383"/>
                <a:gd name="connsiteX543" fmla="*/ 3857815 w 12191999"/>
                <a:gd name="connsiteY543" fmla="*/ 688526 h 1490383"/>
                <a:gd name="connsiteX544" fmla="*/ 3857815 w 12191999"/>
                <a:gd name="connsiteY544" fmla="*/ 696093 h 1490383"/>
                <a:gd name="connsiteX545" fmla="*/ 3859081 w 12191999"/>
                <a:gd name="connsiteY545" fmla="*/ 696093 h 1490383"/>
                <a:gd name="connsiteX546" fmla="*/ 3867948 w 12191999"/>
                <a:gd name="connsiteY546" fmla="*/ 696093 h 1490383"/>
                <a:gd name="connsiteX547" fmla="*/ 3867948 w 12191999"/>
                <a:gd name="connsiteY547" fmla="*/ 698254 h 1490383"/>
                <a:gd name="connsiteX548" fmla="*/ 3867948 w 12191999"/>
                <a:gd name="connsiteY548" fmla="*/ 713387 h 1490383"/>
                <a:gd name="connsiteX549" fmla="*/ 3872002 w 12191999"/>
                <a:gd name="connsiteY549" fmla="*/ 711495 h 1490383"/>
                <a:gd name="connsiteX550" fmla="*/ 3872002 w 12191999"/>
                <a:gd name="connsiteY550" fmla="*/ 698254 h 1490383"/>
                <a:gd name="connsiteX551" fmla="*/ 3873015 w 12191999"/>
                <a:gd name="connsiteY551" fmla="*/ 698254 h 1490383"/>
                <a:gd name="connsiteX552" fmla="*/ 3880108 w 12191999"/>
                <a:gd name="connsiteY552" fmla="*/ 698254 h 1490383"/>
                <a:gd name="connsiteX553" fmla="*/ 3880108 w 12191999"/>
                <a:gd name="connsiteY553" fmla="*/ 699876 h 1490383"/>
                <a:gd name="connsiteX554" fmla="*/ 3880108 w 12191999"/>
                <a:gd name="connsiteY554" fmla="*/ 711225 h 1490383"/>
                <a:gd name="connsiteX555" fmla="*/ 3880869 w 12191999"/>
                <a:gd name="connsiteY555" fmla="*/ 711225 h 1490383"/>
                <a:gd name="connsiteX556" fmla="*/ 3886189 w 12191999"/>
                <a:gd name="connsiteY556" fmla="*/ 711225 h 1490383"/>
                <a:gd name="connsiteX557" fmla="*/ 3934828 w 12191999"/>
                <a:gd name="connsiteY557" fmla="*/ 706902 h 1490383"/>
                <a:gd name="connsiteX558" fmla="*/ 3934828 w 12191999"/>
                <a:gd name="connsiteY558" fmla="*/ 708253 h 1490383"/>
                <a:gd name="connsiteX559" fmla="*/ 3934828 w 12191999"/>
                <a:gd name="connsiteY559" fmla="*/ 717710 h 1490383"/>
                <a:gd name="connsiteX560" fmla="*/ 3935589 w 12191999"/>
                <a:gd name="connsiteY560" fmla="*/ 717710 h 1490383"/>
                <a:gd name="connsiteX561" fmla="*/ 3940909 w 12191999"/>
                <a:gd name="connsiteY561" fmla="*/ 717710 h 1490383"/>
                <a:gd name="connsiteX562" fmla="*/ 3940909 w 12191999"/>
                <a:gd name="connsiteY562" fmla="*/ 719872 h 1490383"/>
                <a:gd name="connsiteX563" fmla="*/ 3940909 w 12191999"/>
                <a:gd name="connsiteY563" fmla="*/ 735005 h 1490383"/>
                <a:gd name="connsiteX564" fmla="*/ 3942936 w 12191999"/>
                <a:gd name="connsiteY564" fmla="*/ 733654 h 1490383"/>
                <a:gd name="connsiteX565" fmla="*/ 3957123 w 12191999"/>
                <a:gd name="connsiteY565" fmla="*/ 724196 h 1490383"/>
                <a:gd name="connsiteX566" fmla="*/ 3963202 w 12191999"/>
                <a:gd name="connsiteY566" fmla="*/ 683122 h 1490383"/>
                <a:gd name="connsiteX567" fmla="*/ 3963963 w 12191999"/>
                <a:gd name="connsiteY567" fmla="*/ 682852 h 1490383"/>
                <a:gd name="connsiteX568" fmla="*/ 3969283 w 12191999"/>
                <a:gd name="connsiteY568" fmla="*/ 680960 h 1490383"/>
                <a:gd name="connsiteX569" fmla="*/ 3971310 w 12191999"/>
                <a:gd name="connsiteY569" fmla="*/ 611783 h 1490383"/>
                <a:gd name="connsiteX570" fmla="*/ 3973337 w 12191999"/>
                <a:gd name="connsiteY570" fmla="*/ 680960 h 1490383"/>
                <a:gd name="connsiteX571" fmla="*/ 3974096 w 12191999"/>
                <a:gd name="connsiteY571" fmla="*/ 681230 h 1490383"/>
                <a:gd name="connsiteX572" fmla="*/ 3979416 w 12191999"/>
                <a:gd name="connsiteY572" fmla="*/ 683122 h 1490383"/>
                <a:gd name="connsiteX573" fmla="*/ 3979416 w 12191999"/>
                <a:gd name="connsiteY573" fmla="*/ 596651 h 1490383"/>
                <a:gd name="connsiteX574" fmla="*/ 3983470 w 12191999"/>
                <a:gd name="connsiteY574" fmla="*/ 564224 h 1490383"/>
                <a:gd name="connsiteX575" fmla="*/ 4021977 w 12191999"/>
                <a:gd name="connsiteY575" fmla="*/ 564224 h 1490383"/>
                <a:gd name="connsiteX576" fmla="*/ 4021977 w 12191999"/>
                <a:gd name="connsiteY576" fmla="*/ 596651 h 1490383"/>
                <a:gd name="connsiteX577" fmla="*/ 4022736 w 12191999"/>
                <a:gd name="connsiteY577" fmla="*/ 596651 h 1490383"/>
                <a:gd name="connsiteX578" fmla="*/ 4028057 w 12191999"/>
                <a:gd name="connsiteY578" fmla="*/ 596651 h 1490383"/>
                <a:gd name="connsiteX579" fmla="*/ 4028057 w 12191999"/>
                <a:gd name="connsiteY579" fmla="*/ 514503 h 1490383"/>
                <a:gd name="connsiteX580" fmla="*/ 4029830 w 12191999"/>
                <a:gd name="connsiteY580" fmla="*/ 514503 h 1490383"/>
                <a:gd name="connsiteX581" fmla="*/ 4042244 w 12191999"/>
                <a:gd name="connsiteY581" fmla="*/ 514503 h 1490383"/>
                <a:gd name="connsiteX582" fmla="*/ 4042244 w 12191999"/>
                <a:gd name="connsiteY582" fmla="*/ 512612 h 1490383"/>
                <a:gd name="connsiteX583" fmla="*/ 4042244 w 12191999"/>
                <a:gd name="connsiteY583" fmla="*/ 499371 h 1490383"/>
                <a:gd name="connsiteX584" fmla="*/ 4064537 w 12191999"/>
                <a:gd name="connsiteY584" fmla="*/ 499371 h 1490383"/>
                <a:gd name="connsiteX585" fmla="*/ 4064537 w 12191999"/>
                <a:gd name="connsiteY585" fmla="*/ 498290 h 1490383"/>
                <a:gd name="connsiteX586" fmla="*/ 4064537 w 12191999"/>
                <a:gd name="connsiteY586" fmla="*/ 490724 h 1490383"/>
                <a:gd name="connsiteX587" fmla="*/ 4066310 w 12191999"/>
                <a:gd name="connsiteY587" fmla="*/ 490724 h 1490383"/>
                <a:gd name="connsiteX588" fmla="*/ 4078724 w 12191999"/>
                <a:gd name="connsiteY588" fmla="*/ 490724 h 1490383"/>
                <a:gd name="connsiteX589" fmla="*/ 4078724 w 12191999"/>
                <a:gd name="connsiteY589" fmla="*/ 491805 h 1490383"/>
                <a:gd name="connsiteX590" fmla="*/ 4078724 w 12191999"/>
                <a:gd name="connsiteY590" fmla="*/ 499371 h 1490383"/>
                <a:gd name="connsiteX591" fmla="*/ 4079485 w 12191999"/>
                <a:gd name="connsiteY591" fmla="*/ 499371 h 1490383"/>
                <a:gd name="connsiteX592" fmla="*/ 4084805 w 12191999"/>
                <a:gd name="connsiteY592" fmla="*/ 499371 h 1490383"/>
                <a:gd name="connsiteX593" fmla="*/ 4094938 w 12191999"/>
                <a:gd name="connsiteY593" fmla="*/ 495047 h 1490383"/>
                <a:gd name="connsiteX594" fmla="*/ 4098990 w 12191999"/>
                <a:gd name="connsiteY594" fmla="*/ 498290 h 1490383"/>
                <a:gd name="connsiteX595" fmla="*/ 4098990 w 12191999"/>
                <a:gd name="connsiteY595" fmla="*/ 490724 h 1490383"/>
                <a:gd name="connsiteX596" fmla="*/ 4101271 w 12191999"/>
                <a:gd name="connsiteY596" fmla="*/ 490724 h 1490383"/>
                <a:gd name="connsiteX597" fmla="*/ 4117231 w 12191999"/>
                <a:gd name="connsiteY597" fmla="*/ 490724 h 1490383"/>
                <a:gd name="connsiteX598" fmla="*/ 4117231 w 12191999"/>
                <a:gd name="connsiteY598" fmla="*/ 491805 h 1490383"/>
                <a:gd name="connsiteX599" fmla="*/ 4117231 w 12191999"/>
                <a:gd name="connsiteY599" fmla="*/ 499371 h 1490383"/>
                <a:gd name="connsiteX600" fmla="*/ 4147632 w 12191999"/>
                <a:gd name="connsiteY600" fmla="*/ 499371 h 1490383"/>
                <a:gd name="connsiteX601" fmla="*/ 4147632 w 12191999"/>
                <a:gd name="connsiteY601" fmla="*/ 500992 h 1490383"/>
                <a:gd name="connsiteX602" fmla="*/ 4147632 w 12191999"/>
                <a:gd name="connsiteY602" fmla="*/ 512342 h 1490383"/>
                <a:gd name="connsiteX603" fmla="*/ 4173978 w 12191999"/>
                <a:gd name="connsiteY603" fmla="*/ 512342 h 1490383"/>
                <a:gd name="connsiteX604" fmla="*/ 4173978 w 12191999"/>
                <a:gd name="connsiteY604" fmla="*/ 542606 h 1490383"/>
                <a:gd name="connsiteX605" fmla="*/ 4174739 w 12191999"/>
                <a:gd name="connsiteY605" fmla="*/ 542606 h 1490383"/>
                <a:gd name="connsiteX606" fmla="*/ 4180058 w 12191999"/>
                <a:gd name="connsiteY606" fmla="*/ 542606 h 1490383"/>
                <a:gd name="connsiteX607" fmla="*/ 4180058 w 12191999"/>
                <a:gd name="connsiteY607" fmla="*/ 543687 h 1490383"/>
                <a:gd name="connsiteX608" fmla="*/ 4180058 w 12191999"/>
                <a:gd name="connsiteY608" fmla="*/ 551254 h 1490383"/>
                <a:gd name="connsiteX609" fmla="*/ 4184113 w 12191999"/>
                <a:gd name="connsiteY609" fmla="*/ 581518 h 1490383"/>
                <a:gd name="connsiteX610" fmla="*/ 4184872 w 12191999"/>
                <a:gd name="connsiteY610" fmla="*/ 581518 h 1490383"/>
                <a:gd name="connsiteX611" fmla="*/ 4190192 w 12191999"/>
                <a:gd name="connsiteY611" fmla="*/ 581518 h 1490383"/>
                <a:gd name="connsiteX612" fmla="*/ 4190192 w 12191999"/>
                <a:gd name="connsiteY612" fmla="*/ 582329 h 1490383"/>
                <a:gd name="connsiteX613" fmla="*/ 4190192 w 12191999"/>
                <a:gd name="connsiteY613" fmla="*/ 588004 h 1490383"/>
                <a:gd name="connsiteX614" fmla="*/ 4191206 w 12191999"/>
                <a:gd name="connsiteY614" fmla="*/ 588004 h 1490383"/>
                <a:gd name="connsiteX615" fmla="*/ 4198298 w 12191999"/>
                <a:gd name="connsiteY615" fmla="*/ 588004 h 1490383"/>
                <a:gd name="connsiteX616" fmla="*/ 4198298 w 12191999"/>
                <a:gd name="connsiteY616" fmla="*/ 618269 h 1490383"/>
                <a:gd name="connsiteX617" fmla="*/ 4200325 w 12191999"/>
                <a:gd name="connsiteY617" fmla="*/ 618269 h 1490383"/>
                <a:gd name="connsiteX618" fmla="*/ 4214512 w 12191999"/>
                <a:gd name="connsiteY618" fmla="*/ 618269 h 1490383"/>
                <a:gd name="connsiteX619" fmla="*/ 4214512 w 12191999"/>
                <a:gd name="connsiteY619" fmla="*/ 642048 h 1490383"/>
                <a:gd name="connsiteX620" fmla="*/ 4216539 w 12191999"/>
                <a:gd name="connsiteY620" fmla="*/ 643669 h 1490383"/>
                <a:gd name="connsiteX621" fmla="*/ 4216539 w 12191999"/>
                <a:gd name="connsiteY621" fmla="*/ 655019 h 1490383"/>
                <a:gd name="connsiteX622" fmla="*/ 4217299 w 12191999"/>
                <a:gd name="connsiteY622" fmla="*/ 655019 h 1490383"/>
                <a:gd name="connsiteX623" fmla="*/ 4222619 w 12191999"/>
                <a:gd name="connsiteY623" fmla="*/ 655019 h 1490383"/>
                <a:gd name="connsiteX624" fmla="*/ 4222619 w 12191999"/>
                <a:gd name="connsiteY624" fmla="*/ 678798 h 1490383"/>
                <a:gd name="connsiteX625" fmla="*/ 4223886 w 12191999"/>
                <a:gd name="connsiteY625" fmla="*/ 678798 h 1490383"/>
                <a:gd name="connsiteX626" fmla="*/ 4232752 w 12191999"/>
                <a:gd name="connsiteY626" fmla="*/ 678798 h 1490383"/>
                <a:gd name="connsiteX627" fmla="*/ 4234779 w 12191999"/>
                <a:gd name="connsiteY627" fmla="*/ 682852 h 1490383"/>
                <a:gd name="connsiteX628" fmla="*/ 4234779 w 12191999"/>
                <a:gd name="connsiteY628" fmla="*/ 696093 h 1490383"/>
                <a:gd name="connsiteX629" fmla="*/ 4236299 w 12191999"/>
                <a:gd name="connsiteY629" fmla="*/ 694201 h 1490383"/>
                <a:gd name="connsiteX630" fmla="*/ 4246939 w 12191999"/>
                <a:gd name="connsiteY630" fmla="*/ 680960 h 1490383"/>
                <a:gd name="connsiteX631" fmla="*/ 4275314 w 12191999"/>
                <a:gd name="connsiteY631" fmla="*/ 680960 h 1490383"/>
                <a:gd name="connsiteX632" fmla="*/ 4275314 w 12191999"/>
                <a:gd name="connsiteY632" fmla="*/ 767431 h 1490383"/>
                <a:gd name="connsiteX633" fmla="*/ 4276073 w 12191999"/>
                <a:gd name="connsiteY633" fmla="*/ 767431 h 1490383"/>
                <a:gd name="connsiteX634" fmla="*/ 4281393 w 12191999"/>
                <a:gd name="connsiteY634" fmla="*/ 767431 h 1490383"/>
                <a:gd name="connsiteX635" fmla="*/ 4282153 w 12191999"/>
                <a:gd name="connsiteY635" fmla="*/ 766080 h 1490383"/>
                <a:gd name="connsiteX636" fmla="*/ 4287473 w 12191999"/>
                <a:gd name="connsiteY636" fmla="*/ 756622 h 1490383"/>
                <a:gd name="connsiteX637" fmla="*/ 4287473 w 12191999"/>
                <a:gd name="connsiteY637" fmla="*/ 758514 h 1490383"/>
                <a:gd name="connsiteX638" fmla="*/ 4287473 w 12191999"/>
                <a:gd name="connsiteY638" fmla="*/ 771755 h 1490383"/>
                <a:gd name="connsiteX639" fmla="*/ 4291526 w 12191999"/>
                <a:gd name="connsiteY639" fmla="*/ 726358 h 1490383"/>
                <a:gd name="connsiteX640" fmla="*/ 4292286 w 12191999"/>
                <a:gd name="connsiteY640" fmla="*/ 726358 h 1490383"/>
                <a:gd name="connsiteX641" fmla="*/ 4297606 w 12191999"/>
                <a:gd name="connsiteY641" fmla="*/ 726358 h 1490383"/>
                <a:gd name="connsiteX642" fmla="*/ 4297606 w 12191999"/>
                <a:gd name="connsiteY642" fmla="*/ 661504 h 1490383"/>
                <a:gd name="connsiteX643" fmla="*/ 4298620 w 12191999"/>
                <a:gd name="connsiteY643" fmla="*/ 661504 h 1490383"/>
                <a:gd name="connsiteX644" fmla="*/ 4305713 w 12191999"/>
                <a:gd name="connsiteY644" fmla="*/ 661504 h 1490383"/>
                <a:gd name="connsiteX645" fmla="*/ 4317873 w 12191999"/>
                <a:gd name="connsiteY645" fmla="*/ 618269 h 1490383"/>
                <a:gd name="connsiteX646" fmla="*/ 4319140 w 12191999"/>
                <a:gd name="connsiteY646" fmla="*/ 618269 h 1490383"/>
                <a:gd name="connsiteX647" fmla="*/ 4328007 w 12191999"/>
                <a:gd name="connsiteY647" fmla="*/ 618269 h 1490383"/>
                <a:gd name="connsiteX648" fmla="*/ 4338140 w 12191999"/>
                <a:gd name="connsiteY648" fmla="*/ 661504 h 1490383"/>
                <a:gd name="connsiteX649" fmla="*/ 4339153 w 12191999"/>
                <a:gd name="connsiteY649" fmla="*/ 661504 h 1490383"/>
                <a:gd name="connsiteX650" fmla="*/ 4346247 w 12191999"/>
                <a:gd name="connsiteY650" fmla="*/ 661504 h 1490383"/>
                <a:gd name="connsiteX651" fmla="*/ 4346247 w 12191999"/>
                <a:gd name="connsiteY651" fmla="*/ 700416 h 1490383"/>
                <a:gd name="connsiteX652" fmla="*/ 4348020 w 12191999"/>
                <a:gd name="connsiteY652" fmla="*/ 700416 h 1490383"/>
                <a:gd name="connsiteX653" fmla="*/ 4360434 w 12191999"/>
                <a:gd name="connsiteY653" fmla="*/ 700416 h 1490383"/>
                <a:gd name="connsiteX654" fmla="*/ 4360434 w 12191999"/>
                <a:gd name="connsiteY654" fmla="*/ 702578 h 1490383"/>
                <a:gd name="connsiteX655" fmla="*/ 4360434 w 12191999"/>
                <a:gd name="connsiteY655" fmla="*/ 717710 h 1490383"/>
                <a:gd name="connsiteX656" fmla="*/ 4364487 w 12191999"/>
                <a:gd name="connsiteY656" fmla="*/ 715549 h 1490383"/>
                <a:gd name="connsiteX657" fmla="*/ 4364487 w 12191999"/>
                <a:gd name="connsiteY657" fmla="*/ 700416 h 1490383"/>
                <a:gd name="connsiteX658" fmla="*/ 4366007 w 12191999"/>
                <a:gd name="connsiteY658" fmla="*/ 700416 h 1490383"/>
                <a:gd name="connsiteX659" fmla="*/ 4376647 w 12191999"/>
                <a:gd name="connsiteY659" fmla="*/ 700416 h 1490383"/>
                <a:gd name="connsiteX660" fmla="*/ 4376647 w 12191999"/>
                <a:gd name="connsiteY660" fmla="*/ 702037 h 1490383"/>
                <a:gd name="connsiteX661" fmla="*/ 4376647 w 12191999"/>
                <a:gd name="connsiteY661" fmla="*/ 713387 h 1490383"/>
                <a:gd name="connsiteX662" fmla="*/ 4407048 w 12191999"/>
                <a:gd name="connsiteY662" fmla="*/ 713387 h 1490383"/>
                <a:gd name="connsiteX663" fmla="*/ 4407048 w 12191999"/>
                <a:gd name="connsiteY663" fmla="*/ 676637 h 1490383"/>
                <a:gd name="connsiteX664" fmla="*/ 4408314 w 12191999"/>
                <a:gd name="connsiteY664" fmla="*/ 676637 h 1490383"/>
                <a:gd name="connsiteX665" fmla="*/ 4417181 w 12191999"/>
                <a:gd name="connsiteY665" fmla="*/ 676637 h 1490383"/>
                <a:gd name="connsiteX666" fmla="*/ 4417181 w 12191999"/>
                <a:gd name="connsiteY666" fmla="*/ 698254 h 1490383"/>
                <a:gd name="connsiteX667" fmla="*/ 4419208 w 12191999"/>
                <a:gd name="connsiteY667" fmla="*/ 665828 h 1490383"/>
                <a:gd name="connsiteX668" fmla="*/ 4441501 w 12191999"/>
                <a:gd name="connsiteY668" fmla="*/ 665828 h 1490383"/>
                <a:gd name="connsiteX669" fmla="*/ 4441501 w 12191999"/>
                <a:gd name="connsiteY669" fmla="*/ 664206 h 1490383"/>
                <a:gd name="connsiteX670" fmla="*/ 4441501 w 12191999"/>
                <a:gd name="connsiteY670" fmla="*/ 652857 h 1490383"/>
                <a:gd name="connsiteX671" fmla="*/ 4442262 w 12191999"/>
                <a:gd name="connsiteY671" fmla="*/ 652857 h 1490383"/>
                <a:gd name="connsiteX672" fmla="*/ 4447582 w 12191999"/>
                <a:gd name="connsiteY672" fmla="*/ 652857 h 1490383"/>
                <a:gd name="connsiteX673" fmla="*/ 4447582 w 12191999"/>
                <a:gd name="connsiteY673" fmla="*/ 650966 h 1490383"/>
                <a:gd name="connsiteX674" fmla="*/ 4447582 w 12191999"/>
                <a:gd name="connsiteY674" fmla="*/ 637725 h 1490383"/>
                <a:gd name="connsiteX675" fmla="*/ 4451635 w 12191999"/>
                <a:gd name="connsiteY675" fmla="*/ 644210 h 1490383"/>
                <a:gd name="connsiteX676" fmla="*/ 4453915 w 12191999"/>
                <a:gd name="connsiteY676" fmla="*/ 644210 h 1490383"/>
                <a:gd name="connsiteX677" fmla="*/ 4469875 w 12191999"/>
                <a:gd name="connsiteY677" fmla="*/ 644210 h 1490383"/>
                <a:gd name="connsiteX678" fmla="*/ 4469875 w 12191999"/>
                <a:gd name="connsiteY678" fmla="*/ 643399 h 1490383"/>
                <a:gd name="connsiteX679" fmla="*/ 4469875 w 12191999"/>
                <a:gd name="connsiteY679" fmla="*/ 637725 h 1490383"/>
                <a:gd name="connsiteX680" fmla="*/ 4470636 w 12191999"/>
                <a:gd name="connsiteY680" fmla="*/ 637725 h 1490383"/>
                <a:gd name="connsiteX681" fmla="*/ 4475956 w 12191999"/>
                <a:gd name="connsiteY681" fmla="*/ 637725 h 1490383"/>
                <a:gd name="connsiteX682" fmla="*/ 4475956 w 12191999"/>
                <a:gd name="connsiteY682" fmla="*/ 639076 h 1490383"/>
                <a:gd name="connsiteX683" fmla="*/ 4475956 w 12191999"/>
                <a:gd name="connsiteY683" fmla="*/ 648534 h 1490383"/>
                <a:gd name="connsiteX684" fmla="*/ 4514462 w 12191999"/>
                <a:gd name="connsiteY684" fmla="*/ 648534 h 1490383"/>
                <a:gd name="connsiteX685" fmla="*/ 4514462 w 12191999"/>
                <a:gd name="connsiteY685" fmla="*/ 786887 h 1490383"/>
                <a:gd name="connsiteX686" fmla="*/ 4515982 w 12191999"/>
                <a:gd name="connsiteY686" fmla="*/ 786887 h 1490383"/>
                <a:gd name="connsiteX687" fmla="*/ 4526622 w 12191999"/>
                <a:gd name="connsiteY687" fmla="*/ 786887 h 1490383"/>
                <a:gd name="connsiteX688" fmla="*/ 4526622 w 12191999"/>
                <a:gd name="connsiteY688" fmla="*/ 773917 h 1490383"/>
                <a:gd name="connsiteX689" fmla="*/ 4530676 w 12191999"/>
                <a:gd name="connsiteY689" fmla="*/ 773917 h 1490383"/>
                <a:gd name="connsiteX690" fmla="*/ 4530676 w 12191999"/>
                <a:gd name="connsiteY690" fmla="*/ 786887 h 1490383"/>
                <a:gd name="connsiteX691" fmla="*/ 4561076 w 12191999"/>
                <a:gd name="connsiteY691" fmla="*/ 786887 h 1490383"/>
                <a:gd name="connsiteX692" fmla="*/ 4561076 w 12191999"/>
                <a:gd name="connsiteY692" fmla="*/ 756622 h 1490383"/>
                <a:gd name="connsiteX693" fmla="*/ 4573236 w 12191999"/>
                <a:gd name="connsiteY693" fmla="*/ 756622 h 1490383"/>
                <a:gd name="connsiteX694" fmla="*/ 4585396 w 12191999"/>
                <a:gd name="connsiteY694" fmla="*/ 754461 h 1490383"/>
                <a:gd name="connsiteX695" fmla="*/ 4589450 w 12191999"/>
                <a:gd name="connsiteY695" fmla="*/ 756622 h 1490383"/>
                <a:gd name="connsiteX696" fmla="*/ 4599583 w 12191999"/>
                <a:gd name="connsiteY696" fmla="*/ 756622 h 1490383"/>
                <a:gd name="connsiteX697" fmla="*/ 4599583 w 12191999"/>
                <a:gd name="connsiteY697" fmla="*/ 786887 h 1490383"/>
                <a:gd name="connsiteX698" fmla="*/ 4607690 w 12191999"/>
                <a:gd name="connsiteY698" fmla="*/ 786887 h 1490383"/>
                <a:gd name="connsiteX699" fmla="*/ 4607690 w 12191999"/>
                <a:gd name="connsiteY699" fmla="*/ 804182 h 1490383"/>
                <a:gd name="connsiteX700" fmla="*/ 4617026 w 12191999"/>
                <a:gd name="connsiteY700" fmla="*/ 805087 h 1490383"/>
                <a:gd name="connsiteX701" fmla="*/ 4629984 w 12191999"/>
                <a:gd name="connsiteY701" fmla="*/ 805087 h 1490383"/>
                <a:gd name="connsiteX702" fmla="*/ 4629984 w 12191999"/>
                <a:gd name="connsiteY702" fmla="*/ 789049 h 1490383"/>
                <a:gd name="connsiteX703" fmla="*/ 4697940 w 12191999"/>
                <a:gd name="connsiteY703" fmla="*/ 789049 h 1490383"/>
                <a:gd name="connsiteX704" fmla="*/ 4697940 w 12191999"/>
                <a:gd name="connsiteY704" fmla="*/ 703796 h 1490383"/>
                <a:gd name="connsiteX705" fmla="*/ 4769948 w 12191999"/>
                <a:gd name="connsiteY705" fmla="*/ 703796 h 1490383"/>
                <a:gd name="connsiteX706" fmla="*/ 4769948 w 12191999"/>
                <a:gd name="connsiteY706" fmla="*/ 782564 h 1490383"/>
                <a:gd name="connsiteX707" fmla="*/ 4771852 w 12191999"/>
                <a:gd name="connsiteY707" fmla="*/ 782564 h 1490383"/>
                <a:gd name="connsiteX708" fmla="*/ 4773094 w 12191999"/>
                <a:gd name="connsiteY708" fmla="*/ 805087 h 1490383"/>
                <a:gd name="connsiteX709" fmla="*/ 4782770 w 12191999"/>
                <a:gd name="connsiteY709" fmla="*/ 805087 h 1490383"/>
                <a:gd name="connsiteX710" fmla="*/ 4784012 w 12191999"/>
                <a:gd name="connsiteY710" fmla="*/ 782564 h 1490383"/>
                <a:gd name="connsiteX711" fmla="*/ 4790092 w 12191999"/>
                <a:gd name="connsiteY711" fmla="*/ 782564 h 1490383"/>
                <a:gd name="connsiteX712" fmla="*/ 4791334 w 12191999"/>
                <a:gd name="connsiteY712" fmla="*/ 805087 h 1490383"/>
                <a:gd name="connsiteX713" fmla="*/ 4841956 w 12191999"/>
                <a:gd name="connsiteY713" fmla="*/ 805087 h 1490383"/>
                <a:gd name="connsiteX714" fmla="*/ 4841956 w 12191999"/>
                <a:gd name="connsiteY714" fmla="*/ 642059 h 1490383"/>
                <a:gd name="connsiteX715" fmla="*/ 5039284 w 12191999"/>
                <a:gd name="connsiteY715" fmla="*/ 642059 h 1490383"/>
                <a:gd name="connsiteX716" fmla="*/ 5039284 w 12191999"/>
                <a:gd name="connsiteY716" fmla="*/ 805087 h 1490383"/>
                <a:gd name="connsiteX717" fmla="*/ 5057980 w 12191999"/>
                <a:gd name="connsiteY717" fmla="*/ 805087 h 1490383"/>
                <a:gd name="connsiteX718" fmla="*/ 5057980 w 12191999"/>
                <a:gd name="connsiteY718" fmla="*/ 722394 h 1490383"/>
                <a:gd name="connsiteX719" fmla="*/ 5153101 w 12191999"/>
                <a:gd name="connsiteY719" fmla="*/ 722394 h 1490383"/>
                <a:gd name="connsiteX720" fmla="*/ 5205564 w 12191999"/>
                <a:gd name="connsiteY720" fmla="*/ 657181 h 1490383"/>
                <a:gd name="connsiteX721" fmla="*/ 5270418 w 12191999"/>
                <a:gd name="connsiteY721" fmla="*/ 657181 h 1490383"/>
                <a:gd name="connsiteX722" fmla="*/ 5270418 w 12191999"/>
                <a:gd name="connsiteY722" fmla="*/ 732843 h 1490383"/>
                <a:gd name="connsiteX723" fmla="*/ 5278525 w 12191999"/>
                <a:gd name="connsiteY723" fmla="*/ 732843 h 1490383"/>
                <a:gd name="connsiteX724" fmla="*/ 5280552 w 12191999"/>
                <a:gd name="connsiteY724" fmla="*/ 726358 h 1490383"/>
                <a:gd name="connsiteX725" fmla="*/ 5286632 w 12191999"/>
                <a:gd name="connsiteY725" fmla="*/ 726358 h 1490383"/>
                <a:gd name="connsiteX726" fmla="*/ 5288659 w 12191999"/>
                <a:gd name="connsiteY726" fmla="*/ 735005 h 1490383"/>
                <a:gd name="connsiteX727" fmla="*/ 5300819 w 12191999"/>
                <a:gd name="connsiteY727" fmla="*/ 735005 h 1490383"/>
                <a:gd name="connsiteX728" fmla="*/ 5300819 w 12191999"/>
                <a:gd name="connsiteY728" fmla="*/ 728519 h 1490383"/>
                <a:gd name="connsiteX729" fmla="*/ 5323112 w 12191999"/>
                <a:gd name="connsiteY729" fmla="*/ 728519 h 1490383"/>
                <a:gd name="connsiteX730" fmla="*/ 5323112 w 12191999"/>
                <a:gd name="connsiteY730" fmla="*/ 735005 h 1490383"/>
                <a:gd name="connsiteX731" fmla="*/ 5343379 w 12191999"/>
                <a:gd name="connsiteY731" fmla="*/ 735005 h 1490383"/>
                <a:gd name="connsiteX732" fmla="*/ 5343379 w 12191999"/>
                <a:gd name="connsiteY732" fmla="*/ 780402 h 1490383"/>
                <a:gd name="connsiteX733" fmla="*/ 5357566 w 12191999"/>
                <a:gd name="connsiteY733" fmla="*/ 780402 h 1490383"/>
                <a:gd name="connsiteX734" fmla="*/ 5357566 w 12191999"/>
                <a:gd name="connsiteY734" fmla="*/ 767431 h 1490383"/>
                <a:gd name="connsiteX735" fmla="*/ 5373781 w 12191999"/>
                <a:gd name="connsiteY735" fmla="*/ 767431 h 1490383"/>
                <a:gd name="connsiteX736" fmla="*/ 5373781 w 12191999"/>
                <a:gd name="connsiteY736" fmla="*/ 588004 h 1490383"/>
                <a:gd name="connsiteX737" fmla="*/ 5379860 w 12191999"/>
                <a:gd name="connsiteY737" fmla="*/ 581518 h 1490383"/>
                <a:gd name="connsiteX738" fmla="*/ 5452821 w 12191999"/>
                <a:gd name="connsiteY738" fmla="*/ 581518 h 1490383"/>
                <a:gd name="connsiteX739" fmla="*/ 5452821 w 12191999"/>
                <a:gd name="connsiteY739" fmla="*/ 590166 h 1490383"/>
                <a:gd name="connsiteX740" fmla="*/ 5462954 w 12191999"/>
                <a:gd name="connsiteY740" fmla="*/ 590166 h 1490383"/>
                <a:gd name="connsiteX741" fmla="*/ 5462954 w 12191999"/>
                <a:gd name="connsiteY741" fmla="*/ 704740 h 1490383"/>
                <a:gd name="connsiteX742" fmla="*/ 5485248 w 12191999"/>
                <a:gd name="connsiteY742" fmla="*/ 704740 h 1490383"/>
                <a:gd name="connsiteX743" fmla="*/ 5485248 w 12191999"/>
                <a:gd name="connsiteY743" fmla="*/ 637725 h 1490383"/>
                <a:gd name="connsiteX744" fmla="*/ 5511595 w 12191999"/>
                <a:gd name="connsiteY744" fmla="*/ 637725 h 1490383"/>
                <a:gd name="connsiteX745" fmla="*/ 5515648 w 12191999"/>
                <a:gd name="connsiteY745" fmla="*/ 633401 h 1490383"/>
                <a:gd name="connsiteX746" fmla="*/ 5523755 w 12191999"/>
                <a:gd name="connsiteY746" fmla="*/ 633401 h 1490383"/>
                <a:gd name="connsiteX747" fmla="*/ 5527809 w 12191999"/>
                <a:gd name="connsiteY747" fmla="*/ 637725 h 1490383"/>
                <a:gd name="connsiteX748" fmla="*/ 5550102 w 12191999"/>
                <a:gd name="connsiteY748" fmla="*/ 637725 h 1490383"/>
                <a:gd name="connsiteX749" fmla="*/ 5550102 w 12191999"/>
                <a:gd name="connsiteY749" fmla="*/ 520989 h 1490383"/>
                <a:gd name="connsiteX750" fmla="*/ 5606849 w 12191999"/>
                <a:gd name="connsiteY750" fmla="*/ 510180 h 1490383"/>
                <a:gd name="connsiteX751" fmla="*/ 5606849 w 12191999"/>
                <a:gd name="connsiteY751" fmla="*/ 511261 h 1490383"/>
                <a:gd name="connsiteX752" fmla="*/ 5606849 w 12191999"/>
                <a:gd name="connsiteY752" fmla="*/ 518827 h 1490383"/>
                <a:gd name="connsiteX753" fmla="*/ 5633197 w 12191999"/>
                <a:gd name="connsiteY753" fmla="*/ 518827 h 1490383"/>
                <a:gd name="connsiteX754" fmla="*/ 5633197 w 12191999"/>
                <a:gd name="connsiteY754" fmla="*/ 773917 h 1490383"/>
                <a:gd name="connsiteX755" fmla="*/ 5655490 w 12191999"/>
                <a:gd name="connsiteY755" fmla="*/ 773917 h 1490383"/>
                <a:gd name="connsiteX756" fmla="*/ 5655490 w 12191999"/>
                <a:gd name="connsiteY756" fmla="*/ 769593 h 1490383"/>
                <a:gd name="connsiteX757" fmla="*/ 5667650 w 12191999"/>
                <a:gd name="connsiteY757" fmla="*/ 769593 h 1490383"/>
                <a:gd name="connsiteX758" fmla="*/ 5667650 w 12191999"/>
                <a:gd name="connsiteY758" fmla="*/ 773917 h 1490383"/>
                <a:gd name="connsiteX759" fmla="*/ 5691970 w 12191999"/>
                <a:gd name="connsiteY759" fmla="*/ 773917 h 1490383"/>
                <a:gd name="connsiteX760" fmla="*/ 5691970 w 12191999"/>
                <a:gd name="connsiteY760" fmla="*/ 760946 h 1490383"/>
                <a:gd name="connsiteX761" fmla="*/ 5720344 w 12191999"/>
                <a:gd name="connsiteY761" fmla="*/ 760946 h 1490383"/>
                <a:gd name="connsiteX762" fmla="*/ 5732504 w 12191999"/>
                <a:gd name="connsiteY762" fmla="*/ 756622 h 1490383"/>
                <a:gd name="connsiteX763" fmla="*/ 5752772 w 12191999"/>
                <a:gd name="connsiteY763" fmla="*/ 760946 h 1490383"/>
                <a:gd name="connsiteX764" fmla="*/ 5752772 w 12191999"/>
                <a:gd name="connsiteY764" fmla="*/ 743652 h 1490383"/>
                <a:gd name="connsiteX765" fmla="*/ 5760878 w 12191999"/>
                <a:gd name="connsiteY765" fmla="*/ 743652 h 1490383"/>
                <a:gd name="connsiteX766" fmla="*/ 5760878 w 12191999"/>
                <a:gd name="connsiteY766" fmla="*/ 730681 h 1490383"/>
                <a:gd name="connsiteX767" fmla="*/ 5817625 w 12191999"/>
                <a:gd name="connsiteY767" fmla="*/ 730681 h 1490383"/>
                <a:gd name="connsiteX768" fmla="*/ 5817625 w 12191999"/>
                <a:gd name="connsiteY768" fmla="*/ 700416 h 1490383"/>
                <a:gd name="connsiteX769" fmla="*/ 5835865 w 12191999"/>
                <a:gd name="connsiteY769" fmla="*/ 700416 h 1490383"/>
                <a:gd name="connsiteX770" fmla="*/ 5835865 w 12191999"/>
                <a:gd name="connsiteY770" fmla="*/ 693931 h 1490383"/>
                <a:gd name="connsiteX771" fmla="*/ 5848025 w 12191999"/>
                <a:gd name="connsiteY771" fmla="*/ 693931 h 1490383"/>
                <a:gd name="connsiteX772" fmla="*/ 5848025 w 12191999"/>
                <a:gd name="connsiteY772" fmla="*/ 700416 h 1490383"/>
                <a:gd name="connsiteX773" fmla="*/ 5864239 w 12191999"/>
                <a:gd name="connsiteY773" fmla="*/ 700416 h 1490383"/>
                <a:gd name="connsiteX774" fmla="*/ 5864239 w 12191999"/>
                <a:gd name="connsiteY774" fmla="*/ 750137 h 1490383"/>
                <a:gd name="connsiteX775" fmla="*/ 5896666 w 12191999"/>
                <a:gd name="connsiteY775" fmla="*/ 750137 h 1490383"/>
                <a:gd name="connsiteX776" fmla="*/ 5896666 w 12191999"/>
                <a:gd name="connsiteY776" fmla="*/ 724196 h 1490383"/>
                <a:gd name="connsiteX777" fmla="*/ 5935174 w 12191999"/>
                <a:gd name="connsiteY777" fmla="*/ 724196 h 1490383"/>
                <a:gd name="connsiteX778" fmla="*/ 5935174 w 12191999"/>
                <a:gd name="connsiteY778" fmla="*/ 693931 h 1490383"/>
                <a:gd name="connsiteX779" fmla="*/ 5983814 w 12191999"/>
                <a:gd name="connsiteY779" fmla="*/ 693931 h 1490383"/>
                <a:gd name="connsiteX780" fmla="*/ 5983814 w 12191999"/>
                <a:gd name="connsiteY780" fmla="*/ 805087 h 1490383"/>
                <a:gd name="connsiteX781" fmla="*/ 5983814 w 12191999"/>
                <a:gd name="connsiteY781" fmla="*/ 818866 h 1490383"/>
                <a:gd name="connsiteX782" fmla="*/ 6047612 w 12191999"/>
                <a:gd name="connsiteY782" fmla="*/ 818866 h 1490383"/>
                <a:gd name="connsiteX783" fmla="*/ 6047164 w 12191999"/>
                <a:gd name="connsiteY783" fmla="*/ 724196 h 1490383"/>
                <a:gd name="connsiteX784" fmla="*/ 6067431 w 12191999"/>
                <a:gd name="connsiteY784" fmla="*/ 724196 h 1490383"/>
                <a:gd name="connsiteX785" fmla="*/ 6067938 w 12191999"/>
                <a:gd name="connsiteY785" fmla="*/ 723115 h 1490383"/>
                <a:gd name="connsiteX786" fmla="*/ 6071484 w 12191999"/>
                <a:gd name="connsiteY786" fmla="*/ 715549 h 1490383"/>
                <a:gd name="connsiteX787" fmla="*/ 6073258 w 12191999"/>
                <a:gd name="connsiteY787" fmla="*/ 715819 h 1490383"/>
                <a:gd name="connsiteX788" fmla="*/ 6085671 w 12191999"/>
                <a:gd name="connsiteY788" fmla="*/ 717710 h 1490383"/>
                <a:gd name="connsiteX789" fmla="*/ 6086178 w 12191999"/>
                <a:gd name="connsiteY789" fmla="*/ 719062 h 1490383"/>
                <a:gd name="connsiteX790" fmla="*/ 6089724 w 12191999"/>
                <a:gd name="connsiteY790" fmla="*/ 728519 h 1490383"/>
                <a:gd name="connsiteX791" fmla="*/ 6116071 w 12191999"/>
                <a:gd name="connsiteY791" fmla="*/ 730681 h 1490383"/>
                <a:gd name="connsiteX792" fmla="*/ 6116071 w 12191999"/>
                <a:gd name="connsiteY792" fmla="*/ 607460 h 1490383"/>
                <a:gd name="connsiteX793" fmla="*/ 6118098 w 12191999"/>
                <a:gd name="connsiteY793" fmla="*/ 607460 h 1490383"/>
                <a:gd name="connsiteX794" fmla="*/ 6132285 w 12191999"/>
                <a:gd name="connsiteY794" fmla="*/ 607460 h 1490383"/>
                <a:gd name="connsiteX795" fmla="*/ 6132285 w 12191999"/>
                <a:gd name="connsiteY795" fmla="*/ 471268 h 1490383"/>
                <a:gd name="connsiteX796" fmla="*/ 6134058 w 12191999"/>
                <a:gd name="connsiteY796" fmla="*/ 471268 h 1490383"/>
                <a:gd name="connsiteX797" fmla="*/ 6146472 w 12191999"/>
                <a:gd name="connsiteY797" fmla="*/ 471268 h 1490383"/>
                <a:gd name="connsiteX798" fmla="*/ 6268073 w 12191999"/>
                <a:gd name="connsiteY798" fmla="*/ 471268 h 1490383"/>
                <a:gd name="connsiteX799" fmla="*/ 6270353 w 12191999"/>
                <a:gd name="connsiteY799" fmla="*/ 471268 h 1490383"/>
                <a:gd name="connsiteX800" fmla="*/ 6286314 w 12191999"/>
                <a:gd name="connsiteY800" fmla="*/ 471268 h 1490383"/>
                <a:gd name="connsiteX801" fmla="*/ 6286314 w 12191999"/>
                <a:gd name="connsiteY801" fmla="*/ 611783 h 1490383"/>
                <a:gd name="connsiteX802" fmla="*/ 6287834 w 12191999"/>
                <a:gd name="connsiteY802" fmla="*/ 611513 h 1490383"/>
                <a:gd name="connsiteX803" fmla="*/ 6298474 w 12191999"/>
                <a:gd name="connsiteY803" fmla="*/ 609622 h 1490383"/>
                <a:gd name="connsiteX804" fmla="*/ 6296447 w 12191999"/>
                <a:gd name="connsiteY804" fmla="*/ 698254 h 1490383"/>
                <a:gd name="connsiteX805" fmla="*/ 6297967 w 12191999"/>
                <a:gd name="connsiteY805" fmla="*/ 698525 h 1490383"/>
                <a:gd name="connsiteX806" fmla="*/ 6308607 w 12191999"/>
                <a:gd name="connsiteY806" fmla="*/ 700416 h 1490383"/>
                <a:gd name="connsiteX807" fmla="*/ 6308860 w 12191999"/>
                <a:gd name="connsiteY807" fmla="*/ 701227 h 1490383"/>
                <a:gd name="connsiteX808" fmla="*/ 6310634 w 12191999"/>
                <a:gd name="connsiteY808" fmla="*/ 706902 h 1490383"/>
                <a:gd name="connsiteX809" fmla="*/ 6311394 w 12191999"/>
                <a:gd name="connsiteY809" fmla="*/ 704470 h 1490383"/>
                <a:gd name="connsiteX810" fmla="*/ 6316714 w 12191999"/>
                <a:gd name="connsiteY810" fmla="*/ 687446 h 1490383"/>
                <a:gd name="connsiteX811" fmla="*/ 6318487 w 12191999"/>
                <a:gd name="connsiteY811" fmla="*/ 687446 h 1490383"/>
                <a:gd name="connsiteX812" fmla="*/ 6330901 w 12191999"/>
                <a:gd name="connsiteY812" fmla="*/ 687446 h 1490383"/>
                <a:gd name="connsiteX813" fmla="*/ 6330901 w 12191999"/>
                <a:gd name="connsiteY813" fmla="*/ 719872 h 1490383"/>
                <a:gd name="connsiteX814" fmla="*/ 6331914 w 12191999"/>
                <a:gd name="connsiteY814" fmla="*/ 720413 h 1490383"/>
                <a:gd name="connsiteX815" fmla="*/ 6339008 w 12191999"/>
                <a:gd name="connsiteY815" fmla="*/ 724196 h 1490383"/>
                <a:gd name="connsiteX816" fmla="*/ 6339008 w 12191999"/>
                <a:gd name="connsiteY816" fmla="*/ 725547 h 1490383"/>
                <a:gd name="connsiteX817" fmla="*/ 6339008 w 12191999"/>
                <a:gd name="connsiteY817" fmla="*/ 735005 h 1490383"/>
                <a:gd name="connsiteX818" fmla="*/ 6383595 w 12191999"/>
                <a:gd name="connsiteY818" fmla="*/ 735005 h 1490383"/>
                <a:gd name="connsiteX819" fmla="*/ 6383595 w 12191999"/>
                <a:gd name="connsiteY819" fmla="*/ 736086 h 1490383"/>
                <a:gd name="connsiteX820" fmla="*/ 6383595 w 12191999"/>
                <a:gd name="connsiteY820" fmla="*/ 743652 h 1490383"/>
                <a:gd name="connsiteX821" fmla="*/ 6385621 w 12191999"/>
                <a:gd name="connsiteY821" fmla="*/ 743652 h 1490383"/>
                <a:gd name="connsiteX822" fmla="*/ 6399808 w 12191999"/>
                <a:gd name="connsiteY822" fmla="*/ 743652 h 1490383"/>
                <a:gd name="connsiteX823" fmla="*/ 6399808 w 12191999"/>
                <a:gd name="connsiteY823" fmla="*/ 713387 h 1490383"/>
                <a:gd name="connsiteX824" fmla="*/ 6444395 w 12191999"/>
                <a:gd name="connsiteY824" fmla="*/ 713387 h 1490383"/>
                <a:gd name="connsiteX825" fmla="*/ 6444395 w 12191999"/>
                <a:gd name="connsiteY825" fmla="*/ 712036 h 1490383"/>
                <a:gd name="connsiteX826" fmla="*/ 6444395 w 12191999"/>
                <a:gd name="connsiteY826" fmla="*/ 702578 h 1490383"/>
                <a:gd name="connsiteX827" fmla="*/ 6445409 w 12191999"/>
                <a:gd name="connsiteY827" fmla="*/ 702578 h 1490383"/>
                <a:gd name="connsiteX828" fmla="*/ 6452502 w 12191999"/>
                <a:gd name="connsiteY828" fmla="*/ 702578 h 1490383"/>
                <a:gd name="connsiteX829" fmla="*/ 6452502 w 12191999"/>
                <a:gd name="connsiteY829" fmla="*/ 700687 h 1490383"/>
                <a:gd name="connsiteX830" fmla="*/ 6452502 w 12191999"/>
                <a:gd name="connsiteY830" fmla="*/ 687446 h 1490383"/>
                <a:gd name="connsiteX831" fmla="*/ 6453262 w 12191999"/>
                <a:gd name="connsiteY831" fmla="*/ 687446 h 1490383"/>
                <a:gd name="connsiteX832" fmla="*/ 6458582 w 12191999"/>
                <a:gd name="connsiteY832" fmla="*/ 687446 h 1490383"/>
                <a:gd name="connsiteX833" fmla="*/ 6458582 w 12191999"/>
                <a:gd name="connsiteY833" fmla="*/ 686365 h 1490383"/>
                <a:gd name="connsiteX834" fmla="*/ 6458582 w 12191999"/>
                <a:gd name="connsiteY834" fmla="*/ 678798 h 1490383"/>
                <a:gd name="connsiteX835" fmla="*/ 6460609 w 12191999"/>
                <a:gd name="connsiteY835" fmla="*/ 678798 h 1490383"/>
                <a:gd name="connsiteX836" fmla="*/ 6474796 w 12191999"/>
                <a:gd name="connsiteY836" fmla="*/ 678798 h 1490383"/>
                <a:gd name="connsiteX837" fmla="*/ 6474796 w 12191999"/>
                <a:gd name="connsiteY837" fmla="*/ 679879 h 1490383"/>
                <a:gd name="connsiteX838" fmla="*/ 6474796 w 12191999"/>
                <a:gd name="connsiteY838" fmla="*/ 687446 h 1490383"/>
                <a:gd name="connsiteX839" fmla="*/ 6497089 w 12191999"/>
                <a:gd name="connsiteY839" fmla="*/ 687446 h 1490383"/>
                <a:gd name="connsiteX840" fmla="*/ 6497089 w 12191999"/>
                <a:gd name="connsiteY840" fmla="*/ 685554 h 1490383"/>
                <a:gd name="connsiteX841" fmla="*/ 6497089 w 12191999"/>
                <a:gd name="connsiteY841" fmla="*/ 672313 h 1490383"/>
                <a:gd name="connsiteX842" fmla="*/ 6498863 w 12191999"/>
                <a:gd name="connsiteY842" fmla="*/ 672313 h 1490383"/>
                <a:gd name="connsiteX843" fmla="*/ 6511276 w 12191999"/>
                <a:gd name="connsiteY843" fmla="*/ 672313 h 1490383"/>
                <a:gd name="connsiteX844" fmla="*/ 6511276 w 12191999"/>
                <a:gd name="connsiteY844" fmla="*/ 696093 h 1490383"/>
                <a:gd name="connsiteX845" fmla="*/ 6512290 w 12191999"/>
                <a:gd name="connsiteY845" fmla="*/ 696093 h 1490383"/>
                <a:gd name="connsiteX846" fmla="*/ 6519383 w 12191999"/>
                <a:gd name="connsiteY846" fmla="*/ 696093 h 1490383"/>
                <a:gd name="connsiteX847" fmla="*/ 6519383 w 12191999"/>
                <a:gd name="connsiteY847" fmla="*/ 695012 h 1490383"/>
                <a:gd name="connsiteX848" fmla="*/ 6519383 w 12191999"/>
                <a:gd name="connsiteY848" fmla="*/ 687446 h 1490383"/>
                <a:gd name="connsiteX849" fmla="*/ 6521156 w 12191999"/>
                <a:gd name="connsiteY849" fmla="*/ 687446 h 1490383"/>
                <a:gd name="connsiteX850" fmla="*/ 6533570 w 12191999"/>
                <a:gd name="connsiteY850" fmla="*/ 687446 h 1490383"/>
                <a:gd name="connsiteX851" fmla="*/ 6533570 w 12191999"/>
                <a:gd name="connsiteY851" fmla="*/ 713387 h 1490383"/>
                <a:gd name="connsiteX852" fmla="*/ 6535597 w 12191999"/>
                <a:gd name="connsiteY852" fmla="*/ 713387 h 1490383"/>
                <a:gd name="connsiteX853" fmla="*/ 6549783 w 12191999"/>
                <a:gd name="connsiteY853" fmla="*/ 713387 h 1490383"/>
                <a:gd name="connsiteX854" fmla="*/ 6549783 w 12191999"/>
                <a:gd name="connsiteY854" fmla="*/ 715008 h 1490383"/>
                <a:gd name="connsiteX855" fmla="*/ 6549783 w 12191999"/>
                <a:gd name="connsiteY855" fmla="*/ 726358 h 1490383"/>
                <a:gd name="connsiteX856" fmla="*/ 6550543 w 12191999"/>
                <a:gd name="connsiteY856" fmla="*/ 726358 h 1490383"/>
                <a:gd name="connsiteX857" fmla="*/ 6555864 w 12191999"/>
                <a:gd name="connsiteY857" fmla="*/ 726358 h 1490383"/>
                <a:gd name="connsiteX858" fmla="*/ 6555864 w 12191999"/>
                <a:gd name="connsiteY858" fmla="*/ 725547 h 1490383"/>
                <a:gd name="connsiteX859" fmla="*/ 6555864 w 12191999"/>
                <a:gd name="connsiteY859" fmla="*/ 719872 h 1490383"/>
                <a:gd name="connsiteX860" fmla="*/ 6586264 w 12191999"/>
                <a:gd name="connsiteY860" fmla="*/ 719872 h 1490383"/>
                <a:gd name="connsiteX861" fmla="*/ 6586264 w 12191999"/>
                <a:gd name="connsiteY861" fmla="*/ 743652 h 1490383"/>
                <a:gd name="connsiteX862" fmla="*/ 6587277 w 12191999"/>
                <a:gd name="connsiteY862" fmla="*/ 743652 h 1490383"/>
                <a:gd name="connsiteX863" fmla="*/ 6594371 w 12191999"/>
                <a:gd name="connsiteY863" fmla="*/ 743652 h 1490383"/>
                <a:gd name="connsiteX864" fmla="*/ 6594371 w 12191999"/>
                <a:gd name="connsiteY864" fmla="*/ 744733 h 1490383"/>
                <a:gd name="connsiteX865" fmla="*/ 6594371 w 12191999"/>
                <a:gd name="connsiteY865" fmla="*/ 752299 h 1490383"/>
                <a:gd name="connsiteX866" fmla="*/ 6595131 w 12191999"/>
                <a:gd name="connsiteY866" fmla="*/ 752299 h 1490383"/>
                <a:gd name="connsiteX867" fmla="*/ 6600451 w 12191999"/>
                <a:gd name="connsiteY867" fmla="*/ 752299 h 1490383"/>
                <a:gd name="connsiteX868" fmla="*/ 6600451 w 12191999"/>
                <a:gd name="connsiteY868" fmla="*/ 750137 h 1490383"/>
                <a:gd name="connsiteX869" fmla="*/ 6600451 w 12191999"/>
                <a:gd name="connsiteY869" fmla="*/ 735005 h 1490383"/>
                <a:gd name="connsiteX870" fmla="*/ 6601464 w 12191999"/>
                <a:gd name="connsiteY870" fmla="*/ 735005 h 1490383"/>
                <a:gd name="connsiteX871" fmla="*/ 6608558 w 12191999"/>
                <a:gd name="connsiteY871" fmla="*/ 735005 h 1490383"/>
                <a:gd name="connsiteX872" fmla="*/ 6608558 w 12191999"/>
                <a:gd name="connsiteY872" fmla="*/ 736086 h 1490383"/>
                <a:gd name="connsiteX873" fmla="*/ 6608558 w 12191999"/>
                <a:gd name="connsiteY873" fmla="*/ 743652 h 1490383"/>
                <a:gd name="connsiteX874" fmla="*/ 6613878 w 12191999"/>
                <a:gd name="connsiteY874" fmla="*/ 741659 h 1490383"/>
                <a:gd name="connsiteX875" fmla="*/ 6614638 w 12191999"/>
                <a:gd name="connsiteY875" fmla="*/ 740679 h 1490383"/>
                <a:gd name="connsiteX876" fmla="*/ 6614638 w 12191999"/>
                <a:gd name="connsiteY876" fmla="*/ 735005 h 1490383"/>
                <a:gd name="connsiteX877" fmla="*/ 6653145 w 12191999"/>
                <a:gd name="connsiteY877" fmla="*/ 735005 h 1490383"/>
                <a:gd name="connsiteX878" fmla="*/ 6653145 w 12191999"/>
                <a:gd name="connsiteY878" fmla="*/ 758784 h 1490383"/>
                <a:gd name="connsiteX879" fmla="*/ 6655171 w 12191999"/>
                <a:gd name="connsiteY879" fmla="*/ 758784 h 1490383"/>
                <a:gd name="connsiteX880" fmla="*/ 6669358 w 12191999"/>
                <a:gd name="connsiteY880" fmla="*/ 758784 h 1490383"/>
                <a:gd name="connsiteX881" fmla="*/ 6669358 w 12191999"/>
                <a:gd name="connsiteY881" fmla="*/ 759865 h 1490383"/>
                <a:gd name="connsiteX882" fmla="*/ 6669358 w 12191999"/>
                <a:gd name="connsiteY882" fmla="*/ 767431 h 1490383"/>
                <a:gd name="connsiteX883" fmla="*/ 6671132 w 12191999"/>
                <a:gd name="connsiteY883" fmla="*/ 767431 h 1490383"/>
                <a:gd name="connsiteX884" fmla="*/ 6683545 w 12191999"/>
                <a:gd name="connsiteY884" fmla="*/ 767431 h 1490383"/>
                <a:gd name="connsiteX885" fmla="*/ 6683545 w 12191999"/>
                <a:gd name="connsiteY885" fmla="*/ 743652 h 1490383"/>
                <a:gd name="connsiteX886" fmla="*/ 6684558 w 12191999"/>
                <a:gd name="connsiteY886" fmla="*/ 743652 h 1490383"/>
                <a:gd name="connsiteX887" fmla="*/ 6691652 w 12191999"/>
                <a:gd name="connsiteY887" fmla="*/ 743652 h 1490383"/>
                <a:gd name="connsiteX888" fmla="*/ 6691652 w 12191999"/>
                <a:gd name="connsiteY888" fmla="*/ 711225 h 1490383"/>
                <a:gd name="connsiteX889" fmla="*/ 6692665 w 12191999"/>
                <a:gd name="connsiteY889" fmla="*/ 711225 h 1490383"/>
                <a:gd name="connsiteX890" fmla="*/ 6699759 w 12191999"/>
                <a:gd name="connsiteY890" fmla="*/ 711225 h 1490383"/>
                <a:gd name="connsiteX891" fmla="*/ 6699759 w 12191999"/>
                <a:gd name="connsiteY891" fmla="*/ 709334 h 1490383"/>
                <a:gd name="connsiteX892" fmla="*/ 6699759 w 12191999"/>
                <a:gd name="connsiteY892" fmla="*/ 696093 h 1490383"/>
                <a:gd name="connsiteX893" fmla="*/ 6698492 w 12191999"/>
                <a:gd name="connsiteY893" fmla="*/ 694471 h 1490383"/>
                <a:gd name="connsiteX894" fmla="*/ 6703812 w 12191999"/>
                <a:gd name="connsiteY894" fmla="*/ 683122 h 1490383"/>
                <a:gd name="connsiteX895" fmla="*/ 6711919 w 12191999"/>
                <a:gd name="connsiteY895" fmla="*/ 711225 h 1490383"/>
                <a:gd name="connsiteX896" fmla="*/ 6712679 w 12191999"/>
                <a:gd name="connsiteY896" fmla="*/ 711225 h 1490383"/>
                <a:gd name="connsiteX897" fmla="*/ 6717999 w 12191999"/>
                <a:gd name="connsiteY897" fmla="*/ 711225 h 1490383"/>
                <a:gd name="connsiteX898" fmla="*/ 6717999 w 12191999"/>
                <a:gd name="connsiteY898" fmla="*/ 605298 h 1490383"/>
                <a:gd name="connsiteX899" fmla="*/ 6719519 w 12191999"/>
                <a:gd name="connsiteY899" fmla="*/ 605298 h 1490383"/>
                <a:gd name="connsiteX900" fmla="*/ 6730159 w 12191999"/>
                <a:gd name="connsiteY900" fmla="*/ 605298 h 1490383"/>
                <a:gd name="connsiteX901" fmla="*/ 6730159 w 12191999"/>
                <a:gd name="connsiteY901" fmla="*/ 557739 h 1490383"/>
                <a:gd name="connsiteX902" fmla="*/ 6756506 w 12191999"/>
                <a:gd name="connsiteY902" fmla="*/ 557739 h 1490383"/>
                <a:gd name="connsiteX903" fmla="*/ 6756506 w 12191999"/>
                <a:gd name="connsiteY903" fmla="*/ 536121 h 1490383"/>
                <a:gd name="connsiteX904" fmla="*/ 6790960 w 12191999"/>
                <a:gd name="connsiteY904" fmla="*/ 536121 h 1490383"/>
                <a:gd name="connsiteX905" fmla="*/ 6790960 w 12191999"/>
                <a:gd name="connsiteY905" fmla="*/ 538553 h 1490383"/>
                <a:gd name="connsiteX906" fmla="*/ 6790960 w 12191999"/>
                <a:gd name="connsiteY906" fmla="*/ 555577 h 1490383"/>
                <a:gd name="connsiteX907" fmla="*/ 6793240 w 12191999"/>
                <a:gd name="connsiteY907" fmla="*/ 555577 h 1490383"/>
                <a:gd name="connsiteX908" fmla="*/ 6809200 w 12191999"/>
                <a:gd name="connsiteY908" fmla="*/ 555577 h 1490383"/>
                <a:gd name="connsiteX909" fmla="*/ 6809200 w 12191999"/>
                <a:gd name="connsiteY909" fmla="*/ 603136 h 1490383"/>
                <a:gd name="connsiteX910" fmla="*/ 6810213 w 12191999"/>
                <a:gd name="connsiteY910" fmla="*/ 603136 h 1490383"/>
                <a:gd name="connsiteX911" fmla="*/ 6817307 w 12191999"/>
                <a:gd name="connsiteY911" fmla="*/ 603136 h 1490383"/>
                <a:gd name="connsiteX912" fmla="*/ 6831494 w 12191999"/>
                <a:gd name="connsiteY912" fmla="*/ 607460 h 1490383"/>
                <a:gd name="connsiteX913" fmla="*/ 6831494 w 12191999"/>
                <a:gd name="connsiteY913" fmla="*/ 646372 h 1490383"/>
                <a:gd name="connsiteX914" fmla="*/ 6832507 w 12191999"/>
                <a:gd name="connsiteY914" fmla="*/ 646372 h 1490383"/>
                <a:gd name="connsiteX915" fmla="*/ 6839600 w 12191999"/>
                <a:gd name="connsiteY915" fmla="*/ 646372 h 1490383"/>
                <a:gd name="connsiteX916" fmla="*/ 6839600 w 12191999"/>
                <a:gd name="connsiteY916" fmla="*/ 647993 h 1490383"/>
                <a:gd name="connsiteX917" fmla="*/ 6839600 w 12191999"/>
                <a:gd name="connsiteY917" fmla="*/ 659342 h 1490383"/>
                <a:gd name="connsiteX918" fmla="*/ 6841627 w 12191999"/>
                <a:gd name="connsiteY918" fmla="*/ 659342 h 1490383"/>
                <a:gd name="connsiteX919" fmla="*/ 6855814 w 12191999"/>
                <a:gd name="connsiteY919" fmla="*/ 659342 h 1490383"/>
                <a:gd name="connsiteX920" fmla="*/ 6861894 w 12191999"/>
                <a:gd name="connsiteY920" fmla="*/ 665828 h 1490383"/>
                <a:gd name="connsiteX921" fmla="*/ 6861894 w 12191999"/>
                <a:gd name="connsiteY921" fmla="*/ 687446 h 1490383"/>
                <a:gd name="connsiteX922" fmla="*/ 6864174 w 12191999"/>
                <a:gd name="connsiteY922" fmla="*/ 687446 h 1490383"/>
                <a:gd name="connsiteX923" fmla="*/ 6880134 w 12191999"/>
                <a:gd name="connsiteY923" fmla="*/ 687446 h 1490383"/>
                <a:gd name="connsiteX924" fmla="*/ 6880134 w 12191999"/>
                <a:gd name="connsiteY924" fmla="*/ 688526 h 1490383"/>
                <a:gd name="connsiteX925" fmla="*/ 6880134 w 12191999"/>
                <a:gd name="connsiteY925" fmla="*/ 696093 h 1490383"/>
                <a:gd name="connsiteX926" fmla="*/ 6881401 w 12191999"/>
                <a:gd name="connsiteY926" fmla="*/ 696093 h 1490383"/>
                <a:gd name="connsiteX927" fmla="*/ 6890268 w 12191999"/>
                <a:gd name="connsiteY927" fmla="*/ 696093 h 1490383"/>
                <a:gd name="connsiteX928" fmla="*/ 6890268 w 12191999"/>
                <a:gd name="connsiteY928" fmla="*/ 698254 h 1490383"/>
                <a:gd name="connsiteX929" fmla="*/ 6890268 w 12191999"/>
                <a:gd name="connsiteY929" fmla="*/ 713387 h 1490383"/>
                <a:gd name="connsiteX930" fmla="*/ 6894321 w 12191999"/>
                <a:gd name="connsiteY930" fmla="*/ 711495 h 1490383"/>
                <a:gd name="connsiteX931" fmla="*/ 6894321 w 12191999"/>
                <a:gd name="connsiteY931" fmla="*/ 698254 h 1490383"/>
                <a:gd name="connsiteX932" fmla="*/ 6895334 w 12191999"/>
                <a:gd name="connsiteY932" fmla="*/ 698254 h 1490383"/>
                <a:gd name="connsiteX933" fmla="*/ 6902428 w 12191999"/>
                <a:gd name="connsiteY933" fmla="*/ 698254 h 1490383"/>
                <a:gd name="connsiteX934" fmla="*/ 6902428 w 12191999"/>
                <a:gd name="connsiteY934" fmla="*/ 699876 h 1490383"/>
                <a:gd name="connsiteX935" fmla="*/ 6902428 w 12191999"/>
                <a:gd name="connsiteY935" fmla="*/ 711225 h 1490383"/>
                <a:gd name="connsiteX936" fmla="*/ 6903188 w 12191999"/>
                <a:gd name="connsiteY936" fmla="*/ 711225 h 1490383"/>
                <a:gd name="connsiteX937" fmla="*/ 6908508 w 12191999"/>
                <a:gd name="connsiteY937" fmla="*/ 711225 h 1490383"/>
                <a:gd name="connsiteX938" fmla="*/ 6957148 w 12191999"/>
                <a:gd name="connsiteY938" fmla="*/ 706902 h 1490383"/>
                <a:gd name="connsiteX939" fmla="*/ 6957148 w 12191999"/>
                <a:gd name="connsiteY939" fmla="*/ 708253 h 1490383"/>
                <a:gd name="connsiteX940" fmla="*/ 6957148 w 12191999"/>
                <a:gd name="connsiteY940" fmla="*/ 717710 h 1490383"/>
                <a:gd name="connsiteX941" fmla="*/ 6957908 w 12191999"/>
                <a:gd name="connsiteY941" fmla="*/ 717710 h 1490383"/>
                <a:gd name="connsiteX942" fmla="*/ 6963229 w 12191999"/>
                <a:gd name="connsiteY942" fmla="*/ 717710 h 1490383"/>
                <a:gd name="connsiteX943" fmla="*/ 6963229 w 12191999"/>
                <a:gd name="connsiteY943" fmla="*/ 719872 h 1490383"/>
                <a:gd name="connsiteX944" fmla="*/ 6963229 w 12191999"/>
                <a:gd name="connsiteY944" fmla="*/ 735005 h 1490383"/>
                <a:gd name="connsiteX945" fmla="*/ 6965255 w 12191999"/>
                <a:gd name="connsiteY945" fmla="*/ 733654 h 1490383"/>
                <a:gd name="connsiteX946" fmla="*/ 6979442 w 12191999"/>
                <a:gd name="connsiteY946" fmla="*/ 724196 h 1490383"/>
                <a:gd name="connsiteX947" fmla="*/ 6985522 w 12191999"/>
                <a:gd name="connsiteY947" fmla="*/ 683122 h 1490383"/>
                <a:gd name="connsiteX948" fmla="*/ 6986282 w 12191999"/>
                <a:gd name="connsiteY948" fmla="*/ 682852 h 1490383"/>
                <a:gd name="connsiteX949" fmla="*/ 6991602 w 12191999"/>
                <a:gd name="connsiteY949" fmla="*/ 680960 h 1490383"/>
                <a:gd name="connsiteX950" fmla="*/ 6993629 w 12191999"/>
                <a:gd name="connsiteY950" fmla="*/ 611783 h 1490383"/>
                <a:gd name="connsiteX951" fmla="*/ 6995656 w 12191999"/>
                <a:gd name="connsiteY951" fmla="*/ 680960 h 1490383"/>
                <a:gd name="connsiteX952" fmla="*/ 6996416 w 12191999"/>
                <a:gd name="connsiteY952" fmla="*/ 681230 h 1490383"/>
                <a:gd name="connsiteX953" fmla="*/ 7001736 w 12191999"/>
                <a:gd name="connsiteY953" fmla="*/ 683122 h 1490383"/>
                <a:gd name="connsiteX954" fmla="*/ 7001736 w 12191999"/>
                <a:gd name="connsiteY954" fmla="*/ 596651 h 1490383"/>
                <a:gd name="connsiteX955" fmla="*/ 7005789 w 12191999"/>
                <a:gd name="connsiteY955" fmla="*/ 564224 h 1490383"/>
                <a:gd name="connsiteX956" fmla="*/ 7044296 w 12191999"/>
                <a:gd name="connsiteY956" fmla="*/ 564224 h 1490383"/>
                <a:gd name="connsiteX957" fmla="*/ 7044296 w 12191999"/>
                <a:gd name="connsiteY957" fmla="*/ 596651 h 1490383"/>
                <a:gd name="connsiteX958" fmla="*/ 7045056 w 12191999"/>
                <a:gd name="connsiteY958" fmla="*/ 596651 h 1490383"/>
                <a:gd name="connsiteX959" fmla="*/ 7050376 w 12191999"/>
                <a:gd name="connsiteY959" fmla="*/ 596651 h 1490383"/>
                <a:gd name="connsiteX960" fmla="*/ 7050376 w 12191999"/>
                <a:gd name="connsiteY960" fmla="*/ 514503 h 1490383"/>
                <a:gd name="connsiteX961" fmla="*/ 7052150 w 12191999"/>
                <a:gd name="connsiteY961" fmla="*/ 514503 h 1490383"/>
                <a:gd name="connsiteX962" fmla="*/ 7064563 w 12191999"/>
                <a:gd name="connsiteY962" fmla="*/ 514503 h 1490383"/>
                <a:gd name="connsiteX963" fmla="*/ 7064563 w 12191999"/>
                <a:gd name="connsiteY963" fmla="*/ 512612 h 1490383"/>
                <a:gd name="connsiteX964" fmla="*/ 7064563 w 12191999"/>
                <a:gd name="connsiteY964" fmla="*/ 499371 h 1490383"/>
                <a:gd name="connsiteX965" fmla="*/ 7086857 w 12191999"/>
                <a:gd name="connsiteY965" fmla="*/ 499371 h 1490383"/>
                <a:gd name="connsiteX966" fmla="*/ 7086857 w 12191999"/>
                <a:gd name="connsiteY966" fmla="*/ 498290 h 1490383"/>
                <a:gd name="connsiteX967" fmla="*/ 7086857 w 12191999"/>
                <a:gd name="connsiteY967" fmla="*/ 490724 h 1490383"/>
                <a:gd name="connsiteX968" fmla="*/ 7088630 w 12191999"/>
                <a:gd name="connsiteY968" fmla="*/ 490724 h 1490383"/>
                <a:gd name="connsiteX969" fmla="*/ 7101044 w 12191999"/>
                <a:gd name="connsiteY969" fmla="*/ 490724 h 1490383"/>
                <a:gd name="connsiteX970" fmla="*/ 7101044 w 12191999"/>
                <a:gd name="connsiteY970" fmla="*/ 491805 h 1490383"/>
                <a:gd name="connsiteX971" fmla="*/ 7101044 w 12191999"/>
                <a:gd name="connsiteY971" fmla="*/ 499371 h 1490383"/>
                <a:gd name="connsiteX972" fmla="*/ 7101804 w 12191999"/>
                <a:gd name="connsiteY972" fmla="*/ 499371 h 1490383"/>
                <a:gd name="connsiteX973" fmla="*/ 7107124 w 12191999"/>
                <a:gd name="connsiteY973" fmla="*/ 499371 h 1490383"/>
                <a:gd name="connsiteX974" fmla="*/ 7117257 w 12191999"/>
                <a:gd name="connsiteY974" fmla="*/ 495047 h 1490383"/>
                <a:gd name="connsiteX975" fmla="*/ 7121310 w 12191999"/>
                <a:gd name="connsiteY975" fmla="*/ 498290 h 1490383"/>
                <a:gd name="connsiteX976" fmla="*/ 7121310 w 12191999"/>
                <a:gd name="connsiteY976" fmla="*/ 490724 h 1490383"/>
                <a:gd name="connsiteX977" fmla="*/ 7123590 w 12191999"/>
                <a:gd name="connsiteY977" fmla="*/ 490724 h 1490383"/>
                <a:gd name="connsiteX978" fmla="*/ 7139551 w 12191999"/>
                <a:gd name="connsiteY978" fmla="*/ 490724 h 1490383"/>
                <a:gd name="connsiteX979" fmla="*/ 7139551 w 12191999"/>
                <a:gd name="connsiteY979" fmla="*/ 491805 h 1490383"/>
                <a:gd name="connsiteX980" fmla="*/ 7139551 w 12191999"/>
                <a:gd name="connsiteY980" fmla="*/ 499371 h 1490383"/>
                <a:gd name="connsiteX981" fmla="*/ 7169951 w 12191999"/>
                <a:gd name="connsiteY981" fmla="*/ 499371 h 1490383"/>
                <a:gd name="connsiteX982" fmla="*/ 7169951 w 12191999"/>
                <a:gd name="connsiteY982" fmla="*/ 500992 h 1490383"/>
                <a:gd name="connsiteX983" fmla="*/ 7169951 w 12191999"/>
                <a:gd name="connsiteY983" fmla="*/ 512342 h 1490383"/>
                <a:gd name="connsiteX984" fmla="*/ 7196298 w 12191999"/>
                <a:gd name="connsiteY984" fmla="*/ 512342 h 1490383"/>
                <a:gd name="connsiteX985" fmla="*/ 7196298 w 12191999"/>
                <a:gd name="connsiteY985" fmla="*/ 542606 h 1490383"/>
                <a:gd name="connsiteX986" fmla="*/ 7197058 w 12191999"/>
                <a:gd name="connsiteY986" fmla="*/ 542606 h 1490383"/>
                <a:gd name="connsiteX987" fmla="*/ 7202378 w 12191999"/>
                <a:gd name="connsiteY987" fmla="*/ 542606 h 1490383"/>
                <a:gd name="connsiteX988" fmla="*/ 7202378 w 12191999"/>
                <a:gd name="connsiteY988" fmla="*/ 543687 h 1490383"/>
                <a:gd name="connsiteX989" fmla="*/ 7202378 w 12191999"/>
                <a:gd name="connsiteY989" fmla="*/ 551254 h 1490383"/>
                <a:gd name="connsiteX990" fmla="*/ 7206432 w 12191999"/>
                <a:gd name="connsiteY990" fmla="*/ 581518 h 1490383"/>
                <a:gd name="connsiteX991" fmla="*/ 7207192 w 12191999"/>
                <a:gd name="connsiteY991" fmla="*/ 581518 h 1490383"/>
                <a:gd name="connsiteX992" fmla="*/ 7212512 w 12191999"/>
                <a:gd name="connsiteY992" fmla="*/ 581518 h 1490383"/>
                <a:gd name="connsiteX993" fmla="*/ 7212512 w 12191999"/>
                <a:gd name="connsiteY993" fmla="*/ 582329 h 1490383"/>
                <a:gd name="connsiteX994" fmla="*/ 7212512 w 12191999"/>
                <a:gd name="connsiteY994" fmla="*/ 588004 h 1490383"/>
                <a:gd name="connsiteX995" fmla="*/ 7213525 w 12191999"/>
                <a:gd name="connsiteY995" fmla="*/ 588004 h 1490383"/>
                <a:gd name="connsiteX996" fmla="*/ 7220618 w 12191999"/>
                <a:gd name="connsiteY996" fmla="*/ 588004 h 1490383"/>
                <a:gd name="connsiteX997" fmla="*/ 7220618 w 12191999"/>
                <a:gd name="connsiteY997" fmla="*/ 618269 h 1490383"/>
                <a:gd name="connsiteX998" fmla="*/ 7222645 w 12191999"/>
                <a:gd name="connsiteY998" fmla="*/ 618269 h 1490383"/>
                <a:gd name="connsiteX999" fmla="*/ 7236832 w 12191999"/>
                <a:gd name="connsiteY999" fmla="*/ 618269 h 1490383"/>
                <a:gd name="connsiteX1000" fmla="*/ 7236832 w 12191999"/>
                <a:gd name="connsiteY1000" fmla="*/ 642048 h 1490383"/>
                <a:gd name="connsiteX1001" fmla="*/ 7238859 w 12191999"/>
                <a:gd name="connsiteY1001" fmla="*/ 643669 h 1490383"/>
                <a:gd name="connsiteX1002" fmla="*/ 7238859 w 12191999"/>
                <a:gd name="connsiteY1002" fmla="*/ 655019 h 1490383"/>
                <a:gd name="connsiteX1003" fmla="*/ 7239619 w 12191999"/>
                <a:gd name="connsiteY1003" fmla="*/ 655019 h 1490383"/>
                <a:gd name="connsiteX1004" fmla="*/ 7244939 w 12191999"/>
                <a:gd name="connsiteY1004" fmla="*/ 655019 h 1490383"/>
                <a:gd name="connsiteX1005" fmla="*/ 7244939 w 12191999"/>
                <a:gd name="connsiteY1005" fmla="*/ 678798 h 1490383"/>
                <a:gd name="connsiteX1006" fmla="*/ 7246205 w 12191999"/>
                <a:gd name="connsiteY1006" fmla="*/ 678798 h 1490383"/>
                <a:gd name="connsiteX1007" fmla="*/ 7255072 w 12191999"/>
                <a:gd name="connsiteY1007" fmla="*/ 678798 h 1490383"/>
                <a:gd name="connsiteX1008" fmla="*/ 7257099 w 12191999"/>
                <a:gd name="connsiteY1008" fmla="*/ 682852 h 1490383"/>
                <a:gd name="connsiteX1009" fmla="*/ 7257099 w 12191999"/>
                <a:gd name="connsiteY1009" fmla="*/ 696093 h 1490383"/>
                <a:gd name="connsiteX1010" fmla="*/ 7258619 w 12191999"/>
                <a:gd name="connsiteY1010" fmla="*/ 694201 h 1490383"/>
                <a:gd name="connsiteX1011" fmla="*/ 7269259 w 12191999"/>
                <a:gd name="connsiteY1011" fmla="*/ 680960 h 1490383"/>
                <a:gd name="connsiteX1012" fmla="*/ 7297633 w 12191999"/>
                <a:gd name="connsiteY1012" fmla="*/ 680960 h 1490383"/>
                <a:gd name="connsiteX1013" fmla="*/ 7297633 w 12191999"/>
                <a:gd name="connsiteY1013" fmla="*/ 767431 h 1490383"/>
                <a:gd name="connsiteX1014" fmla="*/ 7298393 w 12191999"/>
                <a:gd name="connsiteY1014" fmla="*/ 767431 h 1490383"/>
                <a:gd name="connsiteX1015" fmla="*/ 7303713 w 12191999"/>
                <a:gd name="connsiteY1015" fmla="*/ 767431 h 1490383"/>
                <a:gd name="connsiteX1016" fmla="*/ 7304473 w 12191999"/>
                <a:gd name="connsiteY1016" fmla="*/ 766080 h 1490383"/>
                <a:gd name="connsiteX1017" fmla="*/ 7309793 w 12191999"/>
                <a:gd name="connsiteY1017" fmla="*/ 756622 h 1490383"/>
                <a:gd name="connsiteX1018" fmla="*/ 7309793 w 12191999"/>
                <a:gd name="connsiteY1018" fmla="*/ 758514 h 1490383"/>
                <a:gd name="connsiteX1019" fmla="*/ 7309793 w 12191999"/>
                <a:gd name="connsiteY1019" fmla="*/ 771755 h 1490383"/>
                <a:gd name="connsiteX1020" fmla="*/ 7313846 w 12191999"/>
                <a:gd name="connsiteY1020" fmla="*/ 726358 h 1490383"/>
                <a:gd name="connsiteX1021" fmla="*/ 7314606 w 12191999"/>
                <a:gd name="connsiteY1021" fmla="*/ 726358 h 1490383"/>
                <a:gd name="connsiteX1022" fmla="*/ 7319926 w 12191999"/>
                <a:gd name="connsiteY1022" fmla="*/ 726358 h 1490383"/>
                <a:gd name="connsiteX1023" fmla="*/ 7319926 w 12191999"/>
                <a:gd name="connsiteY1023" fmla="*/ 661504 h 1490383"/>
                <a:gd name="connsiteX1024" fmla="*/ 7320940 w 12191999"/>
                <a:gd name="connsiteY1024" fmla="*/ 661504 h 1490383"/>
                <a:gd name="connsiteX1025" fmla="*/ 7328033 w 12191999"/>
                <a:gd name="connsiteY1025" fmla="*/ 661504 h 1490383"/>
                <a:gd name="connsiteX1026" fmla="*/ 7340193 w 12191999"/>
                <a:gd name="connsiteY1026" fmla="*/ 618269 h 1490383"/>
                <a:gd name="connsiteX1027" fmla="*/ 7341460 w 12191999"/>
                <a:gd name="connsiteY1027" fmla="*/ 618269 h 1490383"/>
                <a:gd name="connsiteX1028" fmla="*/ 7350327 w 12191999"/>
                <a:gd name="connsiteY1028" fmla="*/ 618269 h 1490383"/>
                <a:gd name="connsiteX1029" fmla="*/ 7360460 w 12191999"/>
                <a:gd name="connsiteY1029" fmla="*/ 661504 h 1490383"/>
                <a:gd name="connsiteX1030" fmla="*/ 7361473 w 12191999"/>
                <a:gd name="connsiteY1030" fmla="*/ 661504 h 1490383"/>
                <a:gd name="connsiteX1031" fmla="*/ 7368567 w 12191999"/>
                <a:gd name="connsiteY1031" fmla="*/ 661504 h 1490383"/>
                <a:gd name="connsiteX1032" fmla="*/ 7368567 w 12191999"/>
                <a:gd name="connsiteY1032" fmla="*/ 700416 h 1490383"/>
                <a:gd name="connsiteX1033" fmla="*/ 7370340 w 12191999"/>
                <a:gd name="connsiteY1033" fmla="*/ 700416 h 1490383"/>
                <a:gd name="connsiteX1034" fmla="*/ 7382754 w 12191999"/>
                <a:gd name="connsiteY1034" fmla="*/ 700416 h 1490383"/>
                <a:gd name="connsiteX1035" fmla="*/ 7382754 w 12191999"/>
                <a:gd name="connsiteY1035" fmla="*/ 702578 h 1490383"/>
                <a:gd name="connsiteX1036" fmla="*/ 7382754 w 12191999"/>
                <a:gd name="connsiteY1036" fmla="*/ 717710 h 1490383"/>
                <a:gd name="connsiteX1037" fmla="*/ 7386807 w 12191999"/>
                <a:gd name="connsiteY1037" fmla="*/ 715549 h 1490383"/>
                <a:gd name="connsiteX1038" fmla="*/ 7386807 w 12191999"/>
                <a:gd name="connsiteY1038" fmla="*/ 700416 h 1490383"/>
                <a:gd name="connsiteX1039" fmla="*/ 7388327 w 12191999"/>
                <a:gd name="connsiteY1039" fmla="*/ 700416 h 1490383"/>
                <a:gd name="connsiteX1040" fmla="*/ 7398967 w 12191999"/>
                <a:gd name="connsiteY1040" fmla="*/ 700416 h 1490383"/>
                <a:gd name="connsiteX1041" fmla="*/ 7398967 w 12191999"/>
                <a:gd name="connsiteY1041" fmla="*/ 702037 h 1490383"/>
                <a:gd name="connsiteX1042" fmla="*/ 7398967 w 12191999"/>
                <a:gd name="connsiteY1042" fmla="*/ 713387 h 1490383"/>
                <a:gd name="connsiteX1043" fmla="*/ 7429368 w 12191999"/>
                <a:gd name="connsiteY1043" fmla="*/ 713387 h 1490383"/>
                <a:gd name="connsiteX1044" fmla="*/ 7429368 w 12191999"/>
                <a:gd name="connsiteY1044" fmla="*/ 676637 h 1490383"/>
                <a:gd name="connsiteX1045" fmla="*/ 7430634 w 12191999"/>
                <a:gd name="connsiteY1045" fmla="*/ 676637 h 1490383"/>
                <a:gd name="connsiteX1046" fmla="*/ 7439501 w 12191999"/>
                <a:gd name="connsiteY1046" fmla="*/ 676637 h 1490383"/>
                <a:gd name="connsiteX1047" fmla="*/ 7439501 w 12191999"/>
                <a:gd name="connsiteY1047" fmla="*/ 698254 h 1490383"/>
                <a:gd name="connsiteX1048" fmla="*/ 7441528 w 12191999"/>
                <a:gd name="connsiteY1048" fmla="*/ 665828 h 1490383"/>
                <a:gd name="connsiteX1049" fmla="*/ 7463821 w 12191999"/>
                <a:gd name="connsiteY1049" fmla="*/ 665828 h 1490383"/>
                <a:gd name="connsiteX1050" fmla="*/ 7463821 w 12191999"/>
                <a:gd name="connsiteY1050" fmla="*/ 664206 h 1490383"/>
                <a:gd name="connsiteX1051" fmla="*/ 7463821 w 12191999"/>
                <a:gd name="connsiteY1051" fmla="*/ 652857 h 1490383"/>
                <a:gd name="connsiteX1052" fmla="*/ 7464581 w 12191999"/>
                <a:gd name="connsiteY1052" fmla="*/ 652857 h 1490383"/>
                <a:gd name="connsiteX1053" fmla="*/ 7469901 w 12191999"/>
                <a:gd name="connsiteY1053" fmla="*/ 652857 h 1490383"/>
                <a:gd name="connsiteX1054" fmla="*/ 7469901 w 12191999"/>
                <a:gd name="connsiteY1054" fmla="*/ 650966 h 1490383"/>
                <a:gd name="connsiteX1055" fmla="*/ 7469901 w 12191999"/>
                <a:gd name="connsiteY1055" fmla="*/ 637725 h 1490383"/>
                <a:gd name="connsiteX1056" fmla="*/ 7473955 w 12191999"/>
                <a:gd name="connsiteY1056" fmla="*/ 644210 h 1490383"/>
                <a:gd name="connsiteX1057" fmla="*/ 7476235 w 12191999"/>
                <a:gd name="connsiteY1057" fmla="*/ 644210 h 1490383"/>
                <a:gd name="connsiteX1058" fmla="*/ 7492195 w 12191999"/>
                <a:gd name="connsiteY1058" fmla="*/ 644210 h 1490383"/>
                <a:gd name="connsiteX1059" fmla="*/ 7492195 w 12191999"/>
                <a:gd name="connsiteY1059" fmla="*/ 643399 h 1490383"/>
                <a:gd name="connsiteX1060" fmla="*/ 7492195 w 12191999"/>
                <a:gd name="connsiteY1060" fmla="*/ 637725 h 1490383"/>
                <a:gd name="connsiteX1061" fmla="*/ 7492955 w 12191999"/>
                <a:gd name="connsiteY1061" fmla="*/ 637725 h 1490383"/>
                <a:gd name="connsiteX1062" fmla="*/ 7498275 w 12191999"/>
                <a:gd name="connsiteY1062" fmla="*/ 637725 h 1490383"/>
                <a:gd name="connsiteX1063" fmla="*/ 7498275 w 12191999"/>
                <a:gd name="connsiteY1063" fmla="*/ 639076 h 1490383"/>
                <a:gd name="connsiteX1064" fmla="*/ 7498275 w 12191999"/>
                <a:gd name="connsiteY1064" fmla="*/ 648534 h 1490383"/>
                <a:gd name="connsiteX1065" fmla="*/ 7536782 w 12191999"/>
                <a:gd name="connsiteY1065" fmla="*/ 648534 h 1490383"/>
                <a:gd name="connsiteX1066" fmla="*/ 7536782 w 12191999"/>
                <a:gd name="connsiteY1066" fmla="*/ 786887 h 1490383"/>
                <a:gd name="connsiteX1067" fmla="*/ 7538302 w 12191999"/>
                <a:gd name="connsiteY1067" fmla="*/ 786887 h 1490383"/>
                <a:gd name="connsiteX1068" fmla="*/ 7548942 w 12191999"/>
                <a:gd name="connsiteY1068" fmla="*/ 786887 h 1490383"/>
                <a:gd name="connsiteX1069" fmla="*/ 7548942 w 12191999"/>
                <a:gd name="connsiteY1069" fmla="*/ 773917 h 1490383"/>
                <a:gd name="connsiteX1070" fmla="*/ 7552996 w 12191999"/>
                <a:gd name="connsiteY1070" fmla="*/ 773917 h 1490383"/>
                <a:gd name="connsiteX1071" fmla="*/ 7552996 w 12191999"/>
                <a:gd name="connsiteY1071" fmla="*/ 786887 h 1490383"/>
                <a:gd name="connsiteX1072" fmla="*/ 7583396 w 12191999"/>
                <a:gd name="connsiteY1072" fmla="*/ 786887 h 1490383"/>
                <a:gd name="connsiteX1073" fmla="*/ 7583396 w 12191999"/>
                <a:gd name="connsiteY1073" fmla="*/ 756622 h 1490383"/>
                <a:gd name="connsiteX1074" fmla="*/ 7595556 w 12191999"/>
                <a:gd name="connsiteY1074" fmla="*/ 756622 h 1490383"/>
                <a:gd name="connsiteX1075" fmla="*/ 7607716 w 12191999"/>
                <a:gd name="connsiteY1075" fmla="*/ 754461 h 1490383"/>
                <a:gd name="connsiteX1076" fmla="*/ 7611770 w 12191999"/>
                <a:gd name="connsiteY1076" fmla="*/ 756622 h 1490383"/>
                <a:gd name="connsiteX1077" fmla="*/ 7621903 w 12191999"/>
                <a:gd name="connsiteY1077" fmla="*/ 756622 h 1490383"/>
                <a:gd name="connsiteX1078" fmla="*/ 7621903 w 12191999"/>
                <a:gd name="connsiteY1078" fmla="*/ 786887 h 1490383"/>
                <a:gd name="connsiteX1079" fmla="*/ 7630010 w 12191999"/>
                <a:gd name="connsiteY1079" fmla="*/ 786887 h 1490383"/>
                <a:gd name="connsiteX1080" fmla="*/ 7630010 w 12191999"/>
                <a:gd name="connsiteY1080" fmla="*/ 804182 h 1490383"/>
                <a:gd name="connsiteX1081" fmla="*/ 7639346 w 12191999"/>
                <a:gd name="connsiteY1081" fmla="*/ 805087 h 1490383"/>
                <a:gd name="connsiteX1082" fmla="*/ 7652304 w 12191999"/>
                <a:gd name="connsiteY1082" fmla="*/ 805087 h 1490383"/>
                <a:gd name="connsiteX1083" fmla="*/ 7652304 w 12191999"/>
                <a:gd name="connsiteY1083" fmla="*/ 789049 h 1490383"/>
                <a:gd name="connsiteX1084" fmla="*/ 7720260 w 12191999"/>
                <a:gd name="connsiteY1084" fmla="*/ 789049 h 1490383"/>
                <a:gd name="connsiteX1085" fmla="*/ 7720260 w 12191999"/>
                <a:gd name="connsiteY1085" fmla="*/ 703796 h 1490383"/>
                <a:gd name="connsiteX1086" fmla="*/ 7792268 w 12191999"/>
                <a:gd name="connsiteY1086" fmla="*/ 703796 h 1490383"/>
                <a:gd name="connsiteX1087" fmla="*/ 7792268 w 12191999"/>
                <a:gd name="connsiteY1087" fmla="*/ 782564 h 1490383"/>
                <a:gd name="connsiteX1088" fmla="*/ 7794172 w 12191999"/>
                <a:gd name="connsiteY1088" fmla="*/ 782564 h 1490383"/>
                <a:gd name="connsiteX1089" fmla="*/ 7795414 w 12191999"/>
                <a:gd name="connsiteY1089" fmla="*/ 805087 h 1490383"/>
                <a:gd name="connsiteX1090" fmla="*/ 7805090 w 12191999"/>
                <a:gd name="connsiteY1090" fmla="*/ 805087 h 1490383"/>
                <a:gd name="connsiteX1091" fmla="*/ 7806332 w 12191999"/>
                <a:gd name="connsiteY1091" fmla="*/ 782564 h 1490383"/>
                <a:gd name="connsiteX1092" fmla="*/ 7812412 w 12191999"/>
                <a:gd name="connsiteY1092" fmla="*/ 782564 h 1490383"/>
                <a:gd name="connsiteX1093" fmla="*/ 7813654 w 12191999"/>
                <a:gd name="connsiteY1093" fmla="*/ 805087 h 1490383"/>
                <a:gd name="connsiteX1094" fmla="*/ 7864276 w 12191999"/>
                <a:gd name="connsiteY1094" fmla="*/ 805087 h 1490383"/>
                <a:gd name="connsiteX1095" fmla="*/ 7864276 w 12191999"/>
                <a:gd name="connsiteY1095" fmla="*/ 642059 h 1490383"/>
                <a:gd name="connsiteX1096" fmla="*/ 8061603 w 12191999"/>
                <a:gd name="connsiteY1096" fmla="*/ 642059 h 1490383"/>
                <a:gd name="connsiteX1097" fmla="*/ 8061603 w 12191999"/>
                <a:gd name="connsiteY1097" fmla="*/ 805087 h 1490383"/>
                <a:gd name="connsiteX1098" fmla="*/ 8080300 w 12191999"/>
                <a:gd name="connsiteY1098" fmla="*/ 805087 h 1490383"/>
                <a:gd name="connsiteX1099" fmla="*/ 8080300 w 12191999"/>
                <a:gd name="connsiteY1099" fmla="*/ 722394 h 1490383"/>
                <a:gd name="connsiteX1100" fmla="*/ 8175420 w 12191999"/>
                <a:gd name="connsiteY1100" fmla="*/ 722394 h 1490383"/>
                <a:gd name="connsiteX1101" fmla="*/ 8227884 w 12191999"/>
                <a:gd name="connsiteY1101" fmla="*/ 657181 h 1490383"/>
                <a:gd name="connsiteX1102" fmla="*/ 8292738 w 12191999"/>
                <a:gd name="connsiteY1102" fmla="*/ 657181 h 1490383"/>
                <a:gd name="connsiteX1103" fmla="*/ 8292738 w 12191999"/>
                <a:gd name="connsiteY1103" fmla="*/ 732843 h 1490383"/>
                <a:gd name="connsiteX1104" fmla="*/ 8300845 w 12191999"/>
                <a:gd name="connsiteY1104" fmla="*/ 732843 h 1490383"/>
                <a:gd name="connsiteX1105" fmla="*/ 8302872 w 12191999"/>
                <a:gd name="connsiteY1105" fmla="*/ 726358 h 1490383"/>
                <a:gd name="connsiteX1106" fmla="*/ 8308952 w 12191999"/>
                <a:gd name="connsiteY1106" fmla="*/ 726358 h 1490383"/>
                <a:gd name="connsiteX1107" fmla="*/ 8310979 w 12191999"/>
                <a:gd name="connsiteY1107" fmla="*/ 735005 h 1490383"/>
                <a:gd name="connsiteX1108" fmla="*/ 8323139 w 12191999"/>
                <a:gd name="connsiteY1108" fmla="*/ 735005 h 1490383"/>
                <a:gd name="connsiteX1109" fmla="*/ 8323139 w 12191999"/>
                <a:gd name="connsiteY1109" fmla="*/ 728519 h 1490383"/>
                <a:gd name="connsiteX1110" fmla="*/ 8345432 w 12191999"/>
                <a:gd name="connsiteY1110" fmla="*/ 728519 h 1490383"/>
                <a:gd name="connsiteX1111" fmla="*/ 8345432 w 12191999"/>
                <a:gd name="connsiteY1111" fmla="*/ 735005 h 1490383"/>
                <a:gd name="connsiteX1112" fmla="*/ 8365699 w 12191999"/>
                <a:gd name="connsiteY1112" fmla="*/ 735005 h 1490383"/>
                <a:gd name="connsiteX1113" fmla="*/ 8365699 w 12191999"/>
                <a:gd name="connsiteY1113" fmla="*/ 780402 h 1490383"/>
                <a:gd name="connsiteX1114" fmla="*/ 8379886 w 12191999"/>
                <a:gd name="connsiteY1114" fmla="*/ 780402 h 1490383"/>
                <a:gd name="connsiteX1115" fmla="*/ 8379886 w 12191999"/>
                <a:gd name="connsiteY1115" fmla="*/ 767431 h 1490383"/>
                <a:gd name="connsiteX1116" fmla="*/ 8396100 w 12191999"/>
                <a:gd name="connsiteY1116" fmla="*/ 767431 h 1490383"/>
                <a:gd name="connsiteX1117" fmla="*/ 8396100 w 12191999"/>
                <a:gd name="connsiteY1117" fmla="*/ 588004 h 1490383"/>
                <a:gd name="connsiteX1118" fmla="*/ 8402180 w 12191999"/>
                <a:gd name="connsiteY1118" fmla="*/ 581518 h 1490383"/>
                <a:gd name="connsiteX1119" fmla="*/ 8475141 w 12191999"/>
                <a:gd name="connsiteY1119" fmla="*/ 581518 h 1490383"/>
                <a:gd name="connsiteX1120" fmla="*/ 8475141 w 12191999"/>
                <a:gd name="connsiteY1120" fmla="*/ 590166 h 1490383"/>
                <a:gd name="connsiteX1121" fmla="*/ 8485274 w 12191999"/>
                <a:gd name="connsiteY1121" fmla="*/ 590166 h 1490383"/>
                <a:gd name="connsiteX1122" fmla="*/ 8485274 w 12191999"/>
                <a:gd name="connsiteY1122" fmla="*/ 704740 h 1490383"/>
                <a:gd name="connsiteX1123" fmla="*/ 8507568 w 12191999"/>
                <a:gd name="connsiteY1123" fmla="*/ 704740 h 1490383"/>
                <a:gd name="connsiteX1124" fmla="*/ 8507568 w 12191999"/>
                <a:gd name="connsiteY1124" fmla="*/ 637725 h 1490383"/>
                <a:gd name="connsiteX1125" fmla="*/ 8533915 w 12191999"/>
                <a:gd name="connsiteY1125" fmla="*/ 637725 h 1490383"/>
                <a:gd name="connsiteX1126" fmla="*/ 8537968 w 12191999"/>
                <a:gd name="connsiteY1126" fmla="*/ 633401 h 1490383"/>
                <a:gd name="connsiteX1127" fmla="*/ 8546075 w 12191999"/>
                <a:gd name="connsiteY1127" fmla="*/ 633401 h 1490383"/>
                <a:gd name="connsiteX1128" fmla="*/ 8550128 w 12191999"/>
                <a:gd name="connsiteY1128" fmla="*/ 637725 h 1490383"/>
                <a:gd name="connsiteX1129" fmla="*/ 8572422 w 12191999"/>
                <a:gd name="connsiteY1129" fmla="*/ 637725 h 1490383"/>
                <a:gd name="connsiteX1130" fmla="*/ 8572422 w 12191999"/>
                <a:gd name="connsiteY1130" fmla="*/ 520989 h 1490383"/>
                <a:gd name="connsiteX1131" fmla="*/ 8629169 w 12191999"/>
                <a:gd name="connsiteY1131" fmla="*/ 510180 h 1490383"/>
                <a:gd name="connsiteX1132" fmla="*/ 8629169 w 12191999"/>
                <a:gd name="connsiteY1132" fmla="*/ 511261 h 1490383"/>
                <a:gd name="connsiteX1133" fmla="*/ 8629169 w 12191999"/>
                <a:gd name="connsiteY1133" fmla="*/ 518827 h 1490383"/>
                <a:gd name="connsiteX1134" fmla="*/ 8655516 w 12191999"/>
                <a:gd name="connsiteY1134" fmla="*/ 518827 h 1490383"/>
                <a:gd name="connsiteX1135" fmla="*/ 8655516 w 12191999"/>
                <a:gd name="connsiteY1135" fmla="*/ 773917 h 1490383"/>
                <a:gd name="connsiteX1136" fmla="*/ 8677810 w 12191999"/>
                <a:gd name="connsiteY1136" fmla="*/ 773917 h 1490383"/>
                <a:gd name="connsiteX1137" fmla="*/ 8677810 w 12191999"/>
                <a:gd name="connsiteY1137" fmla="*/ 769593 h 1490383"/>
                <a:gd name="connsiteX1138" fmla="*/ 8689970 w 12191999"/>
                <a:gd name="connsiteY1138" fmla="*/ 769593 h 1490383"/>
                <a:gd name="connsiteX1139" fmla="*/ 8689970 w 12191999"/>
                <a:gd name="connsiteY1139" fmla="*/ 773917 h 1490383"/>
                <a:gd name="connsiteX1140" fmla="*/ 8714290 w 12191999"/>
                <a:gd name="connsiteY1140" fmla="*/ 773917 h 1490383"/>
                <a:gd name="connsiteX1141" fmla="*/ 8714290 w 12191999"/>
                <a:gd name="connsiteY1141" fmla="*/ 760946 h 1490383"/>
                <a:gd name="connsiteX1142" fmla="*/ 8742664 w 12191999"/>
                <a:gd name="connsiteY1142" fmla="*/ 760946 h 1490383"/>
                <a:gd name="connsiteX1143" fmla="*/ 8754824 w 12191999"/>
                <a:gd name="connsiteY1143" fmla="*/ 756622 h 1490383"/>
                <a:gd name="connsiteX1144" fmla="*/ 8775091 w 12191999"/>
                <a:gd name="connsiteY1144" fmla="*/ 760946 h 1490383"/>
                <a:gd name="connsiteX1145" fmla="*/ 8775091 w 12191999"/>
                <a:gd name="connsiteY1145" fmla="*/ 743652 h 1490383"/>
                <a:gd name="connsiteX1146" fmla="*/ 8783198 w 12191999"/>
                <a:gd name="connsiteY1146" fmla="*/ 743652 h 1490383"/>
                <a:gd name="connsiteX1147" fmla="*/ 8783198 w 12191999"/>
                <a:gd name="connsiteY1147" fmla="*/ 730681 h 1490383"/>
                <a:gd name="connsiteX1148" fmla="*/ 8839945 w 12191999"/>
                <a:gd name="connsiteY1148" fmla="*/ 730681 h 1490383"/>
                <a:gd name="connsiteX1149" fmla="*/ 8839945 w 12191999"/>
                <a:gd name="connsiteY1149" fmla="*/ 700416 h 1490383"/>
                <a:gd name="connsiteX1150" fmla="*/ 8858185 w 12191999"/>
                <a:gd name="connsiteY1150" fmla="*/ 700416 h 1490383"/>
                <a:gd name="connsiteX1151" fmla="*/ 8858185 w 12191999"/>
                <a:gd name="connsiteY1151" fmla="*/ 693931 h 1490383"/>
                <a:gd name="connsiteX1152" fmla="*/ 8870345 w 12191999"/>
                <a:gd name="connsiteY1152" fmla="*/ 693931 h 1490383"/>
                <a:gd name="connsiteX1153" fmla="*/ 8870345 w 12191999"/>
                <a:gd name="connsiteY1153" fmla="*/ 700416 h 1490383"/>
                <a:gd name="connsiteX1154" fmla="*/ 8886559 w 12191999"/>
                <a:gd name="connsiteY1154" fmla="*/ 700416 h 1490383"/>
                <a:gd name="connsiteX1155" fmla="*/ 8886559 w 12191999"/>
                <a:gd name="connsiteY1155" fmla="*/ 750137 h 1490383"/>
                <a:gd name="connsiteX1156" fmla="*/ 8918986 w 12191999"/>
                <a:gd name="connsiteY1156" fmla="*/ 750137 h 1490383"/>
                <a:gd name="connsiteX1157" fmla="*/ 8918986 w 12191999"/>
                <a:gd name="connsiteY1157" fmla="*/ 724196 h 1490383"/>
                <a:gd name="connsiteX1158" fmla="*/ 8957493 w 12191999"/>
                <a:gd name="connsiteY1158" fmla="*/ 724196 h 1490383"/>
                <a:gd name="connsiteX1159" fmla="*/ 8957493 w 12191999"/>
                <a:gd name="connsiteY1159" fmla="*/ 693931 h 1490383"/>
                <a:gd name="connsiteX1160" fmla="*/ 9006134 w 12191999"/>
                <a:gd name="connsiteY1160" fmla="*/ 693931 h 1490383"/>
                <a:gd name="connsiteX1161" fmla="*/ 9006294 w 12191999"/>
                <a:gd name="connsiteY1161" fmla="*/ 724196 h 1490383"/>
                <a:gd name="connsiteX1162" fmla="*/ 9016478 w 12191999"/>
                <a:gd name="connsiteY1162" fmla="*/ 724196 h 1490383"/>
                <a:gd name="connsiteX1163" fmla="*/ 9016985 w 12191999"/>
                <a:gd name="connsiteY1163" fmla="*/ 723115 h 1490383"/>
                <a:gd name="connsiteX1164" fmla="*/ 9020531 w 12191999"/>
                <a:gd name="connsiteY1164" fmla="*/ 715549 h 1490383"/>
                <a:gd name="connsiteX1165" fmla="*/ 9022305 w 12191999"/>
                <a:gd name="connsiteY1165" fmla="*/ 715819 h 1490383"/>
                <a:gd name="connsiteX1166" fmla="*/ 9034718 w 12191999"/>
                <a:gd name="connsiteY1166" fmla="*/ 717710 h 1490383"/>
                <a:gd name="connsiteX1167" fmla="*/ 9035225 w 12191999"/>
                <a:gd name="connsiteY1167" fmla="*/ 719062 h 1490383"/>
                <a:gd name="connsiteX1168" fmla="*/ 9038771 w 12191999"/>
                <a:gd name="connsiteY1168" fmla="*/ 728519 h 1490383"/>
                <a:gd name="connsiteX1169" fmla="*/ 9065118 w 12191999"/>
                <a:gd name="connsiteY1169" fmla="*/ 730681 h 1490383"/>
                <a:gd name="connsiteX1170" fmla="*/ 9065118 w 12191999"/>
                <a:gd name="connsiteY1170" fmla="*/ 607460 h 1490383"/>
                <a:gd name="connsiteX1171" fmla="*/ 9067145 w 12191999"/>
                <a:gd name="connsiteY1171" fmla="*/ 607460 h 1490383"/>
                <a:gd name="connsiteX1172" fmla="*/ 9081332 w 12191999"/>
                <a:gd name="connsiteY1172" fmla="*/ 607460 h 1490383"/>
                <a:gd name="connsiteX1173" fmla="*/ 9081332 w 12191999"/>
                <a:gd name="connsiteY1173" fmla="*/ 471268 h 1490383"/>
                <a:gd name="connsiteX1174" fmla="*/ 9083105 w 12191999"/>
                <a:gd name="connsiteY1174" fmla="*/ 471268 h 1490383"/>
                <a:gd name="connsiteX1175" fmla="*/ 9095519 w 12191999"/>
                <a:gd name="connsiteY1175" fmla="*/ 471268 h 1490383"/>
                <a:gd name="connsiteX1176" fmla="*/ 9095519 w 12191999"/>
                <a:gd name="connsiteY1176" fmla="*/ 356694 h 1490383"/>
                <a:gd name="connsiteX1177" fmla="*/ 9099572 w 12191999"/>
                <a:gd name="connsiteY1177" fmla="*/ 328590 h 1490383"/>
                <a:gd name="connsiteX1178" fmla="*/ 9101599 w 12191999"/>
                <a:gd name="connsiteY1178" fmla="*/ 328590 h 1490383"/>
                <a:gd name="connsiteX1179" fmla="*/ 9115786 w 12191999"/>
                <a:gd name="connsiteY1179" fmla="*/ 328590 h 1490383"/>
                <a:gd name="connsiteX1180" fmla="*/ 9152266 w 12191999"/>
                <a:gd name="connsiteY1180" fmla="*/ 246443 h 1490383"/>
                <a:gd name="connsiteX1181" fmla="*/ 9156320 w 12191999"/>
                <a:gd name="connsiteY1181" fmla="*/ 0 h 1490383"/>
                <a:gd name="connsiteX1182" fmla="*/ 9158346 w 12191999"/>
                <a:gd name="connsiteY1182" fmla="*/ 246443 h 1490383"/>
                <a:gd name="connsiteX1183" fmla="*/ 9196853 w 12191999"/>
                <a:gd name="connsiteY1183" fmla="*/ 326429 h 1490383"/>
                <a:gd name="connsiteX1184" fmla="*/ 9198880 w 12191999"/>
                <a:gd name="connsiteY1184" fmla="*/ 326429 h 1490383"/>
                <a:gd name="connsiteX1185" fmla="*/ 9213067 w 12191999"/>
                <a:gd name="connsiteY1185" fmla="*/ 326429 h 1490383"/>
                <a:gd name="connsiteX1186" fmla="*/ 9213067 w 12191999"/>
                <a:gd name="connsiteY1186" fmla="*/ 350208 h 1490383"/>
                <a:gd name="connsiteX1187" fmla="*/ 9213574 w 12191999"/>
                <a:gd name="connsiteY1187" fmla="*/ 351019 h 1490383"/>
                <a:gd name="connsiteX1188" fmla="*/ 9217120 w 12191999"/>
                <a:gd name="connsiteY1188" fmla="*/ 356694 h 1490383"/>
                <a:gd name="connsiteX1189" fmla="*/ 9217120 w 12191999"/>
                <a:gd name="connsiteY1189" fmla="*/ 471268 h 1490383"/>
                <a:gd name="connsiteX1190" fmla="*/ 9219400 w 12191999"/>
                <a:gd name="connsiteY1190" fmla="*/ 471268 h 1490383"/>
                <a:gd name="connsiteX1191" fmla="*/ 9235361 w 12191999"/>
                <a:gd name="connsiteY1191" fmla="*/ 471268 h 1490383"/>
                <a:gd name="connsiteX1192" fmla="*/ 9235361 w 12191999"/>
                <a:gd name="connsiteY1192" fmla="*/ 611783 h 1490383"/>
                <a:gd name="connsiteX1193" fmla="*/ 9236881 w 12191999"/>
                <a:gd name="connsiteY1193" fmla="*/ 611513 h 1490383"/>
                <a:gd name="connsiteX1194" fmla="*/ 9247521 w 12191999"/>
                <a:gd name="connsiteY1194" fmla="*/ 609622 h 1490383"/>
                <a:gd name="connsiteX1195" fmla="*/ 9245494 w 12191999"/>
                <a:gd name="connsiteY1195" fmla="*/ 698254 h 1490383"/>
                <a:gd name="connsiteX1196" fmla="*/ 9247014 w 12191999"/>
                <a:gd name="connsiteY1196" fmla="*/ 698525 h 1490383"/>
                <a:gd name="connsiteX1197" fmla="*/ 9257654 w 12191999"/>
                <a:gd name="connsiteY1197" fmla="*/ 700416 h 1490383"/>
                <a:gd name="connsiteX1198" fmla="*/ 9257907 w 12191999"/>
                <a:gd name="connsiteY1198" fmla="*/ 701227 h 1490383"/>
                <a:gd name="connsiteX1199" fmla="*/ 9259681 w 12191999"/>
                <a:gd name="connsiteY1199" fmla="*/ 706902 h 1490383"/>
                <a:gd name="connsiteX1200" fmla="*/ 9260441 w 12191999"/>
                <a:gd name="connsiteY1200" fmla="*/ 704470 h 1490383"/>
                <a:gd name="connsiteX1201" fmla="*/ 9265761 w 12191999"/>
                <a:gd name="connsiteY1201" fmla="*/ 687446 h 1490383"/>
                <a:gd name="connsiteX1202" fmla="*/ 9267534 w 12191999"/>
                <a:gd name="connsiteY1202" fmla="*/ 687446 h 1490383"/>
                <a:gd name="connsiteX1203" fmla="*/ 9279948 w 12191999"/>
                <a:gd name="connsiteY1203" fmla="*/ 687446 h 1490383"/>
                <a:gd name="connsiteX1204" fmla="*/ 9279948 w 12191999"/>
                <a:gd name="connsiteY1204" fmla="*/ 719872 h 1490383"/>
                <a:gd name="connsiteX1205" fmla="*/ 9280961 w 12191999"/>
                <a:gd name="connsiteY1205" fmla="*/ 720413 h 1490383"/>
                <a:gd name="connsiteX1206" fmla="*/ 9288055 w 12191999"/>
                <a:gd name="connsiteY1206" fmla="*/ 724196 h 1490383"/>
                <a:gd name="connsiteX1207" fmla="*/ 9288055 w 12191999"/>
                <a:gd name="connsiteY1207" fmla="*/ 725547 h 1490383"/>
                <a:gd name="connsiteX1208" fmla="*/ 9288055 w 12191999"/>
                <a:gd name="connsiteY1208" fmla="*/ 735005 h 1490383"/>
                <a:gd name="connsiteX1209" fmla="*/ 9332642 w 12191999"/>
                <a:gd name="connsiteY1209" fmla="*/ 735005 h 1490383"/>
                <a:gd name="connsiteX1210" fmla="*/ 9332642 w 12191999"/>
                <a:gd name="connsiteY1210" fmla="*/ 736086 h 1490383"/>
                <a:gd name="connsiteX1211" fmla="*/ 9332642 w 12191999"/>
                <a:gd name="connsiteY1211" fmla="*/ 743652 h 1490383"/>
                <a:gd name="connsiteX1212" fmla="*/ 9334668 w 12191999"/>
                <a:gd name="connsiteY1212" fmla="*/ 743652 h 1490383"/>
                <a:gd name="connsiteX1213" fmla="*/ 9348855 w 12191999"/>
                <a:gd name="connsiteY1213" fmla="*/ 743652 h 1490383"/>
                <a:gd name="connsiteX1214" fmla="*/ 9348855 w 12191999"/>
                <a:gd name="connsiteY1214" fmla="*/ 713387 h 1490383"/>
                <a:gd name="connsiteX1215" fmla="*/ 9393442 w 12191999"/>
                <a:gd name="connsiteY1215" fmla="*/ 713387 h 1490383"/>
                <a:gd name="connsiteX1216" fmla="*/ 9393442 w 12191999"/>
                <a:gd name="connsiteY1216" fmla="*/ 712036 h 1490383"/>
                <a:gd name="connsiteX1217" fmla="*/ 9393442 w 12191999"/>
                <a:gd name="connsiteY1217" fmla="*/ 702578 h 1490383"/>
                <a:gd name="connsiteX1218" fmla="*/ 9394456 w 12191999"/>
                <a:gd name="connsiteY1218" fmla="*/ 702578 h 1490383"/>
                <a:gd name="connsiteX1219" fmla="*/ 9401549 w 12191999"/>
                <a:gd name="connsiteY1219" fmla="*/ 702578 h 1490383"/>
                <a:gd name="connsiteX1220" fmla="*/ 9401549 w 12191999"/>
                <a:gd name="connsiteY1220" fmla="*/ 700687 h 1490383"/>
                <a:gd name="connsiteX1221" fmla="*/ 9401549 w 12191999"/>
                <a:gd name="connsiteY1221" fmla="*/ 687446 h 1490383"/>
                <a:gd name="connsiteX1222" fmla="*/ 9402309 w 12191999"/>
                <a:gd name="connsiteY1222" fmla="*/ 687446 h 1490383"/>
                <a:gd name="connsiteX1223" fmla="*/ 9407629 w 12191999"/>
                <a:gd name="connsiteY1223" fmla="*/ 687446 h 1490383"/>
                <a:gd name="connsiteX1224" fmla="*/ 9407629 w 12191999"/>
                <a:gd name="connsiteY1224" fmla="*/ 686365 h 1490383"/>
                <a:gd name="connsiteX1225" fmla="*/ 9407629 w 12191999"/>
                <a:gd name="connsiteY1225" fmla="*/ 678798 h 1490383"/>
                <a:gd name="connsiteX1226" fmla="*/ 9409656 w 12191999"/>
                <a:gd name="connsiteY1226" fmla="*/ 678798 h 1490383"/>
                <a:gd name="connsiteX1227" fmla="*/ 9423843 w 12191999"/>
                <a:gd name="connsiteY1227" fmla="*/ 678798 h 1490383"/>
                <a:gd name="connsiteX1228" fmla="*/ 9423843 w 12191999"/>
                <a:gd name="connsiteY1228" fmla="*/ 679879 h 1490383"/>
                <a:gd name="connsiteX1229" fmla="*/ 9423843 w 12191999"/>
                <a:gd name="connsiteY1229" fmla="*/ 687446 h 1490383"/>
                <a:gd name="connsiteX1230" fmla="*/ 9446136 w 12191999"/>
                <a:gd name="connsiteY1230" fmla="*/ 687446 h 1490383"/>
                <a:gd name="connsiteX1231" fmla="*/ 9446136 w 12191999"/>
                <a:gd name="connsiteY1231" fmla="*/ 685554 h 1490383"/>
                <a:gd name="connsiteX1232" fmla="*/ 9446136 w 12191999"/>
                <a:gd name="connsiteY1232" fmla="*/ 672313 h 1490383"/>
                <a:gd name="connsiteX1233" fmla="*/ 9447910 w 12191999"/>
                <a:gd name="connsiteY1233" fmla="*/ 672313 h 1490383"/>
                <a:gd name="connsiteX1234" fmla="*/ 9460323 w 12191999"/>
                <a:gd name="connsiteY1234" fmla="*/ 672313 h 1490383"/>
                <a:gd name="connsiteX1235" fmla="*/ 9460323 w 12191999"/>
                <a:gd name="connsiteY1235" fmla="*/ 696093 h 1490383"/>
                <a:gd name="connsiteX1236" fmla="*/ 9461337 w 12191999"/>
                <a:gd name="connsiteY1236" fmla="*/ 696093 h 1490383"/>
                <a:gd name="connsiteX1237" fmla="*/ 9468430 w 12191999"/>
                <a:gd name="connsiteY1237" fmla="*/ 696093 h 1490383"/>
                <a:gd name="connsiteX1238" fmla="*/ 9468430 w 12191999"/>
                <a:gd name="connsiteY1238" fmla="*/ 695012 h 1490383"/>
                <a:gd name="connsiteX1239" fmla="*/ 9468430 w 12191999"/>
                <a:gd name="connsiteY1239" fmla="*/ 687446 h 1490383"/>
                <a:gd name="connsiteX1240" fmla="*/ 9470203 w 12191999"/>
                <a:gd name="connsiteY1240" fmla="*/ 687446 h 1490383"/>
                <a:gd name="connsiteX1241" fmla="*/ 9482617 w 12191999"/>
                <a:gd name="connsiteY1241" fmla="*/ 687446 h 1490383"/>
                <a:gd name="connsiteX1242" fmla="*/ 9482617 w 12191999"/>
                <a:gd name="connsiteY1242" fmla="*/ 713387 h 1490383"/>
                <a:gd name="connsiteX1243" fmla="*/ 9484644 w 12191999"/>
                <a:gd name="connsiteY1243" fmla="*/ 713387 h 1490383"/>
                <a:gd name="connsiteX1244" fmla="*/ 9498830 w 12191999"/>
                <a:gd name="connsiteY1244" fmla="*/ 713387 h 1490383"/>
                <a:gd name="connsiteX1245" fmla="*/ 9498830 w 12191999"/>
                <a:gd name="connsiteY1245" fmla="*/ 715008 h 1490383"/>
                <a:gd name="connsiteX1246" fmla="*/ 9498830 w 12191999"/>
                <a:gd name="connsiteY1246" fmla="*/ 726358 h 1490383"/>
                <a:gd name="connsiteX1247" fmla="*/ 9499590 w 12191999"/>
                <a:gd name="connsiteY1247" fmla="*/ 726358 h 1490383"/>
                <a:gd name="connsiteX1248" fmla="*/ 9504911 w 12191999"/>
                <a:gd name="connsiteY1248" fmla="*/ 726358 h 1490383"/>
                <a:gd name="connsiteX1249" fmla="*/ 9504911 w 12191999"/>
                <a:gd name="connsiteY1249" fmla="*/ 725547 h 1490383"/>
                <a:gd name="connsiteX1250" fmla="*/ 9504911 w 12191999"/>
                <a:gd name="connsiteY1250" fmla="*/ 719872 h 1490383"/>
                <a:gd name="connsiteX1251" fmla="*/ 9535311 w 12191999"/>
                <a:gd name="connsiteY1251" fmla="*/ 719872 h 1490383"/>
                <a:gd name="connsiteX1252" fmla="*/ 9535311 w 12191999"/>
                <a:gd name="connsiteY1252" fmla="*/ 743652 h 1490383"/>
                <a:gd name="connsiteX1253" fmla="*/ 9536324 w 12191999"/>
                <a:gd name="connsiteY1253" fmla="*/ 743652 h 1490383"/>
                <a:gd name="connsiteX1254" fmla="*/ 9543418 w 12191999"/>
                <a:gd name="connsiteY1254" fmla="*/ 743652 h 1490383"/>
                <a:gd name="connsiteX1255" fmla="*/ 9543418 w 12191999"/>
                <a:gd name="connsiteY1255" fmla="*/ 744733 h 1490383"/>
                <a:gd name="connsiteX1256" fmla="*/ 9543418 w 12191999"/>
                <a:gd name="connsiteY1256" fmla="*/ 752299 h 1490383"/>
                <a:gd name="connsiteX1257" fmla="*/ 9544178 w 12191999"/>
                <a:gd name="connsiteY1257" fmla="*/ 752299 h 1490383"/>
                <a:gd name="connsiteX1258" fmla="*/ 9549498 w 12191999"/>
                <a:gd name="connsiteY1258" fmla="*/ 752299 h 1490383"/>
                <a:gd name="connsiteX1259" fmla="*/ 9549498 w 12191999"/>
                <a:gd name="connsiteY1259" fmla="*/ 750137 h 1490383"/>
                <a:gd name="connsiteX1260" fmla="*/ 9549498 w 12191999"/>
                <a:gd name="connsiteY1260" fmla="*/ 735005 h 1490383"/>
                <a:gd name="connsiteX1261" fmla="*/ 9550511 w 12191999"/>
                <a:gd name="connsiteY1261" fmla="*/ 735005 h 1490383"/>
                <a:gd name="connsiteX1262" fmla="*/ 9557605 w 12191999"/>
                <a:gd name="connsiteY1262" fmla="*/ 735005 h 1490383"/>
                <a:gd name="connsiteX1263" fmla="*/ 9557605 w 12191999"/>
                <a:gd name="connsiteY1263" fmla="*/ 736086 h 1490383"/>
                <a:gd name="connsiteX1264" fmla="*/ 9557605 w 12191999"/>
                <a:gd name="connsiteY1264" fmla="*/ 743652 h 1490383"/>
                <a:gd name="connsiteX1265" fmla="*/ 9562925 w 12191999"/>
                <a:gd name="connsiteY1265" fmla="*/ 741659 h 1490383"/>
                <a:gd name="connsiteX1266" fmla="*/ 9563685 w 12191999"/>
                <a:gd name="connsiteY1266" fmla="*/ 740679 h 1490383"/>
                <a:gd name="connsiteX1267" fmla="*/ 9563685 w 12191999"/>
                <a:gd name="connsiteY1267" fmla="*/ 735005 h 1490383"/>
                <a:gd name="connsiteX1268" fmla="*/ 9602192 w 12191999"/>
                <a:gd name="connsiteY1268" fmla="*/ 735005 h 1490383"/>
                <a:gd name="connsiteX1269" fmla="*/ 9602192 w 12191999"/>
                <a:gd name="connsiteY1269" fmla="*/ 758784 h 1490383"/>
                <a:gd name="connsiteX1270" fmla="*/ 9604218 w 12191999"/>
                <a:gd name="connsiteY1270" fmla="*/ 758784 h 1490383"/>
                <a:gd name="connsiteX1271" fmla="*/ 9618405 w 12191999"/>
                <a:gd name="connsiteY1271" fmla="*/ 758784 h 1490383"/>
                <a:gd name="connsiteX1272" fmla="*/ 9618405 w 12191999"/>
                <a:gd name="connsiteY1272" fmla="*/ 759865 h 1490383"/>
                <a:gd name="connsiteX1273" fmla="*/ 9618405 w 12191999"/>
                <a:gd name="connsiteY1273" fmla="*/ 767431 h 1490383"/>
                <a:gd name="connsiteX1274" fmla="*/ 9620179 w 12191999"/>
                <a:gd name="connsiteY1274" fmla="*/ 767431 h 1490383"/>
                <a:gd name="connsiteX1275" fmla="*/ 9632592 w 12191999"/>
                <a:gd name="connsiteY1275" fmla="*/ 767431 h 1490383"/>
                <a:gd name="connsiteX1276" fmla="*/ 9632592 w 12191999"/>
                <a:gd name="connsiteY1276" fmla="*/ 743652 h 1490383"/>
                <a:gd name="connsiteX1277" fmla="*/ 9633605 w 12191999"/>
                <a:gd name="connsiteY1277" fmla="*/ 743652 h 1490383"/>
                <a:gd name="connsiteX1278" fmla="*/ 9640699 w 12191999"/>
                <a:gd name="connsiteY1278" fmla="*/ 743652 h 1490383"/>
                <a:gd name="connsiteX1279" fmla="*/ 9640699 w 12191999"/>
                <a:gd name="connsiteY1279" fmla="*/ 711225 h 1490383"/>
                <a:gd name="connsiteX1280" fmla="*/ 9641712 w 12191999"/>
                <a:gd name="connsiteY1280" fmla="*/ 711225 h 1490383"/>
                <a:gd name="connsiteX1281" fmla="*/ 9648806 w 12191999"/>
                <a:gd name="connsiteY1281" fmla="*/ 711225 h 1490383"/>
                <a:gd name="connsiteX1282" fmla="*/ 9648806 w 12191999"/>
                <a:gd name="connsiteY1282" fmla="*/ 709334 h 1490383"/>
                <a:gd name="connsiteX1283" fmla="*/ 9648806 w 12191999"/>
                <a:gd name="connsiteY1283" fmla="*/ 696093 h 1490383"/>
                <a:gd name="connsiteX1284" fmla="*/ 9647539 w 12191999"/>
                <a:gd name="connsiteY1284" fmla="*/ 694471 h 1490383"/>
                <a:gd name="connsiteX1285" fmla="*/ 9652859 w 12191999"/>
                <a:gd name="connsiteY1285" fmla="*/ 683122 h 1490383"/>
                <a:gd name="connsiteX1286" fmla="*/ 9660966 w 12191999"/>
                <a:gd name="connsiteY1286" fmla="*/ 711225 h 1490383"/>
                <a:gd name="connsiteX1287" fmla="*/ 9661726 w 12191999"/>
                <a:gd name="connsiteY1287" fmla="*/ 711225 h 1490383"/>
                <a:gd name="connsiteX1288" fmla="*/ 9667046 w 12191999"/>
                <a:gd name="connsiteY1288" fmla="*/ 711225 h 1490383"/>
                <a:gd name="connsiteX1289" fmla="*/ 9667046 w 12191999"/>
                <a:gd name="connsiteY1289" fmla="*/ 605298 h 1490383"/>
                <a:gd name="connsiteX1290" fmla="*/ 9668566 w 12191999"/>
                <a:gd name="connsiteY1290" fmla="*/ 605298 h 1490383"/>
                <a:gd name="connsiteX1291" fmla="*/ 9679206 w 12191999"/>
                <a:gd name="connsiteY1291" fmla="*/ 605298 h 1490383"/>
                <a:gd name="connsiteX1292" fmla="*/ 9679206 w 12191999"/>
                <a:gd name="connsiteY1292" fmla="*/ 557739 h 1490383"/>
                <a:gd name="connsiteX1293" fmla="*/ 9705553 w 12191999"/>
                <a:gd name="connsiteY1293" fmla="*/ 557739 h 1490383"/>
                <a:gd name="connsiteX1294" fmla="*/ 9705553 w 12191999"/>
                <a:gd name="connsiteY1294" fmla="*/ 536121 h 1490383"/>
                <a:gd name="connsiteX1295" fmla="*/ 9740007 w 12191999"/>
                <a:gd name="connsiteY1295" fmla="*/ 536121 h 1490383"/>
                <a:gd name="connsiteX1296" fmla="*/ 9740007 w 12191999"/>
                <a:gd name="connsiteY1296" fmla="*/ 538553 h 1490383"/>
                <a:gd name="connsiteX1297" fmla="*/ 9740007 w 12191999"/>
                <a:gd name="connsiteY1297" fmla="*/ 555577 h 1490383"/>
                <a:gd name="connsiteX1298" fmla="*/ 9742287 w 12191999"/>
                <a:gd name="connsiteY1298" fmla="*/ 555577 h 1490383"/>
                <a:gd name="connsiteX1299" fmla="*/ 9758247 w 12191999"/>
                <a:gd name="connsiteY1299" fmla="*/ 555577 h 1490383"/>
                <a:gd name="connsiteX1300" fmla="*/ 9758247 w 12191999"/>
                <a:gd name="connsiteY1300" fmla="*/ 603136 h 1490383"/>
                <a:gd name="connsiteX1301" fmla="*/ 9759260 w 12191999"/>
                <a:gd name="connsiteY1301" fmla="*/ 603136 h 1490383"/>
                <a:gd name="connsiteX1302" fmla="*/ 9766354 w 12191999"/>
                <a:gd name="connsiteY1302" fmla="*/ 603136 h 1490383"/>
                <a:gd name="connsiteX1303" fmla="*/ 9780541 w 12191999"/>
                <a:gd name="connsiteY1303" fmla="*/ 607460 h 1490383"/>
                <a:gd name="connsiteX1304" fmla="*/ 9780541 w 12191999"/>
                <a:gd name="connsiteY1304" fmla="*/ 646372 h 1490383"/>
                <a:gd name="connsiteX1305" fmla="*/ 9781554 w 12191999"/>
                <a:gd name="connsiteY1305" fmla="*/ 646372 h 1490383"/>
                <a:gd name="connsiteX1306" fmla="*/ 9788647 w 12191999"/>
                <a:gd name="connsiteY1306" fmla="*/ 646372 h 1490383"/>
                <a:gd name="connsiteX1307" fmla="*/ 9788647 w 12191999"/>
                <a:gd name="connsiteY1307" fmla="*/ 647993 h 1490383"/>
                <a:gd name="connsiteX1308" fmla="*/ 9788647 w 12191999"/>
                <a:gd name="connsiteY1308" fmla="*/ 659342 h 1490383"/>
                <a:gd name="connsiteX1309" fmla="*/ 9790674 w 12191999"/>
                <a:gd name="connsiteY1309" fmla="*/ 659342 h 1490383"/>
                <a:gd name="connsiteX1310" fmla="*/ 9804861 w 12191999"/>
                <a:gd name="connsiteY1310" fmla="*/ 659342 h 1490383"/>
                <a:gd name="connsiteX1311" fmla="*/ 9810941 w 12191999"/>
                <a:gd name="connsiteY1311" fmla="*/ 665828 h 1490383"/>
                <a:gd name="connsiteX1312" fmla="*/ 9810941 w 12191999"/>
                <a:gd name="connsiteY1312" fmla="*/ 687446 h 1490383"/>
                <a:gd name="connsiteX1313" fmla="*/ 9813221 w 12191999"/>
                <a:gd name="connsiteY1313" fmla="*/ 687446 h 1490383"/>
                <a:gd name="connsiteX1314" fmla="*/ 9829181 w 12191999"/>
                <a:gd name="connsiteY1314" fmla="*/ 687446 h 1490383"/>
                <a:gd name="connsiteX1315" fmla="*/ 9829181 w 12191999"/>
                <a:gd name="connsiteY1315" fmla="*/ 688526 h 1490383"/>
                <a:gd name="connsiteX1316" fmla="*/ 9829181 w 12191999"/>
                <a:gd name="connsiteY1316" fmla="*/ 696093 h 1490383"/>
                <a:gd name="connsiteX1317" fmla="*/ 9830448 w 12191999"/>
                <a:gd name="connsiteY1317" fmla="*/ 696093 h 1490383"/>
                <a:gd name="connsiteX1318" fmla="*/ 9839315 w 12191999"/>
                <a:gd name="connsiteY1318" fmla="*/ 696093 h 1490383"/>
                <a:gd name="connsiteX1319" fmla="*/ 9839315 w 12191999"/>
                <a:gd name="connsiteY1319" fmla="*/ 698254 h 1490383"/>
                <a:gd name="connsiteX1320" fmla="*/ 9839315 w 12191999"/>
                <a:gd name="connsiteY1320" fmla="*/ 713387 h 1490383"/>
                <a:gd name="connsiteX1321" fmla="*/ 9843368 w 12191999"/>
                <a:gd name="connsiteY1321" fmla="*/ 711495 h 1490383"/>
                <a:gd name="connsiteX1322" fmla="*/ 9843368 w 12191999"/>
                <a:gd name="connsiteY1322" fmla="*/ 698254 h 1490383"/>
                <a:gd name="connsiteX1323" fmla="*/ 9844381 w 12191999"/>
                <a:gd name="connsiteY1323" fmla="*/ 698254 h 1490383"/>
                <a:gd name="connsiteX1324" fmla="*/ 9851475 w 12191999"/>
                <a:gd name="connsiteY1324" fmla="*/ 698254 h 1490383"/>
                <a:gd name="connsiteX1325" fmla="*/ 9851475 w 12191999"/>
                <a:gd name="connsiteY1325" fmla="*/ 699876 h 1490383"/>
                <a:gd name="connsiteX1326" fmla="*/ 9851475 w 12191999"/>
                <a:gd name="connsiteY1326" fmla="*/ 711225 h 1490383"/>
                <a:gd name="connsiteX1327" fmla="*/ 9852235 w 12191999"/>
                <a:gd name="connsiteY1327" fmla="*/ 711225 h 1490383"/>
                <a:gd name="connsiteX1328" fmla="*/ 9857555 w 12191999"/>
                <a:gd name="connsiteY1328" fmla="*/ 711225 h 1490383"/>
                <a:gd name="connsiteX1329" fmla="*/ 9906195 w 12191999"/>
                <a:gd name="connsiteY1329" fmla="*/ 706902 h 1490383"/>
                <a:gd name="connsiteX1330" fmla="*/ 9906195 w 12191999"/>
                <a:gd name="connsiteY1330" fmla="*/ 708253 h 1490383"/>
                <a:gd name="connsiteX1331" fmla="*/ 9906195 w 12191999"/>
                <a:gd name="connsiteY1331" fmla="*/ 717710 h 1490383"/>
                <a:gd name="connsiteX1332" fmla="*/ 9906955 w 12191999"/>
                <a:gd name="connsiteY1332" fmla="*/ 717710 h 1490383"/>
                <a:gd name="connsiteX1333" fmla="*/ 9912276 w 12191999"/>
                <a:gd name="connsiteY1333" fmla="*/ 717710 h 1490383"/>
                <a:gd name="connsiteX1334" fmla="*/ 9912276 w 12191999"/>
                <a:gd name="connsiteY1334" fmla="*/ 719872 h 1490383"/>
                <a:gd name="connsiteX1335" fmla="*/ 9912276 w 12191999"/>
                <a:gd name="connsiteY1335" fmla="*/ 735005 h 1490383"/>
                <a:gd name="connsiteX1336" fmla="*/ 9914302 w 12191999"/>
                <a:gd name="connsiteY1336" fmla="*/ 733654 h 1490383"/>
                <a:gd name="connsiteX1337" fmla="*/ 9928489 w 12191999"/>
                <a:gd name="connsiteY1337" fmla="*/ 724196 h 1490383"/>
                <a:gd name="connsiteX1338" fmla="*/ 9934569 w 12191999"/>
                <a:gd name="connsiteY1338" fmla="*/ 683122 h 1490383"/>
                <a:gd name="connsiteX1339" fmla="*/ 9935329 w 12191999"/>
                <a:gd name="connsiteY1339" fmla="*/ 682852 h 1490383"/>
                <a:gd name="connsiteX1340" fmla="*/ 9940649 w 12191999"/>
                <a:gd name="connsiteY1340" fmla="*/ 680960 h 1490383"/>
                <a:gd name="connsiteX1341" fmla="*/ 9942676 w 12191999"/>
                <a:gd name="connsiteY1341" fmla="*/ 611783 h 1490383"/>
                <a:gd name="connsiteX1342" fmla="*/ 9944703 w 12191999"/>
                <a:gd name="connsiteY1342" fmla="*/ 680960 h 1490383"/>
                <a:gd name="connsiteX1343" fmla="*/ 9945463 w 12191999"/>
                <a:gd name="connsiteY1343" fmla="*/ 681230 h 1490383"/>
                <a:gd name="connsiteX1344" fmla="*/ 9950783 w 12191999"/>
                <a:gd name="connsiteY1344" fmla="*/ 683122 h 1490383"/>
                <a:gd name="connsiteX1345" fmla="*/ 9950783 w 12191999"/>
                <a:gd name="connsiteY1345" fmla="*/ 596651 h 1490383"/>
                <a:gd name="connsiteX1346" fmla="*/ 9954836 w 12191999"/>
                <a:gd name="connsiteY1346" fmla="*/ 564224 h 1490383"/>
                <a:gd name="connsiteX1347" fmla="*/ 9993343 w 12191999"/>
                <a:gd name="connsiteY1347" fmla="*/ 564224 h 1490383"/>
                <a:gd name="connsiteX1348" fmla="*/ 9993343 w 12191999"/>
                <a:gd name="connsiteY1348" fmla="*/ 596651 h 1490383"/>
                <a:gd name="connsiteX1349" fmla="*/ 9994103 w 12191999"/>
                <a:gd name="connsiteY1349" fmla="*/ 596651 h 1490383"/>
                <a:gd name="connsiteX1350" fmla="*/ 9999423 w 12191999"/>
                <a:gd name="connsiteY1350" fmla="*/ 596651 h 1490383"/>
                <a:gd name="connsiteX1351" fmla="*/ 9999423 w 12191999"/>
                <a:gd name="connsiteY1351" fmla="*/ 514503 h 1490383"/>
                <a:gd name="connsiteX1352" fmla="*/ 10001197 w 12191999"/>
                <a:gd name="connsiteY1352" fmla="*/ 514503 h 1490383"/>
                <a:gd name="connsiteX1353" fmla="*/ 10013610 w 12191999"/>
                <a:gd name="connsiteY1353" fmla="*/ 514503 h 1490383"/>
                <a:gd name="connsiteX1354" fmla="*/ 10013610 w 12191999"/>
                <a:gd name="connsiteY1354" fmla="*/ 512612 h 1490383"/>
                <a:gd name="connsiteX1355" fmla="*/ 10013610 w 12191999"/>
                <a:gd name="connsiteY1355" fmla="*/ 499371 h 1490383"/>
                <a:gd name="connsiteX1356" fmla="*/ 10035904 w 12191999"/>
                <a:gd name="connsiteY1356" fmla="*/ 499371 h 1490383"/>
                <a:gd name="connsiteX1357" fmla="*/ 10035904 w 12191999"/>
                <a:gd name="connsiteY1357" fmla="*/ 498290 h 1490383"/>
                <a:gd name="connsiteX1358" fmla="*/ 10035904 w 12191999"/>
                <a:gd name="connsiteY1358" fmla="*/ 490724 h 1490383"/>
                <a:gd name="connsiteX1359" fmla="*/ 10037677 w 12191999"/>
                <a:gd name="connsiteY1359" fmla="*/ 490724 h 1490383"/>
                <a:gd name="connsiteX1360" fmla="*/ 10050091 w 12191999"/>
                <a:gd name="connsiteY1360" fmla="*/ 490724 h 1490383"/>
                <a:gd name="connsiteX1361" fmla="*/ 10050091 w 12191999"/>
                <a:gd name="connsiteY1361" fmla="*/ 491805 h 1490383"/>
                <a:gd name="connsiteX1362" fmla="*/ 10050091 w 12191999"/>
                <a:gd name="connsiteY1362" fmla="*/ 499371 h 1490383"/>
                <a:gd name="connsiteX1363" fmla="*/ 10050851 w 12191999"/>
                <a:gd name="connsiteY1363" fmla="*/ 499371 h 1490383"/>
                <a:gd name="connsiteX1364" fmla="*/ 10056171 w 12191999"/>
                <a:gd name="connsiteY1364" fmla="*/ 499371 h 1490383"/>
                <a:gd name="connsiteX1365" fmla="*/ 10066304 w 12191999"/>
                <a:gd name="connsiteY1365" fmla="*/ 495047 h 1490383"/>
                <a:gd name="connsiteX1366" fmla="*/ 10070357 w 12191999"/>
                <a:gd name="connsiteY1366" fmla="*/ 498290 h 1490383"/>
                <a:gd name="connsiteX1367" fmla="*/ 10070357 w 12191999"/>
                <a:gd name="connsiteY1367" fmla="*/ 490724 h 1490383"/>
                <a:gd name="connsiteX1368" fmla="*/ 10072637 w 12191999"/>
                <a:gd name="connsiteY1368" fmla="*/ 490724 h 1490383"/>
                <a:gd name="connsiteX1369" fmla="*/ 10088598 w 12191999"/>
                <a:gd name="connsiteY1369" fmla="*/ 490724 h 1490383"/>
                <a:gd name="connsiteX1370" fmla="*/ 10088598 w 12191999"/>
                <a:gd name="connsiteY1370" fmla="*/ 491805 h 1490383"/>
                <a:gd name="connsiteX1371" fmla="*/ 10088598 w 12191999"/>
                <a:gd name="connsiteY1371" fmla="*/ 499371 h 1490383"/>
                <a:gd name="connsiteX1372" fmla="*/ 10118998 w 12191999"/>
                <a:gd name="connsiteY1372" fmla="*/ 499371 h 1490383"/>
                <a:gd name="connsiteX1373" fmla="*/ 10118998 w 12191999"/>
                <a:gd name="connsiteY1373" fmla="*/ 500992 h 1490383"/>
                <a:gd name="connsiteX1374" fmla="*/ 10118998 w 12191999"/>
                <a:gd name="connsiteY1374" fmla="*/ 512342 h 1490383"/>
                <a:gd name="connsiteX1375" fmla="*/ 10145345 w 12191999"/>
                <a:gd name="connsiteY1375" fmla="*/ 512342 h 1490383"/>
                <a:gd name="connsiteX1376" fmla="*/ 10145345 w 12191999"/>
                <a:gd name="connsiteY1376" fmla="*/ 542606 h 1490383"/>
                <a:gd name="connsiteX1377" fmla="*/ 10146105 w 12191999"/>
                <a:gd name="connsiteY1377" fmla="*/ 542606 h 1490383"/>
                <a:gd name="connsiteX1378" fmla="*/ 10151425 w 12191999"/>
                <a:gd name="connsiteY1378" fmla="*/ 542606 h 1490383"/>
                <a:gd name="connsiteX1379" fmla="*/ 10151425 w 12191999"/>
                <a:gd name="connsiteY1379" fmla="*/ 543687 h 1490383"/>
                <a:gd name="connsiteX1380" fmla="*/ 10151425 w 12191999"/>
                <a:gd name="connsiteY1380" fmla="*/ 551254 h 1490383"/>
                <a:gd name="connsiteX1381" fmla="*/ 10155479 w 12191999"/>
                <a:gd name="connsiteY1381" fmla="*/ 581518 h 1490383"/>
                <a:gd name="connsiteX1382" fmla="*/ 10156239 w 12191999"/>
                <a:gd name="connsiteY1382" fmla="*/ 581518 h 1490383"/>
                <a:gd name="connsiteX1383" fmla="*/ 10161559 w 12191999"/>
                <a:gd name="connsiteY1383" fmla="*/ 581518 h 1490383"/>
                <a:gd name="connsiteX1384" fmla="*/ 10161559 w 12191999"/>
                <a:gd name="connsiteY1384" fmla="*/ 582329 h 1490383"/>
                <a:gd name="connsiteX1385" fmla="*/ 10161559 w 12191999"/>
                <a:gd name="connsiteY1385" fmla="*/ 588004 h 1490383"/>
                <a:gd name="connsiteX1386" fmla="*/ 10162572 w 12191999"/>
                <a:gd name="connsiteY1386" fmla="*/ 588004 h 1490383"/>
                <a:gd name="connsiteX1387" fmla="*/ 10169665 w 12191999"/>
                <a:gd name="connsiteY1387" fmla="*/ 588004 h 1490383"/>
                <a:gd name="connsiteX1388" fmla="*/ 10169665 w 12191999"/>
                <a:gd name="connsiteY1388" fmla="*/ 618269 h 1490383"/>
                <a:gd name="connsiteX1389" fmla="*/ 10171692 w 12191999"/>
                <a:gd name="connsiteY1389" fmla="*/ 618269 h 1490383"/>
                <a:gd name="connsiteX1390" fmla="*/ 10185879 w 12191999"/>
                <a:gd name="connsiteY1390" fmla="*/ 618269 h 1490383"/>
                <a:gd name="connsiteX1391" fmla="*/ 10185879 w 12191999"/>
                <a:gd name="connsiteY1391" fmla="*/ 642048 h 1490383"/>
                <a:gd name="connsiteX1392" fmla="*/ 10187906 w 12191999"/>
                <a:gd name="connsiteY1392" fmla="*/ 643669 h 1490383"/>
                <a:gd name="connsiteX1393" fmla="*/ 10187906 w 12191999"/>
                <a:gd name="connsiteY1393" fmla="*/ 655019 h 1490383"/>
                <a:gd name="connsiteX1394" fmla="*/ 10188666 w 12191999"/>
                <a:gd name="connsiteY1394" fmla="*/ 655019 h 1490383"/>
                <a:gd name="connsiteX1395" fmla="*/ 10193986 w 12191999"/>
                <a:gd name="connsiteY1395" fmla="*/ 655019 h 1490383"/>
                <a:gd name="connsiteX1396" fmla="*/ 10193986 w 12191999"/>
                <a:gd name="connsiteY1396" fmla="*/ 678798 h 1490383"/>
                <a:gd name="connsiteX1397" fmla="*/ 10195252 w 12191999"/>
                <a:gd name="connsiteY1397" fmla="*/ 678798 h 1490383"/>
                <a:gd name="connsiteX1398" fmla="*/ 10204119 w 12191999"/>
                <a:gd name="connsiteY1398" fmla="*/ 678798 h 1490383"/>
                <a:gd name="connsiteX1399" fmla="*/ 10206146 w 12191999"/>
                <a:gd name="connsiteY1399" fmla="*/ 682852 h 1490383"/>
                <a:gd name="connsiteX1400" fmla="*/ 10206146 w 12191999"/>
                <a:gd name="connsiteY1400" fmla="*/ 696093 h 1490383"/>
                <a:gd name="connsiteX1401" fmla="*/ 10207666 w 12191999"/>
                <a:gd name="connsiteY1401" fmla="*/ 694201 h 1490383"/>
                <a:gd name="connsiteX1402" fmla="*/ 10218306 w 12191999"/>
                <a:gd name="connsiteY1402" fmla="*/ 680960 h 1490383"/>
                <a:gd name="connsiteX1403" fmla="*/ 10246680 w 12191999"/>
                <a:gd name="connsiteY1403" fmla="*/ 680960 h 1490383"/>
                <a:gd name="connsiteX1404" fmla="*/ 10246680 w 12191999"/>
                <a:gd name="connsiteY1404" fmla="*/ 767431 h 1490383"/>
                <a:gd name="connsiteX1405" fmla="*/ 10247440 w 12191999"/>
                <a:gd name="connsiteY1405" fmla="*/ 767431 h 1490383"/>
                <a:gd name="connsiteX1406" fmla="*/ 10252760 w 12191999"/>
                <a:gd name="connsiteY1406" fmla="*/ 767431 h 1490383"/>
                <a:gd name="connsiteX1407" fmla="*/ 10253520 w 12191999"/>
                <a:gd name="connsiteY1407" fmla="*/ 766080 h 1490383"/>
                <a:gd name="connsiteX1408" fmla="*/ 10258840 w 12191999"/>
                <a:gd name="connsiteY1408" fmla="*/ 756622 h 1490383"/>
                <a:gd name="connsiteX1409" fmla="*/ 10258840 w 12191999"/>
                <a:gd name="connsiteY1409" fmla="*/ 758514 h 1490383"/>
                <a:gd name="connsiteX1410" fmla="*/ 10258840 w 12191999"/>
                <a:gd name="connsiteY1410" fmla="*/ 771755 h 1490383"/>
                <a:gd name="connsiteX1411" fmla="*/ 10262893 w 12191999"/>
                <a:gd name="connsiteY1411" fmla="*/ 726358 h 1490383"/>
                <a:gd name="connsiteX1412" fmla="*/ 10263653 w 12191999"/>
                <a:gd name="connsiteY1412" fmla="*/ 726358 h 1490383"/>
                <a:gd name="connsiteX1413" fmla="*/ 10268973 w 12191999"/>
                <a:gd name="connsiteY1413" fmla="*/ 726358 h 1490383"/>
                <a:gd name="connsiteX1414" fmla="*/ 10268973 w 12191999"/>
                <a:gd name="connsiteY1414" fmla="*/ 661504 h 1490383"/>
                <a:gd name="connsiteX1415" fmla="*/ 10269987 w 12191999"/>
                <a:gd name="connsiteY1415" fmla="*/ 661504 h 1490383"/>
                <a:gd name="connsiteX1416" fmla="*/ 10277080 w 12191999"/>
                <a:gd name="connsiteY1416" fmla="*/ 661504 h 1490383"/>
                <a:gd name="connsiteX1417" fmla="*/ 10289240 w 12191999"/>
                <a:gd name="connsiteY1417" fmla="*/ 618269 h 1490383"/>
                <a:gd name="connsiteX1418" fmla="*/ 10290507 w 12191999"/>
                <a:gd name="connsiteY1418" fmla="*/ 618269 h 1490383"/>
                <a:gd name="connsiteX1419" fmla="*/ 10299374 w 12191999"/>
                <a:gd name="connsiteY1419" fmla="*/ 618269 h 1490383"/>
                <a:gd name="connsiteX1420" fmla="*/ 10309507 w 12191999"/>
                <a:gd name="connsiteY1420" fmla="*/ 661504 h 1490383"/>
                <a:gd name="connsiteX1421" fmla="*/ 10310520 w 12191999"/>
                <a:gd name="connsiteY1421" fmla="*/ 661504 h 1490383"/>
                <a:gd name="connsiteX1422" fmla="*/ 10317614 w 12191999"/>
                <a:gd name="connsiteY1422" fmla="*/ 661504 h 1490383"/>
                <a:gd name="connsiteX1423" fmla="*/ 10317614 w 12191999"/>
                <a:gd name="connsiteY1423" fmla="*/ 700416 h 1490383"/>
                <a:gd name="connsiteX1424" fmla="*/ 10319387 w 12191999"/>
                <a:gd name="connsiteY1424" fmla="*/ 700416 h 1490383"/>
                <a:gd name="connsiteX1425" fmla="*/ 10331801 w 12191999"/>
                <a:gd name="connsiteY1425" fmla="*/ 700416 h 1490383"/>
                <a:gd name="connsiteX1426" fmla="*/ 10331801 w 12191999"/>
                <a:gd name="connsiteY1426" fmla="*/ 702578 h 1490383"/>
                <a:gd name="connsiteX1427" fmla="*/ 10331801 w 12191999"/>
                <a:gd name="connsiteY1427" fmla="*/ 717710 h 1490383"/>
                <a:gd name="connsiteX1428" fmla="*/ 10335854 w 12191999"/>
                <a:gd name="connsiteY1428" fmla="*/ 715549 h 1490383"/>
                <a:gd name="connsiteX1429" fmla="*/ 10335854 w 12191999"/>
                <a:gd name="connsiteY1429" fmla="*/ 700416 h 1490383"/>
                <a:gd name="connsiteX1430" fmla="*/ 10337374 w 12191999"/>
                <a:gd name="connsiteY1430" fmla="*/ 700416 h 1490383"/>
                <a:gd name="connsiteX1431" fmla="*/ 10348014 w 12191999"/>
                <a:gd name="connsiteY1431" fmla="*/ 700416 h 1490383"/>
                <a:gd name="connsiteX1432" fmla="*/ 10348014 w 12191999"/>
                <a:gd name="connsiteY1432" fmla="*/ 702037 h 1490383"/>
                <a:gd name="connsiteX1433" fmla="*/ 10348014 w 12191999"/>
                <a:gd name="connsiteY1433" fmla="*/ 713387 h 1490383"/>
                <a:gd name="connsiteX1434" fmla="*/ 10378415 w 12191999"/>
                <a:gd name="connsiteY1434" fmla="*/ 713387 h 1490383"/>
                <a:gd name="connsiteX1435" fmla="*/ 10378415 w 12191999"/>
                <a:gd name="connsiteY1435" fmla="*/ 676637 h 1490383"/>
                <a:gd name="connsiteX1436" fmla="*/ 10379681 w 12191999"/>
                <a:gd name="connsiteY1436" fmla="*/ 676637 h 1490383"/>
                <a:gd name="connsiteX1437" fmla="*/ 10388548 w 12191999"/>
                <a:gd name="connsiteY1437" fmla="*/ 676637 h 1490383"/>
                <a:gd name="connsiteX1438" fmla="*/ 10388548 w 12191999"/>
                <a:gd name="connsiteY1438" fmla="*/ 698254 h 1490383"/>
                <a:gd name="connsiteX1439" fmla="*/ 10390575 w 12191999"/>
                <a:gd name="connsiteY1439" fmla="*/ 665828 h 1490383"/>
                <a:gd name="connsiteX1440" fmla="*/ 10412868 w 12191999"/>
                <a:gd name="connsiteY1440" fmla="*/ 665828 h 1490383"/>
                <a:gd name="connsiteX1441" fmla="*/ 10412868 w 12191999"/>
                <a:gd name="connsiteY1441" fmla="*/ 664206 h 1490383"/>
                <a:gd name="connsiteX1442" fmla="*/ 10412868 w 12191999"/>
                <a:gd name="connsiteY1442" fmla="*/ 652857 h 1490383"/>
                <a:gd name="connsiteX1443" fmla="*/ 10413628 w 12191999"/>
                <a:gd name="connsiteY1443" fmla="*/ 652857 h 1490383"/>
                <a:gd name="connsiteX1444" fmla="*/ 10418948 w 12191999"/>
                <a:gd name="connsiteY1444" fmla="*/ 652857 h 1490383"/>
                <a:gd name="connsiteX1445" fmla="*/ 10418948 w 12191999"/>
                <a:gd name="connsiteY1445" fmla="*/ 650966 h 1490383"/>
                <a:gd name="connsiteX1446" fmla="*/ 10418948 w 12191999"/>
                <a:gd name="connsiteY1446" fmla="*/ 637725 h 1490383"/>
                <a:gd name="connsiteX1447" fmla="*/ 10423002 w 12191999"/>
                <a:gd name="connsiteY1447" fmla="*/ 644210 h 1490383"/>
                <a:gd name="connsiteX1448" fmla="*/ 10425282 w 12191999"/>
                <a:gd name="connsiteY1448" fmla="*/ 644210 h 1490383"/>
                <a:gd name="connsiteX1449" fmla="*/ 10441242 w 12191999"/>
                <a:gd name="connsiteY1449" fmla="*/ 644210 h 1490383"/>
                <a:gd name="connsiteX1450" fmla="*/ 10441242 w 12191999"/>
                <a:gd name="connsiteY1450" fmla="*/ 643399 h 1490383"/>
                <a:gd name="connsiteX1451" fmla="*/ 10441242 w 12191999"/>
                <a:gd name="connsiteY1451" fmla="*/ 637725 h 1490383"/>
                <a:gd name="connsiteX1452" fmla="*/ 10442002 w 12191999"/>
                <a:gd name="connsiteY1452" fmla="*/ 637725 h 1490383"/>
                <a:gd name="connsiteX1453" fmla="*/ 10447322 w 12191999"/>
                <a:gd name="connsiteY1453" fmla="*/ 637725 h 1490383"/>
                <a:gd name="connsiteX1454" fmla="*/ 10447322 w 12191999"/>
                <a:gd name="connsiteY1454" fmla="*/ 639076 h 1490383"/>
                <a:gd name="connsiteX1455" fmla="*/ 10447322 w 12191999"/>
                <a:gd name="connsiteY1455" fmla="*/ 648534 h 1490383"/>
                <a:gd name="connsiteX1456" fmla="*/ 10485829 w 12191999"/>
                <a:gd name="connsiteY1456" fmla="*/ 648534 h 1490383"/>
                <a:gd name="connsiteX1457" fmla="*/ 10485829 w 12191999"/>
                <a:gd name="connsiteY1457" fmla="*/ 786887 h 1490383"/>
                <a:gd name="connsiteX1458" fmla="*/ 10487349 w 12191999"/>
                <a:gd name="connsiteY1458" fmla="*/ 786887 h 1490383"/>
                <a:gd name="connsiteX1459" fmla="*/ 10497989 w 12191999"/>
                <a:gd name="connsiteY1459" fmla="*/ 786887 h 1490383"/>
                <a:gd name="connsiteX1460" fmla="*/ 10497989 w 12191999"/>
                <a:gd name="connsiteY1460" fmla="*/ 773917 h 1490383"/>
                <a:gd name="connsiteX1461" fmla="*/ 10502043 w 12191999"/>
                <a:gd name="connsiteY1461" fmla="*/ 773917 h 1490383"/>
                <a:gd name="connsiteX1462" fmla="*/ 10502043 w 12191999"/>
                <a:gd name="connsiteY1462" fmla="*/ 786887 h 1490383"/>
                <a:gd name="connsiteX1463" fmla="*/ 10532443 w 12191999"/>
                <a:gd name="connsiteY1463" fmla="*/ 786887 h 1490383"/>
                <a:gd name="connsiteX1464" fmla="*/ 10532443 w 12191999"/>
                <a:gd name="connsiteY1464" fmla="*/ 756622 h 1490383"/>
                <a:gd name="connsiteX1465" fmla="*/ 10544603 w 12191999"/>
                <a:gd name="connsiteY1465" fmla="*/ 756622 h 1490383"/>
                <a:gd name="connsiteX1466" fmla="*/ 10556763 w 12191999"/>
                <a:gd name="connsiteY1466" fmla="*/ 754461 h 1490383"/>
                <a:gd name="connsiteX1467" fmla="*/ 10560817 w 12191999"/>
                <a:gd name="connsiteY1467" fmla="*/ 756622 h 1490383"/>
                <a:gd name="connsiteX1468" fmla="*/ 10570950 w 12191999"/>
                <a:gd name="connsiteY1468" fmla="*/ 756622 h 1490383"/>
                <a:gd name="connsiteX1469" fmla="*/ 10570950 w 12191999"/>
                <a:gd name="connsiteY1469" fmla="*/ 786887 h 1490383"/>
                <a:gd name="connsiteX1470" fmla="*/ 10579057 w 12191999"/>
                <a:gd name="connsiteY1470" fmla="*/ 786887 h 1490383"/>
                <a:gd name="connsiteX1471" fmla="*/ 10579057 w 12191999"/>
                <a:gd name="connsiteY1471" fmla="*/ 804182 h 1490383"/>
                <a:gd name="connsiteX1472" fmla="*/ 10588393 w 12191999"/>
                <a:gd name="connsiteY1472" fmla="*/ 805087 h 1490383"/>
                <a:gd name="connsiteX1473" fmla="*/ 10601351 w 12191999"/>
                <a:gd name="connsiteY1473" fmla="*/ 805087 h 1490383"/>
                <a:gd name="connsiteX1474" fmla="*/ 10601351 w 12191999"/>
                <a:gd name="connsiteY1474" fmla="*/ 789049 h 1490383"/>
                <a:gd name="connsiteX1475" fmla="*/ 10669307 w 12191999"/>
                <a:gd name="connsiteY1475" fmla="*/ 789049 h 1490383"/>
                <a:gd name="connsiteX1476" fmla="*/ 10669307 w 12191999"/>
                <a:gd name="connsiteY1476" fmla="*/ 703796 h 1490383"/>
                <a:gd name="connsiteX1477" fmla="*/ 10741315 w 12191999"/>
                <a:gd name="connsiteY1477" fmla="*/ 703796 h 1490383"/>
                <a:gd name="connsiteX1478" fmla="*/ 10741315 w 12191999"/>
                <a:gd name="connsiteY1478" fmla="*/ 782564 h 1490383"/>
                <a:gd name="connsiteX1479" fmla="*/ 10743219 w 12191999"/>
                <a:gd name="connsiteY1479" fmla="*/ 782564 h 1490383"/>
                <a:gd name="connsiteX1480" fmla="*/ 10744461 w 12191999"/>
                <a:gd name="connsiteY1480" fmla="*/ 805087 h 1490383"/>
                <a:gd name="connsiteX1481" fmla="*/ 10754137 w 12191999"/>
                <a:gd name="connsiteY1481" fmla="*/ 805087 h 1490383"/>
                <a:gd name="connsiteX1482" fmla="*/ 10755379 w 12191999"/>
                <a:gd name="connsiteY1482" fmla="*/ 782564 h 1490383"/>
                <a:gd name="connsiteX1483" fmla="*/ 10761459 w 12191999"/>
                <a:gd name="connsiteY1483" fmla="*/ 782564 h 1490383"/>
                <a:gd name="connsiteX1484" fmla="*/ 10762701 w 12191999"/>
                <a:gd name="connsiteY1484" fmla="*/ 805087 h 1490383"/>
                <a:gd name="connsiteX1485" fmla="*/ 10813323 w 12191999"/>
                <a:gd name="connsiteY1485" fmla="*/ 805087 h 1490383"/>
                <a:gd name="connsiteX1486" fmla="*/ 10813323 w 12191999"/>
                <a:gd name="connsiteY1486" fmla="*/ 642059 h 1490383"/>
                <a:gd name="connsiteX1487" fmla="*/ 11010650 w 12191999"/>
                <a:gd name="connsiteY1487" fmla="*/ 642059 h 1490383"/>
                <a:gd name="connsiteX1488" fmla="*/ 11010650 w 12191999"/>
                <a:gd name="connsiteY1488" fmla="*/ 805087 h 1490383"/>
                <a:gd name="connsiteX1489" fmla="*/ 11029347 w 12191999"/>
                <a:gd name="connsiteY1489" fmla="*/ 805087 h 1490383"/>
                <a:gd name="connsiteX1490" fmla="*/ 11029347 w 12191999"/>
                <a:gd name="connsiteY1490" fmla="*/ 722394 h 1490383"/>
                <a:gd name="connsiteX1491" fmla="*/ 11124467 w 12191999"/>
                <a:gd name="connsiteY1491" fmla="*/ 722394 h 1490383"/>
                <a:gd name="connsiteX1492" fmla="*/ 11136397 w 12191999"/>
                <a:gd name="connsiteY1492" fmla="*/ 404253 h 1490383"/>
                <a:gd name="connsiteX1493" fmla="*/ 11124237 w 12191999"/>
                <a:gd name="connsiteY1493" fmla="*/ 382635 h 1490383"/>
                <a:gd name="connsiteX1494" fmla="*/ 11118157 w 12191999"/>
                <a:gd name="connsiteY1494" fmla="*/ 378311 h 1490383"/>
                <a:gd name="connsiteX1495" fmla="*/ 11126264 w 12191999"/>
                <a:gd name="connsiteY1495" fmla="*/ 354532 h 1490383"/>
                <a:gd name="connsiteX1496" fmla="*/ 11126264 w 12191999"/>
                <a:gd name="connsiteY1496" fmla="*/ 337238 h 1490383"/>
                <a:gd name="connsiteX1497" fmla="*/ 11140451 w 12191999"/>
                <a:gd name="connsiteY1497" fmla="*/ 337238 h 1490383"/>
                <a:gd name="connsiteX1498" fmla="*/ 11140451 w 12191999"/>
                <a:gd name="connsiteY1498" fmla="*/ 315620 h 1490383"/>
                <a:gd name="connsiteX1499" fmla="*/ 11142477 w 12191999"/>
                <a:gd name="connsiteY1499" fmla="*/ 311296 h 1490383"/>
                <a:gd name="connsiteX1500" fmla="*/ 11142477 w 12191999"/>
                <a:gd name="connsiteY1500" fmla="*/ 233472 h 1490383"/>
                <a:gd name="connsiteX1501" fmla="*/ 11140451 w 12191999"/>
                <a:gd name="connsiteY1501" fmla="*/ 226987 h 1490383"/>
                <a:gd name="connsiteX1502" fmla="*/ 11146531 w 12191999"/>
                <a:gd name="connsiteY1502" fmla="*/ 220501 h 1490383"/>
                <a:gd name="connsiteX1503" fmla="*/ 11146531 w 12191999"/>
                <a:gd name="connsiteY1503" fmla="*/ 162133 h 1490383"/>
                <a:gd name="connsiteX1504" fmla="*/ 11148557 w 12191999"/>
                <a:gd name="connsiteY1504" fmla="*/ 157810 h 1490383"/>
                <a:gd name="connsiteX1505" fmla="*/ 11148557 w 12191999"/>
                <a:gd name="connsiteY1505" fmla="*/ 101604 h 1490383"/>
                <a:gd name="connsiteX1506" fmla="*/ 11150584 w 12191999"/>
                <a:gd name="connsiteY1506" fmla="*/ 82148 h 1490383"/>
                <a:gd name="connsiteX1507" fmla="*/ 11154638 w 12191999"/>
                <a:gd name="connsiteY1507" fmla="*/ 99442 h 1490383"/>
                <a:gd name="connsiteX1508" fmla="*/ 11156664 w 12191999"/>
                <a:gd name="connsiteY1508" fmla="*/ 157810 h 1490383"/>
                <a:gd name="connsiteX1509" fmla="*/ 11158691 w 12191999"/>
                <a:gd name="connsiteY1509" fmla="*/ 220501 h 1490383"/>
                <a:gd name="connsiteX1510" fmla="*/ 11164771 w 12191999"/>
                <a:gd name="connsiteY1510" fmla="*/ 226987 h 1490383"/>
                <a:gd name="connsiteX1511" fmla="*/ 11162744 w 12191999"/>
                <a:gd name="connsiteY1511" fmla="*/ 233472 h 1490383"/>
                <a:gd name="connsiteX1512" fmla="*/ 11162744 w 12191999"/>
                <a:gd name="connsiteY1512" fmla="*/ 311296 h 1490383"/>
                <a:gd name="connsiteX1513" fmla="*/ 11164771 w 12191999"/>
                <a:gd name="connsiteY1513" fmla="*/ 315620 h 1490383"/>
                <a:gd name="connsiteX1514" fmla="*/ 11164771 w 12191999"/>
                <a:gd name="connsiteY1514" fmla="*/ 337238 h 1490383"/>
                <a:gd name="connsiteX1515" fmla="*/ 11178958 w 12191999"/>
                <a:gd name="connsiteY1515" fmla="*/ 337238 h 1490383"/>
                <a:gd name="connsiteX1516" fmla="*/ 11178958 w 12191999"/>
                <a:gd name="connsiteY1516" fmla="*/ 354532 h 1490383"/>
                <a:gd name="connsiteX1517" fmla="*/ 11187065 w 12191999"/>
                <a:gd name="connsiteY1517" fmla="*/ 378311 h 1490383"/>
                <a:gd name="connsiteX1518" fmla="*/ 11180985 w 12191999"/>
                <a:gd name="connsiteY1518" fmla="*/ 382635 h 1490383"/>
                <a:gd name="connsiteX1519" fmla="*/ 11168824 w 12191999"/>
                <a:gd name="connsiteY1519" fmla="*/ 404253 h 1490383"/>
                <a:gd name="connsiteX1520" fmla="*/ 11176931 w 12191999"/>
                <a:gd name="connsiteY1520" fmla="*/ 657181 h 1490383"/>
                <a:gd name="connsiteX1521" fmla="*/ 11241785 w 12191999"/>
                <a:gd name="connsiteY1521" fmla="*/ 657181 h 1490383"/>
                <a:gd name="connsiteX1522" fmla="*/ 11241785 w 12191999"/>
                <a:gd name="connsiteY1522" fmla="*/ 732843 h 1490383"/>
                <a:gd name="connsiteX1523" fmla="*/ 11249892 w 12191999"/>
                <a:gd name="connsiteY1523" fmla="*/ 732843 h 1490383"/>
                <a:gd name="connsiteX1524" fmla="*/ 11251919 w 12191999"/>
                <a:gd name="connsiteY1524" fmla="*/ 726358 h 1490383"/>
                <a:gd name="connsiteX1525" fmla="*/ 11257999 w 12191999"/>
                <a:gd name="connsiteY1525" fmla="*/ 726358 h 1490383"/>
                <a:gd name="connsiteX1526" fmla="*/ 11260026 w 12191999"/>
                <a:gd name="connsiteY1526" fmla="*/ 735005 h 1490383"/>
                <a:gd name="connsiteX1527" fmla="*/ 11272186 w 12191999"/>
                <a:gd name="connsiteY1527" fmla="*/ 735005 h 1490383"/>
                <a:gd name="connsiteX1528" fmla="*/ 11272186 w 12191999"/>
                <a:gd name="connsiteY1528" fmla="*/ 728519 h 1490383"/>
                <a:gd name="connsiteX1529" fmla="*/ 11294479 w 12191999"/>
                <a:gd name="connsiteY1529" fmla="*/ 728519 h 1490383"/>
                <a:gd name="connsiteX1530" fmla="*/ 11294479 w 12191999"/>
                <a:gd name="connsiteY1530" fmla="*/ 735005 h 1490383"/>
                <a:gd name="connsiteX1531" fmla="*/ 11314746 w 12191999"/>
                <a:gd name="connsiteY1531" fmla="*/ 735005 h 1490383"/>
                <a:gd name="connsiteX1532" fmla="*/ 11314746 w 12191999"/>
                <a:gd name="connsiteY1532" fmla="*/ 780402 h 1490383"/>
                <a:gd name="connsiteX1533" fmla="*/ 11328933 w 12191999"/>
                <a:gd name="connsiteY1533" fmla="*/ 780402 h 1490383"/>
                <a:gd name="connsiteX1534" fmla="*/ 11328933 w 12191999"/>
                <a:gd name="connsiteY1534" fmla="*/ 767431 h 1490383"/>
                <a:gd name="connsiteX1535" fmla="*/ 11345147 w 12191999"/>
                <a:gd name="connsiteY1535" fmla="*/ 767431 h 1490383"/>
                <a:gd name="connsiteX1536" fmla="*/ 11345147 w 12191999"/>
                <a:gd name="connsiteY1536" fmla="*/ 588004 h 1490383"/>
                <a:gd name="connsiteX1537" fmla="*/ 11351227 w 12191999"/>
                <a:gd name="connsiteY1537" fmla="*/ 581518 h 1490383"/>
                <a:gd name="connsiteX1538" fmla="*/ 11424188 w 12191999"/>
                <a:gd name="connsiteY1538" fmla="*/ 581518 h 1490383"/>
                <a:gd name="connsiteX1539" fmla="*/ 11424188 w 12191999"/>
                <a:gd name="connsiteY1539" fmla="*/ 590166 h 1490383"/>
                <a:gd name="connsiteX1540" fmla="*/ 11434321 w 12191999"/>
                <a:gd name="connsiteY1540" fmla="*/ 590166 h 1490383"/>
                <a:gd name="connsiteX1541" fmla="*/ 11434321 w 12191999"/>
                <a:gd name="connsiteY1541" fmla="*/ 704740 h 1490383"/>
                <a:gd name="connsiteX1542" fmla="*/ 11456615 w 12191999"/>
                <a:gd name="connsiteY1542" fmla="*/ 704740 h 1490383"/>
                <a:gd name="connsiteX1543" fmla="*/ 11456615 w 12191999"/>
                <a:gd name="connsiteY1543" fmla="*/ 637725 h 1490383"/>
                <a:gd name="connsiteX1544" fmla="*/ 11482962 w 12191999"/>
                <a:gd name="connsiteY1544" fmla="*/ 637725 h 1490383"/>
                <a:gd name="connsiteX1545" fmla="*/ 11487015 w 12191999"/>
                <a:gd name="connsiteY1545" fmla="*/ 633401 h 1490383"/>
                <a:gd name="connsiteX1546" fmla="*/ 11495122 w 12191999"/>
                <a:gd name="connsiteY1546" fmla="*/ 633401 h 1490383"/>
                <a:gd name="connsiteX1547" fmla="*/ 11499175 w 12191999"/>
                <a:gd name="connsiteY1547" fmla="*/ 637725 h 1490383"/>
                <a:gd name="connsiteX1548" fmla="*/ 11521469 w 12191999"/>
                <a:gd name="connsiteY1548" fmla="*/ 637725 h 1490383"/>
                <a:gd name="connsiteX1549" fmla="*/ 11521469 w 12191999"/>
                <a:gd name="connsiteY1549" fmla="*/ 520989 h 1490383"/>
                <a:gd name="connsiteX1550" fmla="*/ 11578216 w 12191999"/>
                <a:gd name="connsiteY1550" fmla="*/ 510180 h 1490383"/>
                <a:gd name="connsiteX1551" fmla="*/ 11578216 w 12191999"/>
                <a:gd name="connsiteY1551" fmla="*/ 511261 h 1490383"/>
                <a:gd name="connsiteX1552" fmla="*/ 11578216 w 12191999"/>
                <a:gd name="connsiteY1552" fmla="*/ 518827 h 1490383"/>
                <a:gd name="connsiteX1553" fmla="*/ 11604563 w 12191999"/>
                <a:gd name="connsiteY1553" fmla="*/ 518827 h 1490383"/>
                <a:gd name="connsiteX1554" fmla="*/ 11604563 w 12191999"/>
                <a:gd name="connsiteY1554" fmla="*/ 773917 h 1490383"/>
                <a:gd name="connsiteX1555" fmla="*/ 11626857 w 12191999"/>
                <a:gd name="connsiteY1555" fmla="*/ 773917 h 1490383"/>
                <a:gd name="connsiteX1556" fmla="*/ 11626857 w 12191999"/>
                <a:gd name="connsiteY1556" fmla="*/ 769593 h 1490383"/>
                <a:gd name="connsiteX1557" fmla="*/ 11639017 w 12191999"/>
                <a:gd name="connsiteY1557" fmla="*/ 769593 h 1490383"/>
                <a:gd name="connsiteX1558" fmla="*/ 11639017 w 12191999"/>
                <a:gd name="connsiteY1558" fmla="*/ 773917 h 1490383"/>
                <a:gd name="connsiteX1559" fmla="*/ 11663337 w 12191999"/>
                <a:gd name="connsiteY1559" fmla="*/ 773917 h 1490383"/>
                <a:gd name="connsiteX1560" fmla="*/ 11663337 w 12191999"/>
                <a:gd name="connsiteY1560" fmla="*/ 760946 h 1490383"/>
                <a:gd name="connsiteX1561" fmla="*/ 11691711 w 12191999"/>
                <a:gd name="connsiteY1561" fmla="*/ 760946 h 1490383"/>
                <a:gd name="connsiteX1562" fmla="*/ 11703871 w 12191999"/>
                <a:gd name="connsiteY1562" fmla="*/ 756622 h 1490383"/>
                <a:gd name="connsiteX1563" fmla="*/ 11724138 w 12191999"/>
                <a:gd name="connsiteY1563" fmla="*/ 760946 h 1490383"/>
                <a:gd name="connsiteX1564" fmla="*/ 11724138 w 12191999"/>
                <a:gd name="connsiteY1564" fmla="*/ 743652 h 1490383"/>
                <a:gd name="connsiteX1565" fmla="*/ 11732245 w 12191999"/>
                <a:gd name="connsiteY1565" fmla="*/ 743652 h 1490383"/>
                <a:gd name="connsiteX1566" fmla="*/ 11732245 w 12191999"/>
                <a:gd name="connsiteY1566" fmla="*/ 730681 h 1490383"/>
                <a:gd name="connsiteX1567" fmla="*/ 11788992 w 12191999"/>
                <a:gd name="connsiteY1567" fmla="*/ 730681 h 1490383"/>
                <a:gd name="connsiteX1568" fmla="*/ 11788992 w 12191999"/>
                <a:gd name="connsiteY1568" fmla="*/ 700416 h 1490383"/>
                <a:gd name="connsiteX1569" fmla="*/ 11807232 w 12191999"/>
                <a:gd name="connsiteY1569" fmla="*/ 700416 h 1490383"/>
                <a:gd name="connsiteX1570" fmla="*/ 11807232 w 12191999"/>
                <a:gd name="connsiteY1570" fmla="*/ 693931 h 1490383"/>
                <a:gd name="connsiteX1571" fmla="*/ 11819392 w 12191999"/>
                <a:gd name="connsiteY1571" fmla="*/ 693931 h 1490383"/>
                <a:gd name="connsiteX1572" fmla="*/ 11819392 w 12191999"/>
                <a:gd name="connsiteY1572" fmla="*/ 700416 h 1490383"/>
                <a:gd name="connsiteX1573" fmla="*/ 11835606 w 12191999"/>
                <a:gd name="connsiteY1573" fmla="*/ 700416 h 1490383"/>
                <a:gd name="connsiteX1574" fmla="*/ 11835606 w 12191999"/>
                <a:gd name="connsiteY1574" fmla="*/ 750137 h 1490383"/>
                <a:gd name="connsiteX1575" fmla="*/ 11868033 w 12191999"/>
                <a:gd name="connsiteY1575" fmla="*/ 750137 h 1490383"/>
                <a:gd name="connsiteX1576" fmla="*/ 11868033 w 12191999"/>
                <a:gd name="connsiteY1576" fmla="*/ 724196 h 1490383"/>
                <a:gd name="connsiteX1577" fmla="*/ 11906540 w 12191999"/>
                <a:gd name="connsiteY1577" fmla="*/ 724196 h 1490383"/>
                <a:gd name="connsiteX1578" fmla="*/ 11906540 w 12191999"/>
                <a:gd name="connsiteY1578" fmla="*/ 693931 h 1490383"/>
                <a:gd name="connsiteX1579" fmla="*/ 11955181 w 12191999"/>
                <a:gd name="connsiteY1579" fmla="*/ 693931 h 1490383"/>
                <a:gd name="connsiteX1580" fmla="*/ 11955181 w 12191999"/>
                <a:gd name="connsiteY1580" fmla="*/ 805087 h 1490383"/>
                <a:gd name="connsiteX1581" fmla="*/ 11955181 w 12191999"/>
                <a:gd name="connsiteY1581" fmla="*/ 818866 h 1490383"/>
                <a:gd name="connsiteX1582" fmla="*/ 11964324 w 12191999"/>
                <a:gd name="connsiteY1582" fmla="*/ 818866 h 1490383"/>
                <a:gd name="connsiteX1583" fmla="*/ 11964324 w 12191999"/>
                <a:gd name="connsiteY1583" fmla="*/ 762555 h 1490383"/>
                <a:gd name="connsiteX1584" fmla="*/ 11967661 w 12191999"/>
                <a:gd name="connsiteY1584" fmla="*/ 756622 h 1490383"/>
                <a:gd name="connsiteX1585" fmla="*/ 11967661 w 12191999"/>
                <a:gd name="connsiteY1585" fmla="*/ 758514 h 1490383"/>
                <a:gd name="connsiteX1586" fmla="*/ 11967661 w 12191999"/>
                <a:gd name="connsiteY1586" fmla="*/ 771755 h 1490383"/>
                <a:gd name="connsiteX1587" fmla="*/ 11971714 w 12191999"/>
                <a:gd name="connsiteY1587" fmla="*/ 726358 h 1490383"/>
                <a:gd name="connsiteX1588" fmla="*/ 11972474 w 12191999"/>
                <a:gd name="connsiteY1588" fmla="*/ 726358 h 1490383"/>
                <a:gd name="connsiteX1589" fmla="*/ 11977794 w 12191999"/>
                <a:gd name="connsiteY1589" fmla="*/ 726358 h 1490383"/>
                <a:gd name="connsiteX1590" fmla="*/ 11977794 w 12191999"/>
                <a:gd name="connsiteY1590" fmla="*/ 661504 h 1490383"/>
                <a:gd name="connsiteX1591" fmla="*/ 11978808 w 12191999"/>
                <a:gd name="connsiteY1591" fmla="*/ 661504 h 1490383"/>
                <a:gd name="connsiteX1592" fmla="*/ 11985901 w 12191999"/>
                <a:gd name="connsiteY1592" fmla="*/ 661504 h 1490383"/>
                <a:gd name="connsiteX1593" fmla="*/ 11998061 w 12191999"/>
                <a:gd name="connsiteY1593" fmla="*/ 618269 h 1490383"/>
                <a:gd name="connsiteX1594" fmla="*/ 11999328 w 12191999"/>
                <a:gd name="connsiteY1594" fmla="*/ 618269 h 1490383"/>
                <a:gd name="connsiteX1595" fmla="*/ 12008195 w 12191999"/>
                <a:gd name="connsiteY1595" fmla="*/ 618269 h 1490383"/>
                <a:gd name="connsiteX1596" fmla="*/ 12018328 w 12191999"/>
                <a:gd name="connsiteY1596" fmla="*/ 661504 h 1490383"/>
                <a:gd name="connsiteX1597" fmla="*/ 12019341 w 12191999"/>
                <a:gd name="connsiteY1597" fmla="*/ 661504 h 1490383"/>
                <a:gd name="connsiteX1598" fmla="*/ 12026435 w 12191999"/>
                <a:gd name="connsiteY1598" fmla="*/ 661504 h 1490383"/>
                <a:gd name="connsiteX1599" fmla="*/ 12026435 w 12191999"/>
                <a:gd name="connsiteY1599" fmla="*/ 700416 h 1490383"/>
                <a:gd name="connsiteX1600" fmla="*/ 12028208 w 12191999"/>
                <a:gd name="connsiteY1600" fmla="*/ 700416 h 1490383"/>
                <a:gd name="connsiteX1601" fmla="*/ 12040622 w 12191999"/>
                <a:gd name="connsiteY1601" fmla="*/ 700416 h 1490383"/>
                <a:gd name="connsiteX1602" fmla="*/ 12040622 w 12191999"/>
                <a:gd name="connsiteY1602" fmla="*/ 702578 h 1490383"/>
                <a:gd name="connsiteX1603" fmla="*/ 12040622 w 12191999"/>
                <a:gd name="connsiteY1603" fmla="*/ 717710 h 1490383"/>
                <a:gd name="connsiteX1604" fmla="*/ 12044675 w 12191999"/>
                <a:gd name="connsiteY1604" fmla="*/ 715549 h 1490383"/>
                <a:gd name="connsiteX1605" fmla="*/ 12044675 w 12191999"/>
                <a:gd name="connsiteY1605" fmla="*/ 700416 h 1490383"/>
                <a:gd name="connsiteX1606" fmla="*/ 12046195 w 12191999"/>
                <a:gd name="connsiteY1606" fmla="*/ 700416 h 1490383"/>
                <a:gd name="connsiteX1607" fmla="*/ 12056835 w 12191999"/>
                <a:gd name="connsiteY1607" fmla="*/ 700416 h 1490383"/>
                <a:gd name="connsiteX1608" fmla="*/ 12056835 w 12191999"/>
                <a:gd name="connsiteY1608" fmla="*/ 702037 h 1490383"/>
                <a:gd name="connsiteX1609" fmla="*/ 12056835 w 12191999"/>
                <a:gd name="connsiteY1609" fmla="*/ 713387 h 1490383"/>
                <a:gd name="connsiteX1610" fmla="*/ 12087236 w 12191999"/>
                <a:gd name="connsiteY1610" fmla="*/ 713387 h 1490383"/>
                <a:gd name="connsiteX1611" fmla="*/ 12087236 w 12191999"/>
                <a:gd name="connsiteY1611" fmla="*/ 676637 h 1490383"/>
                <a:gd name="connsiteX1612" fmla="*/ 12088502 w 12191999"/>
                <a:gd name="connsiteY1612" fmla="*/ 676637 h 1490383"/>
                <a:gd name="connsiteX1613" fmla="*/ 12097369 w 12191999"/>
                <a:gd name="connsiteY1613" fmla="*/ 676637 h 1490383"/>
                <a:gd name="connsiteX1614" fmla="*/ 12097369 w 12191999"/>
                <a:gd name="connsiteY1614" fmla="*/ 698254 h 1490383"/>
                <a:gd name="connsiteX1615" fmla="*/ 12099396 w 12191999"/>
                <a:gd name="connsiteY1615" fmla="*/ 665828 h 1490383"/>
                <a:gd name="connsiteX1616" fmla="*/ 12121689 w 12191999"/>
                <a:gd name="connsiteY1616" fmla="*/ 665828 h 1490383"/>
                <a:gd name="connsiteX1617" fmla="*/ 12121689 w 12191999"/>
                <a:gd name="connsiteY1617" fmla="*/ 664206 h 1490383"/>
                <a:gd name="connsiteX1618" fmla="*/ 12121689 w 12191999"/>
                <a:gd name="connsiteY1618" fmla="*/ 652857 h 1490383"/>
                <a:gd name="connsiteX1619" fmla="*/ 12122449 w 12191999"/>
                <a:gd name="connsiteY1619" fmla="*/ 652857 h 1490383"/>
                <a:gd name="connsiteX1620" fmla="*/ 12127769 w 12191999"/>
                <a:gd name="connsiteY1620" fmla="*/ 652857 h 1490383"/>
                <a:gd name="connsiteX1621" fmla="*/ 12127769 w 12191999"/>
                <a:gd name="connsiteY1621" fmla="*/ 650966 h 1490383"/>
                <a:gd name="connsiteX1622" fmla="*/ 12127769 w 12191999"/>
                <a:gd name="connsiteY1622" fmla="*/ 637725 h 1490383"/>
                <a:gd name="connsiteX1623" fmla="*/ 12131823 w 12191999"/>
                <a:gd name="connsiteY1623" fmla="*/ 644210 h 1490383"/>
                <a:gd name="connsiteX1624" fmla="*/ 12134103 w 12191999"/>
                <a:gd name="connsiteY1624" fmla="*/ 644210 h 1490383"/>
                <a:gd name="connsiteX1625" fmla="*/ 12150063 w 12191999"/>
                <a:gd name="connsiteY1625" fmla="*/ 644210 h 1490383"/>
                <a:gd name="connsiteX1626" fmla="*/ 12150063 w 12191999"/>
                <a:gd name="connsiteY1626" fmla="*/ 643399 h 1490383"/>
                <a:gd name="connsiteX1627" fmla="*/ 12150063 w 12191999"/>
                <a:gd name="connsiteY1627" fmla="*/ 637725 h 1490383"/>
                <a:gd name="connsiteX1628" fmla="*/ 12150823 w 12191999"/>
                <a:gd name="connsiteY1628" fmla="*/ 637725 h 1490383"/>
                <a:gd name="connsiteX1629" fmla="*/ 12156143 w 12191999"/>
                <a:gd name="connsiteY1629" fmla="*/ 637725 h 1490383"/>
                <a:gd name="connsiteX1630" fmla="*/ 12156143 w 12191999"/>
                <a:gd name="connsiteY1630" fmla="*/ 639076 h 1490383"/>
                <a:gd name="connsiteX1631" fmla="*/ 12156143 w 12191999"/>
                <a:gd name="connsiteY1631" fmla="*/ 648534 h 1490383"/>
                <a:gd name="connsiteX1632" fmla="*/ 12191999 w 12191999"/>
                <a:gd name="connsiteY1632" fmla="*/ 648534 h 1490383"/>
                <a:gd name="connsiteX1633" fmla="*/ 12191999 w 12191999"/>
                <a:gd name="connsiteY1633" fmla="*/ 1490383 h 1490383"/>
                <a:gd name="connsiteX1634" fmla="*/ 10763 w 12191999"/>
                <a:gd name="connsiteY1634" fmla="*/ 1454406 h 1490383"/>
                <a:gd name="connsiteX1635" fmla="*/ 0 w 12191999"/>
                <a:gd name="connsiteY1635" fmla="*/ 724196 h 1490383"/>
                <a:gd name="connsiteX1636" fmla="*/ 20267 w 12191999"/>
                <a:gd name="connsiteY1636" fmla="*/ 724196 h 1490383"/>
                <a:gd name="connsiteX1637" fmla="*/ 20774 w 12191999"/>
                <a:gd name="connsiteY1637" fmla="*/ 723115 h 1490383"/>
                <a:gd name="connsiteX1638" fmla="*/ 24320 w 12191999"/>
                <a:gd name="connsiteY1638" fmla="*/ 715549 h 1490383"/>
                <a:gd name="connsiteX1639" fmla="*/ 26095 w 12191999"/>
                <a:gd name="connsiteY1639" fmla="*/ 715819 h 1490383"/>
                <a:gd name="connsiteX1640" fmla="*/ 38507 w 12191999"/>
                <a:gd name="connsiteY1640" fmla="*/ 717710 h 1490383"/>
                <a:gd name="connsiteX1641" fmla="*/ 39014 w 12191999"/>
                <a:gd name="connsiteY1641" fmla="*/ 719062 h 1490383"/>
                <a:gd name="connsiteX1642" fmla="*/ 42560 w 12191999"/>
                <a:gd name="connsiteY1642" fmla="*/ 728519 h 1490383"/>
                <a:gd name="connsiteX1643" fmla="*/ 68907 w 12191999"/>
                <a:gd name="connsiteY1643" fmla="*/ 730681 h 1490383"/>
                <a:gd name="connsiteX1644" fmla="*/ 68907 w 12191999"/>
                <a:gd name="connsiteY1644" fmla="*/ 607460 h 1490383"/>
                <a:gd name="connsiteX1645" fmla="*/ 70934 w 12191999"/>
                <a:gd name="connsiteY1645" fmla="*/ 607460 h 1490383"/>
                <a:gd name="connsiteX1646" fmla="*/ 85121 w 12191999"/>
                <a:gd name="connsiteY1646" fmla="*/ 607460 h 1490383"/>
                <a:gd name="connsiteX1647" fmla="*/ 85121 w 12191999"/>
                <a:gd name="connsiteY1647" fmla="*/ 471268 h 1490383"/>
                <a:gd name="connsiteX1648" fmla="*/ 86894 w 12191999"/>
                <a:gd name="connsiteY1648" fmla="*/ 471268 h 1490383"/>
                <a:gd name="connsiteX1649" fmla="*/ 99308 w 12191999"/>
                <a:gd name="connsiteY1649" fmla="*/ 471268 h 1490383"/>
                <a:gd name="connsiteX1650" fmla="*/ 99308 w 12191999"/>
                <a:gd name="connsiteY1650" fmla="*/ 356694 h 1490383"/>
                <a:gd name="connsiteX1651" fmla="*/ 103361 w 12191999"/>
                <a:gd name="connsiteY1651" fmla="*/ 328590 h 1490383"/>
                <a:gd name="connsiteX1652" fmla="*/ 105388 w 12191999"/>
                <a:gd name="connsiteY1652" fmla="*/ 328590 h 1490383"/>
                <a:gd name="connsiteX1653" fmla="*/ 119575 w 12191999"/>
                <a:gd name="connsiteY1653" fmla="*/ 328590 h 1490383"/>
                <a:gd name="connsiteX1654" fmla="*/ 156055 w 12191999"/>
                <a:gd name="connsiteY1654" fmla="*/ 246443 h 1490383"/>
                <a:gd name="connsiteX1655" fmla="*/ 160109 w 12191999"/>
                <a:gd name="connsiteY1655" fmla="*/ 0 h 149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</a:cxnLst>
              <a:rect l="l" t="t" r="r" b="b"/>
              <a:pathLst>
                <a:path w="12191999" h="1490383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3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1" y="471268"/>
                  </a:lnTo>
                  <a:lnTo>
                    <a:pt x="239151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4" y="698525"/>
                  </a:cubicBezTo>
                  <a:lnTo>
                    <a:pt x="261444" y="700416"/>
                  </a:lnTo>
                  <a:cubicBezTo>
                    <a:pt x="261446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9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700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7" y="687446"/>
                  </a:lnTo>
                  <a:lnTo>
                    <a:pt x="486407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2" y="735005"/>
                  </a:lnTo>
                  <a:lnTo>
                    <a:pt x="605982" y="758784"/>
                  </a:lnTo>
                  <a:lnTo>
                    <a:pt x="608008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9" y="696093"/>
                    <a:pt x="650569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6" y="605298"/>
                  </a:lnTo>
                  <a:lnTo>
                    <a:pt x="682996" y="605298"/>
                  </a:lnTo>
                  <a:lnTo>
                    <a:pt x="682996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7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4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4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1" y="687446"/>
                  </a:lnTo>
                  <a:lnTo>
                    <a:pt x="832971" y="688526"/>
                  </a:lnTo>
                  <a:lnTo>
                    <a:pt x="832971" y="696093"/>
                  </a:lnTo>
                  <a:lnTo>
                    <a:pt x="834238" y="696093"/>
                  </a:lnTo>
                  <a:lnTo>
                    <a:pt x="843105" y="696093"/>
                  </a:lnTo>
                  <a:lnTo>
                    <a:pt x="843105" y="698254"/>
                  </a:lnTo>
                  <a:lnTo>
                    <a:pt x="843105" y="713387"/>
                  </a:lnTo>
                  <a:cubicBezTo>
                    <a:pt x="847158" y="713387"/>
                    <a:pt x="847158" y="713387"/>
                    <a:pt x="847158" y="711495"/>
                  </a:cubicBezTo>
                  <a:lnTo>
                    <a:pt x="847158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5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9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6" y="611783"/>
                  </a:cubicBezTo>
                  <a:cubicBezTo>
                    <a:pt x="946466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3" y="564224"/>
                  </a:lnTo>
                  <a:lnTo>
                    <a:pt x="997133" y="596651"/>
                  </a:lnTo>
                  <a:lnTo>
                    <a:pt x="997893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7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7" y="490724"/>
                  </a:lnTo>
                  <a:lnTo>
                    <a:pt x="1053881" y="490724"/>
                  </a:lnTo>
                  <a:lnTo>
                    <a:pt x="1053881" y="491805"/>
                  </a:lnTo>
                  <a:lnTo>
                    <a:pt x="1053881" y="499371"/>
                  </a:lnTo>
                  <a:lnTo>
                    <a:pt x="1054641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8" y="499371"/>
                  </a:lnTo>
                  <a:lnTo>
                    <a:pt x="1122788" y="500992"/>
                  </a:lnTo>
                  <a:lnTo>
                    <a:pt x="1122788" y="512342"/>
                  </a:lnTo>
                  <a:lnTo>
                    <a:pt x="1149135" y="512342"/>
                  </a:lnTo>
                  <a:lnTo>
                    <a:pt x="1149135" y="542606"/>
                  </a:lnTo>
                  <a:lnTo>
                    <a:pt x="1149895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9" y="551254"/>
                    <a:pt x="1159269" y="551254"/>
                    <a:pt x="1159269" y="581518"/>
                  </a:cubicBezTo>
                  <a:lnTo>
                    <a:pt x="1160029" y="581518"/>
                  </a:lnTo>
                  <a:lnTo>
                    <a:pt x="1165349" y="581518"/>
                  </a:lnTo>
                  <a:lnTo>
                    <a:pt x="1165349" y="582329"/>
                  </a:lnTo>
                  <a:lnTo>
                    <a:pt x="1165349" y="588004"/>
                  </a:lnTo>
                  <a:lnTo>
                    <a:pt x="1166362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2" y="678798"/>
                  </a:lnTo>
                  <a:lnTo>
                    <a:pt x="1207908" y="678798"/>
                  </a:lnTo>
                  <a:cubicBezTo>
                    <a:pt x="1209936" y="680960"/>
                    <a:pt x="1209936" y="680960"/>
                    <a:pt x="1209936" y="682852"/>
                  </a:cubicBezTo>
                  <a:lnTo>
                    <a:pt x="1209936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6" y="680960"/>
                  </a:lnTo>
                  <a:lnTo>
                    <a:pt x="1250470" y="680960"/>
                  </a:lnTo>
                  <a:lnTo>
                    <a:pt x="1250470" y="767431"/>
                  </a:lnTo>
                  <a:lnTo>
                    <a:pt x="1251230" y="767431"/>
                  </a:lnTo>
                  <a:lnTo>
                    <a:pt x="1256550" y="767431"/>
                  </a:lnTo>
                  <a:cubicBezTo>
                    <a:pt x="1256554" y="767423"/>
                    <a:pt x="1256613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3" y="726358"/>
                  </a:lnTo>
                  <a:lnTo>
                    <a:pt x="1272763" y="726358"/>
                  </a:lnTo>
                  <a:lnTo>
                    <a:pt x="1272763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40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9" y="618292"/>
                    <a:pt x="1303395" y="619258"/>
                    <a:pt x="1313297" y="661504"/>
                  </a:cubicBezTo>
                  <a:lnTo>
                    <a:pt x="1314309" y="661504"/>
                  </a:lnTo>
                  <a:lnTo>
                    <a:pt x="1321404" y="661504"/>
                  </a:lnTo>
                  <a:lnTo>
                    <a:pt x="1321404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4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1" y="676637"/>
                  </a:lnTo>
                  <a:lnTo>
                    <a:pt x="1392338" y="676637"/>
                  </a:lnTo>
                  <a:lnTo>
                    <a:pt x="1392338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8" y="652857"/>
                  </a:lnTo>
                  <a:lnTo>
                    <a:pt x="1422738" y="652857"/>
                  </a:lnTo>
                  <a:lnTo>
                    <a:pt x="1422738" y="650966"/>
                  </a:lnTo>
                  <a:lnTo>
                    <a:pt x="1422738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2" y="644210"/>
                  </a:lnTo>
                  <a:lnTo>
                    <a:pt x="1445032" y="643399"/>
                  </a:lnTo>
                  <a:lnTo>
                    <a:pt x="1445032" y="637725"/>
                  </a:lnTo>
                  <a:lnTo>
                    <a:pt x="1445792" y="637725"/>
                  </a:lnTo>
                  <a:lnTo>
                    <a:pt x="1451112" y="637725"/>
                  </a:lnTo>
                  <a:lnTo>
                    <a:pt x="1451112" y="639076"/>
                  </a:lnTo>
                  <a:lnTo>
                    <a:pt x="1451112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9" y="786887"/>
                  </a:lnTo>
                  <a:lnTo>
                    <a:pt x="1501779" y="786887"/>
                  </a:lnTo>
                  <a:lnTo>
                    <a:pt x="1501779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3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40" y="756622"/>
                  </a:lnTo>
                  <a:lnTo>
                    <a:pt x="1574740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7" y="789049"/>
                  </a:lnTo>
                  <a:lnTo>
                    <a:pt x="1673097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cubicBezTo>
                    <a:pt x="1747422" y="790072"/>
                    <a:pt x="1747837" y="797579"/>
                    <a:pt x="1748251" y="805087"/>
                  </a:cubicBez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40" y="642059"/>
                  </a:lnTo>
                  <a:lnTo>
                    <a:pt x="2014440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7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4" y="404253"/>
                    <a:pt x="2105733" y="391282"/>
                    <a:pt x="2128027" y="382635"/>
                  </a:cubicBezTo>
                  <a:cubicBezTo>
                    <a:pt x="2125999" y="380473"/>
                    <a:pt x="2123974" y="378311"/>
                    <a:pt x="2121946" y="378311"/>
                  </a:cubicBezTo>
                  <a:cubicBezTo>
                    <a:pt x="2121946" y="365341"/>
                    <a:pt x="2119919" y="363179"/>
                    <a:pt x="2130054" y="354532"/>
                  </a:cubicBezTo>
                  <a:lnTo>
                    <a:pt x="2130054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7" y="313458"/>
                    <a:pt x="2146267" y="311296"/>
                  </a:cubicBezTo>
                  <a:lnTo>
                    <a:pt x="2146267" y="233472"/>
                  </a:lnTo>
                  <a:cubicBezTo>
                    <a:pt x="2146267" y="231310"/>
                    <a:pt x="2144240" y="229149"/>
                    <a:pt x="2144240" y="226987"/>
                  </a:cubicBezTo>
                  <a:lnTo>
                    <a:pt x="2150321" y="220501"/>
                  </a:lnTo>
                  <a:lnTo>
                    <a:pt x="2150321" y="162133"/>
                  </a:lnTo>
                  <a:cubicBezTo>
                    <a:pt x="2150321" y="159972"/>
                    <a:pt x="2150321" y="159972"/>
                    <a:pt x="2152347" y="157810"/>
                  </a:cubicBezTo>
                  <a:lnTo>
                    <a:pt x="2152347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4" y="121060"/>
                    <a:pt x="2160454" y="140516"/>
                    <a:pt x="2160454" y="157810"/>
                  </a:cubicBezTo>
                  <a:cubicBezTo>
                    <a:pt x="2162481" y="181589"/>
                    <a:pt x="2162481" y="201045"/>
                    <a:pt x="2162481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5" y="363179"/>
                    <a:pt x="2190855" y="363179"/>
                    <a:pt x="2190855" y="378311"/>
                  </a:cubicBezTo>
                  <a:cubicBezTo>
                    <a:pt x="2188828" y="378311"/>
                    <a:pt x="2186801" y="380473"/>
                    <a:pt x="2184775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1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2" y="732843"/>
                  </a:lnTo>
                  <a:cubicBezTo>
                    <a:pt x="2253682" y="730681"/>
                    <a:pt x="2255708" y="728519"/>
                    <a:pt x="2255708" y="726358"/>
                  </a:cubicBezTo>
                  <a:lnTo>
                    <a:pt x="2261789" y="726358"/>
                  </a:lnTo>
                  <a:cubicBezTo>
                    <a:pt x="2261789" y="728519"/>
                    <a:pt x="2261789" y="730681"/>
                    <a:pt x="2263816" y="735005"/>
                  </a:cubicBezTo>
                  <a:lnTo>
                    <a:pt x="2275976" y="735005"/>
                  </a:lnTo>
                  <a:lnTo>
                    <a:pt x="2275976" y="728519"/>
                  </a:lnTo>
                  <a:lnTo>
                    <a:pt x="2298269" y="728519"/>
                  </a:lnTo>
                  <a:lnTo>
                    <a:pt x="2298269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3" y="780402"/>
                  </a:lnTo>
                  <a:lnTo>
                    <a:pt x="2332723" y="767431"/>
                  </a:lnTo>
                  <a:lnTo>
                    <a:pt x="2348937" y="767431"/>
                  </a:lnTo>
                  <a:lnTo>
                    <a:pt x="2348937" y="588004"/>
                  </a:lnTo>
                  <a:lnTo>
                    <a:pt x="2355017" y="581518"/>
                  </a:lnTo>
                  <a:lnTo>
                    <a:pt x="2427978" y="581518"/>
                  </a:lnTo>
                  <a:lnTo>
                    <a:pt x="2427978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5" y="704740"/>
                  </a:lnTo>
                  <a:lnTo>
                    <a:pt x="2460405" y="637725"/>
                  </a:lnTo>
                  <a:lnTo>
                    <a:pt x="2486752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5" y="637725"/>
                  </a:cubicBezTo>
                  <a:lnTo>
                    <a:pt x="2525259" y="637725"/>
                  </a:lnTo>
                  <a:lnTo>
                    <a:pt x="2525259" y="520989"/>
                  </a:lnTo>
                  <a:cubicBezTo>
                    <a:pt x="2525272" y="520986"/>
                    <a:pt x="2526140" y="520822"/>
                    <a:pt x="2582006" y="510180"/>
                  </a:cubicBezTo>
                  <a:lnTo>
                    <a:pt x="2582006" y="511261"/>
                  </a:lnTo>
                  <a:lnTo>
                    <a:pt x="2582006" y="518827"/>
                  </a:lnTo>
                  <a:lnTo>
                    <a:pt x="2608353" y="518827"/>
                  </a:lnTo>
                  <a:lnTo>
                    <a:pt x="2608353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7" y="773917"/>
                  </a:lnTo>
                  <a:lnTo>
                    <a:pt x="2667127" y="760946"/>
                  </a:lnTo>
                  <a:lnTo>
                    <a:pt x="2695500" y="760946"/>
                  </a:lnTo>
                  <a:cubicBezTo>
                    <a:pt x="2699554" y="756622"/>
                    <a:pt x="2703607" y="756622"/>
                    <a:pt x="2707661" y="756622"/>
                  </a:cubicBezTo>
                  <a:cubicBezTo>
                    <a:pt x="2713740" y="760946"/>
                    <a:pt x="2721848" y="760946"/>
                    <a:pt x="2727927" y="760946"/>
                  </a:cubicBezTo>
                  <a:lnTo>
                    <a:pt x="2727927" y="743652"/>
                  </a:lnTo>
                  <a:lnTo>
                    <a:pt x="2736035" y="743652"/>
                  </a:lnTo>
                  <a:lnTo>
                    <a:pt x="2736035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2" y="700416"/>
                  </a:lnTo>
                  <a:lnTo>
                    <a:pt x="2811022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3" y="750137"/>
                  </a:lnTo>
                  <a:lnTo>
                    <a:pt x="2871823" y="724196"/>
                  </a:lnTo>
                  <a:lnTo>
                    <a:pt x="2910330" y="724196"/>
                  </a:lnTo>
                  <a:lnTo>
                    <a:pt x="2910330" y="693931"/>
                  </a:lnTo>
                  <a:lnTo>
                    <a:pt x="2958971" y="693931"/>
                  </a:lnTo>
                  <a:lnTo>
                    <a:pt x="2958971" y="805087"/>
                  </a:lnTo>
                  <a:lnTo>
                    <a:pt x="2958971" y="818866"/>
                  </a:lnTo>
                  <a:lnTo>
                    <a:pt x="3025292" y="818866"/>
                  </a:lnTo>
                  <a:lnTo>
                    <a:pt x="3024845" y="724196"/>
                  </a:lnTo>
                  <a:lnTo>
                    <a:pt x="3045111" y="724196"/>
                  </a:lnTo>
                  <a:cubicBezTo>
                    <a:pt x="3045115" y="724190"/>
                    <a:pt x="3045153" y="724108"/>
                    <a:pt x="3045618" y="723115"/>
                  </a:cubicBezTo>
                  <a:lnTo>
                    <a:pt x="3049165" y="715549"/>
                  </a:lnTo>
                  <a:cubicBezTo>
                    <a:pt x="3049174" y="715550"/>
                    <a:pt x="3049287" y="715568"/>
                    <a:pt x="3050938" y="715819"/>
                  </a:cubicBezTo>
                  <a:lnTo>
                    <a:pt x="3063352" y="717710"/>
                  </a:lnTo>
                  <a:cubicBezTo>
                    <a:pt x="3063354" y="717720"/>
                    <a:pt x="3063392" y="717821"/>
                    <a:pt x="3063859" y="719062"/>
                  </a:cubicBezTo>
                  <a:lnTo>
                    <a:pt x="3067404" y="728519"/>
                  </a:lnTo>
                  <a:cubicBezTo>
                    <a:pt x="3067418" y="728520"/>
                    <a:pt x="3068014" y="728570"/>
                    <a:pt x="3093751" y="730681"/>
                  </a:cubicBezTo>
                  <a:lnTo>
                    <a:pt x="3093751" y="607460"/>
                  </a:lnTo>
                  <a:lnTo>
                    <a:pt x="3095778" y="607460"/>
                  </a:lnTo>
                  <a:lnTo>
                    <a:pt x="3109965" y="607460"/>
                  </a:lnTo>
                  <a:lnTo>
                    <a:pt x="3109965" y="471268"/>
                  </a:lnTo>
                  <a:lnTo>
                    <a:pt x="3111739" y="471268"/>
                  </a:lnTo>
                  <a:lnTo>
                    <a:pt x="3124152" y="471268"/>
                  </a:lnTo>
                  <a:lnTo>
                    <a:pt x="3245754" y="471268"/>
                  </a:lnTo>
                  <a:lnTo>
                    <a:pt x="3248034" y="471268"/>
                  </a:lnTo>
                  <a:lnTo>
                    <a:pt x="3263995" y="471268"/>
                  </a:lnTo>
                  <a:lnTo>
                    <a:pt x="3263995" y="611783"/>
                  </a:lnTo>
                  <a:cubicBezTo>
                    <a:pt x="3264004" y="611782"/>
                    <a:pt x="3264116" y="611761"/>
                    <a:pt x="3265514" y="611513"/>
                  </a:cubicBezTo>
                  <a:lnTo>
                    <a:pt x="3276155" y="609622"/>
                  </a:lnTo>
                  <a:cubicBezTo>
                    <a:pt x="3276155" y="609644"/>
                    <a:pt x="3276124" y="610978"/>
                    <a:pt x="3274128" y="698254"/>
                  </a:cubicBezTo>
                  <a:cubicBezTo>
                    <a:pt x="3274137" y="698256"/>
                    <a:pt x="3274248" y="698276"/>
                    <a:pt x="3275648" y="698525"/>
                  </a:cubicBezTo>
                  <a:lnTo>
                    <a:pt x="3286288" y="700416"/>
                  </a:lnTo>
                  <a:cubicBezTo>
                    <a:pt x="3286290" y="700423"/>
                    <a:pt x="3286310" y="700487"/>
                    <a:pt x="3286541" y="701227"/>
                  </a:cubicBezTo>
                  <a:lnTo>
                    <a:pt x="3288315" y="706902"/>
                  </a:lnTo>
                  <a:cubicBezTo>
                    <a:pt x="3288317" y="706893"/>
                    <a:pt x="3288362" y="706750"/>
                    <a:pt x="3289074" y="704470"/>
                  </a:cubicBezTo>
                  <a:lnTo>
                    <a:pt x="3294394" y="687446"/>
                  </a:lnTo>
                  <a:lnTo>
                    <a:pt x="3296167" y="687446"/>
                  </a:lnTo>
                  <a:lnTo>
                    <a:pt x="3308581" y="687446"/>
                  </a:lnTo>
                  <a:lnTo>
                    <a:pt x="3308581" y="719872"/>
                  </a:lnTo>
                  <a:cubicBezTo>
                    <a:pt x="3308588" y="719877"/>
                    <a:pt x="3308664" y="719917"/>
                    <a:pt x="3309594" y="720413"/>
                  </a:cubicBezTo>
                  <a:lnTo>
                    <a:pt x="3316689" y="724196"/>
                  </a:lnTo>
                  <a:lnTo>
                    <a:pt x="3316689" y="725547"/>
                  </a:lnTo>
                  <a:lnTo>
                    <a:pt x="3316689" y="735005"/>
                  </a:lnTo>
                  <a:lnTo>
                    <a:pt x="3361276" y="735005"/>
                  </a:lnTo>
                  <a:lnTo>
                    <a:pt x="3361276" y="736086"/>
                  </a:lnTo>
                  <a:lnTo>
                    <a:pt x="3361276" y="743652"/>
                  </a:lnTo>
                  <a:lnTo>
                    <a:pt x="3363302" y="743652"/>
                  </a:lnTo>
                  <a:lnTo>
                    <a:pt x="3377488" y="743652"/>
                  </a:lnTo>
                  <a:lnTo>
                    <a:pt x="3377488" y="713387"/>
                  </a:lnTo>
                  <a:lnTo>
                    <a:pt x="3422076" y="713387"/>
                  </a:lnTo>
                  <a:lnTo>
                    <a:pt x="3422076" y="712036"/>
                  </a:lnTo>
                  <a:lnTo>
                    <a:pt x="3422076" y="702578"/>
                  </a:lnTo>
                  <a:lnTo>
                    <a:pt x="3423089" y="702578"/>
                  </a:lnTo>
                  <a:lnTo>
                    <a:pt x="3430182" y="702578"/>
                  </a:lnTo>
                  <a:lnTo>
                    <a:pt x="3430182" y="700687"/>
                  </a:lnTo>
                  <a:lnTo>
                    <a:pt x="3430182" y="687446"/>
                  </a:lnTo>
                  <a:lnTo>
                    <a:pt x="3430943" y="687446"/>
                  </a:lnTo>
                  <a:lnTo>
                    <a:pt x="3436263" y="687446"/>
                  </a:lnTo>
                  <a:lnTo>
                    <a:pt x="3436263" y="686365"/>
                  </a:lnTo>
                  <a:lnTo>
                    <a:pt x="3436263" y="678798"/>
                  </a:lnTo>
                  <a:lnTo>
                    <a:pt x="3438290" y="678798"/>
                  </a:lnTo>
                  <a:lnTo>
                    <a:pt x="3452477" y="678798"/>
                  </a:lnTo>
                  <a:lnTo>
                    <a:pt x="3452477" y="679879"/>
                  </a:lnTo>
                  <a:lnTo>
                    <a:pt x="3452477" y="687446"/>
                  </a:lnTo>
                  <a:lnTo>
                    <a:pt x="3474769" y="687446"/>
                  </a:lnTo>
                  <a:lnTo>
                    <a:pt x="3474769" y="685554"/>
                  </a:lnTo>
                  <a:lnTo>
                    <a:pt x="3474769" y="672313"/>
                  </a:lnTo>
                  <a:lnTo>
                    <a:pt x="3476544" y="672313"/>
                  </a:lnTo>
                  <a:lnTo>
                    <a:pt x="3488956" y="672313"/>
                  </a:lnTo>
                  <a:lnTo>
                    <a:pt x="3488956" y="696093"/>
                  </a:lnTo>
                  <a:lnTo>
                    <a:pt x="3489970" y="696093"/>
                  </a:lnTo>
                  <a:lnTo>
                    <a:pt x="3497064" y="696093"/>
                  </a:lnTo>
                  <a:lnTo>
                    <a:pt x="3497064" y="695012"/>
                  </a:lnTo>
                  <a:lnTo>
                    <a:pt x="3497064" y="687446"/>
                  </a:lnTo>
                  <a:lnTo>
                    <a:pt x="3498837" y="687446"/>
                  </a:lnTo>
                  <a:lnTo>
                    <a:pt x="3511251" y="687446"/>
                  </a:lnTo>
                  <a:lnTo>
                    <a:pt x="3511251" y="713387"/>
                  </a:lnTo>
                  <a:lnTo>
                    <a:pt x="3513278" y="713387"/>
                  </a:lnTo>
                  <a:lnTo>
                    <a:pt x="3527463" y="713387"/>
                  </a:lnTo>
                  <a:lnTo>
                    <a:pt x="3527463" y="715008"/>
                  </a:lnTo>
                  <a:lnTo>
                    <a:pt x="3527463" y="726358"/>
                  </a:lnTo>
                  <a:lnTo>
                    <a:pt x="3528224" y="726358"/>
                  </a:lnTo>
                  <a:lnTo>
                    <a:pt x="3533544" y="726358"/>
                  </a:lnTo>
                  <a:lnTo>
                    <a:pt x="3533544" y="725547"/>
                  </a:lnTo>
                  <a:lnTo>
                    <a:pt x="3533544" y="719872"/>
                  </a:lnTo>
                  <a:lnTo>
                    <a:pt x="3563945" y="719872"/>
                  </a:lnTo>
                  <a:lnTo>
                    <a:pt x="3563945" y="743652"/>
                  </a:lnTo>
                  <a:lnTo>
                    <a:pt x="3564957" y="743652"/>
                  </a:lnTo>
                  <a:lnTo>
                    <a:pt x="3572052" y="743652"/>
                  </a:lnTo>
                  <a:lnTo>
                    <a:pt x="3572052" y="744733"/>
                  </a:lnTo>
                  <a:lnTo>
                    <a:pt x="3572052" y="752299"/>
                  </a:lnTo>
                  <a:lnTo>
                    <a:pt x="3572811" y="752299"/>
                  </a:lnTo>
                  <a:lnTo>
                    <a:pt x="3578132" y="752299"/>
                  </a:lnTo>
                  <a:lnTo>
                    <a:pt x="3578132" y="750137"/>
                  </a:lnTo>
                  <a:lnTo>
                    <a:pt x="3578132" y="735005"/>
                  </a:lnTo>
                  <a:lnTo>
                    <a:pt x="3579144" y="735005"/>
                  </a:lnTo>
                  <a:lnTo>
                    <a:pt x="3586239" y="735005"/>
                  </a:lnTo>
                  <a:lnTo>
                    <a:pt x="3586239" y="736086"/>
                  </a:lnTo>
                  <a:lnTo>
                    <a:pt x="3586239" y="743652"/>
                  </a:lnTo>
                  <a:lnTo>
                    <a:pt x="3591559" y="741659"/>
                  </a:lnTo>
                  <a:cubicBezTo>
                    <a:pt x="3592318" y="741287"/>
                    <a:pt x="3592318" y="741085"/>
                    <a:pt x="3592318" y="740679"/>
                  </a:cubicBezTo>
                  <a:lnTo>
                    <a:pt x="3592318" y="735005"/>
                  </a:lnTo>
                  <a:lnTo>
                    <a:pt x="3630825" y="735005"/>
                  </a:lnTo>
                  <a:lnTo>
                    <a:pt x="3630825" y="758784"/>
                  </a:lnTo>
                  <a:lnTo>
                    <a:pt x="3632852" y="758784"/>
                  </a:lnTo>
                  <a:lnTo>
                    <a:pt x="3647039" y="758784"/>
                  </a:lnTo>
                  <a:lnTo>
                    <a:pt x="3647039" y="759865"/>
                  </a:lnTo>
                  <a:lnTo>
                    <a:pt x="3647039" y="767431"/>
                  </a:lnTo>
                  <a:lnTo>
                    <a:pt x="3648813" y="767431"/>
                  </a:lnTo>
                  <a:lnTo>
                    <a:pt x="3661226" y="767431"/>
                  </a:lnTo>
                  <a:lnTo>
                    <a:pt x="3661226" y="743652"/>
                  </a:lnTo>
                  <a:lnTo>
                    <a:pt x="3662239" y="743652"/>
                  </a:lnTo>
                  <a:lnTo>
                    <a:pt x="3669332" y="743652"/>
                  </a:lnTo>
                  <a:lnTo>
                    <a:pt x="3669332" y="711225"/>
                  </a:lnTo>
                  <a:lnTo>
                    <a:pt x="3670345" y="711225"/>
                  </a:lnTo>
                  <a:lnTo>
                    <a:pt x="3677440" y="711225"/>
                  </a:lnTo>
                  <a:lnTo>
                    <a:pt x="3677440" y="709334"/>
                  </a:lnTo>
                  <a:lnTo>
                    <a:pt x="3677440" y="696093"/>
                  </a:lnTo>
                  <a:cubicBezTo>
                    <a:pt x="3675413" y="696093"/>
                    <a:pt x="3675413" y="696093"/>
                    <a:pt x="3676172" y="694471"/>
                  </a:cubicBezTo>
                  <a:lnTo>
                    <a:pt x="3681492" y="683122"/>
                  </a:lnTo>
                  <a:cubicBezTo>
                    <a:pt x="3681497" y="683139"/>
                    <a:pt x="3681693" y="683813"/>
                    <a:pt x="3689600" y="711225"/>
                  </a:cubicBezTo>
                  <a:lnTo>
                    <a:pt x="3690359" y="711225"/>
                  </a:lnTo>
                  <a:lnTo>
                    <a:pt x="3695680" y="711225"/>
                  </a:lnTo>
                  <a:lnTo>
                    <a:pt x="3695680" y="605298"/>
                  </a:lnTo>
                  <a:lnTo>
                    <a:pt x="3697199" y="605298"/>
                  </a:lnTo>
                  <a:lnTo>
                    <a:pt x="3707840" y="605298"/>
                  </a:lnTo>
                  <a:lnTo>
                    <a:pt x="3707840" y="557739"/>
                  </a:lnTo>
                  <a:lnTo>
                    <a:pt x="3734187" y="557739"/>
                  </a:lnTo>
                  <a:lnTo>
                    <a:pt x="3734187" y="536121"/>
                  </a:lnTo>
                  <a:lnTo>
                    <a:pt x="3768640" y="536121"/>
                  </a:lnTo>
                  <a:lnTo>
                    <a:pt x="3768640" y="538553"/>
                  </a:lnTo>
                  <a:lnTo>
                    <a:pt x="3768640" y="555577"/>
                  </a:lnTo>
                  <a:lnTo>
                    <a:pt x="3770921" y="555577"/>
                  </a:lnTo>
                  <a:lnTo>
                    <a:pt x="3786881" y="555577"/>
                  </a:lnTo>
                  <a:lnTo>
                    <a:pt x="3786881" y="603136"/>
                  </a:lnTo>
                  <a:lnTo>
                    <a:pt x="3787894" y="603136"/>
                  </a:lnTo>
                  <a:lnTo>
                    <a:pt x="3794988" y="603136"/>
                  </a:lnTo>
                  <a:lnTo>
                    <a:pt x="3809175" y="607460"/>
                  </a:lnTo>
                  <a:lnTo>
                    <a:pt x="3809175" y="646372"/>
                  </a:lnTo>
                  <a:lnTo>
                    <a:pt x="3810187" y="646372"/>
                  </a:lnTo>
                  <a:lnTo>
                    <a:pt x="3817281" y="646372"/>
                  </a:lnTo>
                  <a:lnTo>
                    <a:pt x="3817281" y="647993"/>
                  </a:lnTo>
                  <a:lnTo>
                    <a:pt x="3817281" y="659342"/>
                  </a:lnTo>
                  <a:lnTo>
                    <a:pt x="3819307" y="659342"/>
                  </a:lnTo>
                  <a:lnTo>
                    <a:pt x="3833494" y="659342"/>
                  </a:lnTo>
                  <a:lnTo>
                    <a:pt x="3839574" y="665828"/>
                  </a:lnTo>
                  <a:lnTo>
                    <a:pt x="3839574" y="687446"/>
                  </a:lnTo>
                  <a:lnTo>
                    <a:pt x="3841855" y="687446"/>
                  </a:lnTo>
                  <a:lnTo>
                    <a:pt x="3857815" y="687446"/>
                  </a:lnTo>
                  <a:lnTo>
                    <a:pt x="3857815" y="688526"/>
                  </a:lnTo>
                  <a:lnTo>
                    <a:pt x="3857815" y="696093"/>
                  </a:lnTo>
                  <a:lnTo>
                    <a:pt x="3859081" y="696093"/>
                  </a:lnTo>
                  <a:lnTo>
                    <a:pt x="3867948" y="696093"/>
                  </a:lnTo>
                  <a:lnTo>
                    <a:pt x="3867948" y="698254"/>
                  </a:lnTo>
                  <a:lnTo>
                    <a:pt x="3867948" y="713387"/>
                  </a:lnTo>
                  <a:cubicBezTo>
                    <a:pt x="3872002" y="713387"/>
                    <a:pt x="3872002" y="713387"/>
                    <a:pt x="3872002" y="711495"/>
                  </a:cubicBezTo>
                  <a:lnTo>
                    <a:pt x="3872002" y="698254"/>
                  </a:lnTo>
                  <a:lnTo>
                    <a:pt x="3873015" y="698254"/>
                  </a:lnTo>
                  <a:lnTo>
                    <a:pt x="3880108" y="698254"/>
                  </a:lnTo>
                  <a:lnTo>
                    <a:pt x="3880108" y="699876"/>
                  </a:lnTo>
                  <a:lnTo>
                    <a:pt x="3880108" y="711225"/>
                  </a:lnTo>
                  <a:lnTo>
                    <a:pt x="3880869" y="711225"/>
                  </a:lnTo>
                  <a:lnTo>
                    <a:pt x="3886189" y="711225"/>
                  </a:lnTo>
                  <a:cubicBezTo>
                    <a:pt x="3886189" y="706902"/>
                    <a:pt x="3886189" y="706902"/>
                    <a:pt x="3934828" y="706902"/>
                  </a:cubicBezTo>
                  <a:lnTo>
                    <a:pt x="3934828" y="708253"/>
                  </a:lnTo>
                  <a:lnTo>
                    <a:pt x="3934828" y="717710"/>
                  </a:lnTo>
                  <a:lnTo>
                    <a:pt x="3935589" y="717710"/>
                  </a:lnTo>
                  <a:lnTo>
                    <a:pt x="3940909" y="717710"/>
                  </a:lnTo>
                  <a:lnTo>
                    <a:pt x="3940909" y="719872"/>
                  </a:lnTo>
                  <a:lnTo>
                    <a:pt x="3940909" y="735005"/>
                  </a:lnTo>
                  <a:cubicBezTo>
                    <a:pt x="3940918" y="735001"/>
                    <a:pt x="3941033" y="734923"/>
                    <a:pt x="3942936" y="733654"/>
                  </a:cubicBezTo>
                  <a:lnTo>
                    <a:pt x="3957123" y="724196"/>
                  </a:lnTo>
                  <a:cubicBezTo>
                    <a:pt x="3957125" y="724177"/>
                    <a:pt x="3957256" y="723302"/>
                    <a:pt x="3963202" y="683122"/>
                  </a:cubicBezTo>
                  <a:cubicBezTo>
                    <a:pt x="3963211" y="683120"/>
                    <a:pt x="3963280" y="683094"/>
                    <a:pt x="3963963" y="682852"/>
                  </a:cubicBezTo>
                  <a:lnTo>
                    <a:pt x="3969283" y="680960"/>
                  </a:lnTo>
                  <a:cubicBezTo>
                    <a:pt x="3969283" y="680944"/>
                    <a:pt x="3969316" y="679883"/>
                    <a:pt x="3971310" y="611783"/>
                  </a:cubicBezTo>
                  <a:cubicBezTo>
                    <a:pt x="3971310" y="611801"/>
                    <a:pt x="3971343" y="612892"/>
                    <a:pt x="3973337" y="680960"/>
                  </a:cubicBezTo>
                  <a:cubicBezTo>
                    <a:pt x="3973345" y="680963"/>
                    <a:pt x="3973417" y="680988"/>
                    <a:pt x="3974096" y="681230"/>
                  </a:cubicBezTo>
                  <a:lnTo>
                    <a:pt x="3979416" y="683122"/>
                  </a:lnTo>
                  <a:lnTo>
                    <a:pt x="3979416" y="596651"/>
                  </a:lnTo>
                  <a:cubicBezTo>
                    <a:pt x="3983470" y="596651"/>
                    <a:pt x="3983470" y="596651"/>
                    <a:pt x="3983470" y="564224"/>
                  </a:cubicBezTo>
                  <a:lnTo>
                    <a:pt x="4021977" y="564224"/>
                  </a:lnTo>
                  <a:lnTo>
                    <a:pt x="4021977" y="596651"/>
                  </a:lnTo>
                  <a:lnTo>
                    <a:pt x="4022736" y="596651"/>
                  </a:lnTo>
                  <a:lnTo>
                    <a:pt x="4028057" y="596651"/>
                  </a:lnTo>
                  <a:lnTo>
                    <a:pt x="4028057" y="514503"/>
                  </a:lnTo>
                  <a:lnTo>
                    <a:pt x="4029830" y="514503"/>
                  </a:lnTo>
                  <a:lnTo>
                    <a:pt x="4042244" y="514503"/>
                  </a:lnTo>
                  <a:lnTo>
                    <a:pt x="4042244" y="512612"/>
                  </a:lnTo>
                  <a:lnTo>
                    <a:pt x="4042244" y="499371"/>
                  </a:lnTo>
                  <a:lnTo>
                    <a:pt x="4064537" y="499371"/>
                  </a:lnTo>
                  <a:lnTo>
                    <a:pt x="4064537" y="498290"/>
                  </a:lnTo>
                  <a:lnTo>
                    <a:pt x="4064537" y="490724"/>
                  </a:lnTo>
                  <a:lnTo>
                    <a:pt x="4066310" y="490724"/>
                  </a:lnTo>
                  <a:lnTo>
                    <a:pt x="4078724" y="490724"/>
                  </a:lnTo>
                  <a:lnTo>
                    <a:pt x="4078724" y="491805"/>
                  </a:lnTo>
                  <a:lnTo>
                    <a:pt x="4078724" y="499371"/>
                  </a:lnTo>
                  <a:lnTo>
                    <a:pt x="4079485" y="499371"/>
                  </a:lnTo>
                  <a:lnTo>
                    <a:pt x="4084805" y="499371"/>
                  </a:lnTo>
                  <a:lnTo>
                    <a:pt x="4094938" y="495047"/>
                  </a:lnTo>
                  <a:lnTo>
                    <a:pt x="4098990" y="498290"/>
                  </a:lnTo>
                  <a:lnTo>
                    <a:pt x="4098990" y="490724"/>
                  </a:lnTo>
                  <a:lnTo>
                    <a:pt x="4101271" y="490724"/>
                  </a:lnTo>
                  <a:lnTo>
                    <a:pt x="4117231" y="490724"/>
                  </a:lnTo>
                  <a:lnTo>
                    <a:pt x="4117231" y="491805"/>
                  </a:lnTo>
                  <a:lnTo>
                    <a:pt x="4117231" y="499371"/>
                  </a:lnTo>
                  <a:lnTo>
                    <a:pt x="4147632" y="499371"/>
                  </a:lnTo>
                  <a:lnTo>
                    <a:pt x="4147632" y="500992"/>
                  </a:lnTo>
                  <a:lnTo>
                    <a:pt x="4147632" y="512342"/>
                  </a:lnTo>
                  <a:lnTo>
                    <a:pt x="4173978" y="512342"/>
                  </a:lnTo>
                  <a:lnTo>
                    <a:pt x="4173978" y="542606"/>
                  </a:lnTo>
                  <a:lnTo>
                    <a:pt x="4174739" y="542606"/>
                  </a:lnTo>
                  <a:lnTo>
                    <a:pt x="4180058" y="542606"/>
                  </a:lnTo>
                  <a:lnTo>
                    <a:pt x="4180058" y="543687"/>
                  </a:lnTo>
                  <a:lnTo>
                    <a:pt x="4180058" y="551254"/>
                  </a:lnTo>
                  <a:cubicBezTo>
                    <a:pt x="4184113" y="551254"/>
                    <a:pt x="4184113" y="551254"/>
                    <a:pt x="4184113" y="581518"/>
                  </a:cubicBezTo>
                  <a:lnTo>
                    <a:pt x="4184872" y="581518"/>
                  </a:lnTo>
                  <a:lnTo>
                    <a:pt x="4190192" y="581518"/>
                  </a:lnTo>
                  <a:lnTo>
                    <a:pt x="4190192" y="582329"/>
                  </a:lnTo>
                  <a:lnTo>
                    <a:pt x="4190192" y="588004"/>
                  </a:lnTo>
                  <a:lnTo>
                    <a:pt x="4191206" y="588004"/>
                  </a:lnTo>
                  <a:lnTo>
                    <a:pt x="4198298" y="588004"/>
                  </a:lnTo>
                  <a:lnTo>
                    <a:pt x="4198298" y="618269"/>
                  </a:lnTo>
                  <a:lnTo>
                    <a:pt x="4200325" y="618269"/>
                  </a:lnTo>
                  <a:lnTo>
                    <a:pt x="4214512" y="618269"/>
                  </a:lnTo>
                  <a:lnTo>
                    <a:pt x="4214512" y="642048"/>
                  </a:lnTo>
                  <a:cubicBezTo>
                    <a:pt x="4216539" y="642048"/>
                    <a:pt x="4216539" y="642048"/>
                    <a:pt x="4216539" y="643669"/>
                  </a:cubicBezTo>
                  <a:lnTo>
                    <a:pt x="4216539" y="655019"/>
                  </a:lnTo>
                  <a:lnTo>
                    <a:pt x="4217299" y="655019"/>
                  </a:lnTo>
                  <a:lnTo>
                    <a:pt x="4222619" y="655019"/>
                  </a:lnTo>
                  <a:lnTo>
                    <a:pt x="4222619" y="678798"/>
                  </a:lnTo>
                  <a:lnTo>
                    <a:pt x="4223886" y="678798"/>
                  </a:lnTo>
                  <a:lnTo>
                    <a:pt x="4232752" y="678798"/>
                  </a:lnTo>
                  <a:cubicBezTo>
                    <a:pt x="4234779" y="680960"/>
                    <a:pt x="4234779" y="680960"/>
                    <a:pt x="4234779" y="682852"/>
                  </a:cubicBezTo>
                  <a:lnTo>
                    <a:pt x="4234779" y="696093"/>
                  </a:lnTo>
                  <a:cubicBezTo>
                    <a:pt x="4234784" y="696086"/>
                    <a:pt x="4234871" y="695979"/>
                    <a:pt x="4236299" y="694201"/>
                  </a:cubicBezTo>
                  <a:lnTo>
                    <a:pt x="4246939" y="680960"/>
                  </a:lnTo>
                  <a:lnTo>
                    <a:pt x="4275314" y="680960"/>
                  </a:lnTo>
                  <a:lnTo>
                    <a:pt x="4275314" y="767431"/>
                  </a:lnTo>
                  <a:lnTo>
                    <a:pt x="4276073" y="767431"/>
                  </a:lnTo>
                  <a:lnTo>
                    <a:pt x="4281393" y="767431"/>
                  </a:lnTo>
                  <a:cubicBezTo>
                    <a:pt x="4281397" y="767423"/>
                    <a:pt x="4281456" y="767323"/>
                    <a:pt x="4282153" y="766080"/>
                  </a:cubicBezTo>
                  <a:lnTo>
                    <a:pt x="4287473" y="756622"/>
                  </a:lnTo>
                  <a:lnTo>
                    <a:pt x="4287473" y="758514"/>
                  </a:lnTo>
                  <a:lnTo>
                    <a:pt x="4287473" y="771755"/>
                  </a:lnTo>
                  <a:cubicBezTo>
                    <a:pt x="4291526" y="771755"/>
                    <a:pt x="4291526" y="771755"/>
                    <a:pt x="4291526" y="726358"/>
                  </a:cubicBezTo>
                  <a:lnTo>
                    <a:pt x="4292286" y="726358"/>
                  </a:lnTo>
                  <a:lnTo>
                    <a:pt x="4297606" y="726358"/>
                  </a:lnTo>
                  <a:lnTo>
                    <a:pt x="4297606" y="661504"/>
                  </a:lnTo>
                  <a:lnTo>
                    <a:pt x="4298620" y="661504"/>
                  </a:lnTo>
                  <a:lnTo>
                    <a:pt x="4305713" y="661504"/>
                  </a:lnTo>
                  <a:cubicBezTo>
                    <a:pt x="4305719" y="661483"/>
                    <a:pt x="4305984" y="660543"/>
                    <a:pt x="4317873" y="618269"/>
                  </a:cubicBezTo>
                  <a:lnTo>
                    <a:pt x="4319140" y="618269"/>
                  </a:lnTo>
                  <a:lnTo>
                    <a:pt x="4328007" y="618269"/>
                  </a:lnTo>
                  <a:cubicBezTo>
                    <a:pt x="4328013" y="618292"/>
                    <a:pt x="4328239" y="619258"/>
                    <a:pt x="4338140" y="661504"/>
                  </a:cubicBezTo>
                  <a:lnTo>
                    <a:pt x="4339153" y="661504"/>
                  </a:lnTo>
                  <a:lnTo>
                    <a:pt x="4346247" y="661504"/>
                  </a:lnTo>
                  <a:lnTo>
                    <a:pt x="4346247" y="700416"/>
                  </a:lnTo>
                  <a:lnTo>
                    <a:pt x="4348020" y="700416"/>
                  </a:lnTo>
                  <a:lnTo>
                    <a:pt x="4360434" y="700416"/>
                  </a:lnTo>
                  <a:lnTo>
                    <a:pt x="4360434" y="702578"/>
                  </a:lnTo>
                  <a:lnTo>
                    <a:pt x="4360434" y="717710"/>
                  </a:lnTo>
                  <a:cubicBezTo>
                    <a:pt x="4364487" y="717710"/>
                    <a:pt x="4364487" y="717710"/>
                    <a:pt x="4364487" y="715549"/>
                  </a:cubicBezTo>
                  <a:lnTo>
                    <a:pt x="4364487" y="700416"/>
                  </a:lnTo>
                  <a:lnTo>
                    <a:pt x="4366007" y="700416"/>
                  </a:lnTo>
                  <a:lnTo>
                    <a:pt x="4376647" y="700416"/>
                  </a:lnTo>
                  <a:lnTo>
                    <a:pt x="4376647" y="702037"/>
                  </a:lnTo>
                  <a:lnTo>
                    <a:pt x="4376647" y="713387"/>
                  </a:lnTo>
                  <a:lnTo>
                    <a:pt x="4407048" y="713387"/>
                  </a:lnTo>
                  <a:lnTo>
                    <a:pt x="4407048" y="676637"/>
                  </a:lnTo>
                  <a:lnTo>
                    <a:pt x="4408314" y="676637"/>
                  </a:lnTo>
                  <a:lnTo>
                    <a:pt x="4417181" y="676637"/>
                  </a:lnTo>
                  <a:lnTo>
                    <a:pt x="4417181" y="698254"/>
                  </a:lnTo>
                  <a:cubicBezTo>
                    <a:pt x="4419208" y="698254"/>
                    <a:pt x="4419208" y="698254"/>
                    <a:pt x="4419208" y="665828"/>
                  </a:cubicBezTo>
                  <a:lnTo>
                    <a:pt x="4441501" y="665828"/>
                  </a:lnTo>
                  <a:lnTo>
                    <a:pt x="4441501" y="664206"/>
                  </a:lnTo>
                  <a:lnTo>
                    <a:pt x="4441501" y="652857"/>
                  </a:lnTo>
                  <a:lnTo>
                    <a:pt x="4442262" y="652857"/>
                  </a:lnTo>
                  <a:lnTo>
                    <a:pt x="4447582" y="652857"/>
                  </a:lnTo>
                  <a:lnTo>
                    <a:pt x="4447582" y="650966"/>
                  </a:lnTo>
                  <a:lnTo>
                    <a:pt x="4447582" y="637725"/>
                  </a:lnTo>
                  <a:lnTo>
                    <a:pt x="4451635" y="644210"/>
                  </a:lnTo>
                  <a:lnTo>
                    <a:pt x="4453915" y="644210"/>
                  </a:lnTo>
                  <a:lnTo>
                    <a:pt x="4469875" y="644210"/>
                  </a:lnTo>
                  <a:lnTo>
                    <a:pt x="4469875" y="643399"/>
                  </a:lnTo>
                  <a:lnTo>
                    <a:pt x="4469875" y="637725"/>
                  </a:lnTo>
                  <a:lnTo>
                    <a:pt x="4470636" y="637725"/>
                  </a:lnTo>
                  <a:lnTo>
                    <a:pt x="4475956" y="637725"/>
                  </a:lnTo>
                  <a:lnTo>
                    <a:pt x="4475956" y="639076"/>
                  </a:lnTo>
                  <a:lnTo>
                    <a:pt x="4475956" y="648534"/>
                  </a:lnTo>
                  <a:lnTo>
                    <a:pt x="4514462" y="648534"/>
                  </a:lnTo>
                  <a:lnTo>
                    <a:pt x="4514462" y="786887"/>
                  </a:lnTo>
                  <a:lnTo>
                    <a:pt x="4515982" y="786887"/>
                  </a:lnTo>
                  <a:lnTo>
                    <a:pt x="4526622" y="786887"/>
                  </a:lnTo>
                  <a:lnTo>
                    <a:pt x="4526622" y="773917"/>
                  </a:lnTo>
                  <a:lnTo>
                    <a:pt x="4530676" y="773917"/>
                  </a:lnTo>
                  <a:lnTo>
                    <a:pt x="4530676" y="786887"/>
                  </a:lnTo>
                  <a:lnTo>
                    <a:pt x="4561076" y="786887"/>
                  </a:lnTo>
                  <a:lnTo>
                    <a:pt x="4561076" y="756622"/>
                  </a:lnTo>
                  <a:lnTo>
                    <a:pt x="4573236" y="756622"/>
                  </a:lnTo>
                  <a:lnTo>
                    <a:pt x="4585396" y="754461"/>
                  </a:lnTo>
                  <a:cubicBezTo>
                    <a:pt x="4587423" y="754461"/>
                    <a:pt x="4587423" y="756622"/>
                    <a:pt x="4589450" y="756622"/>
                  </a:cubicBezTo>
                  <a:lnTo>
                    <a:pt x="4599583" y="756622"/>
                  </a:lnTo>
                  <a:lnTo>
                    <a:pt x="4599583" y="786887"/>
                  </a:lnTo>
                  <a:lnTo>
                    <a:pt x="4607690" y="786887"/>
                  </a:lnTo>
                  <a:lnTo>
                    <a:pt x="4607690" y="804182"/>
                  </a:lnTo>
                  <a:lnTo>
                    <a:pt x="4617026" y="805087"/>
                  </a:lnTo>
                  <a:lnTo>
                    <a:pt x="4629984" y="805087"/>
                  </a:lnTo>
                  <a:lnTo>
                    <a:pt x="4629984" y="789049"/>
                  </a:lnTo>
                  <a:lnTo>
                    <a:pt x="4697940" y="789049"/>
                  </a:lnTo>
                  <a:lnTo>
                    <a:pt x="4697940" y="703796"/>
                  </a:lnTo>
                  <a:lnTo>
                    <a:pt x="4769948" y="703796"/>
                  </a:lnTo>
                  <a:lnTo>
                    <a:pt x="4769948" y="782564"/>
                  </a:lnTo>
                  <a:lnTo>
                    <a:pt x="4771852" y="782564"/>
                  </a:lnTo>
                  <a:lnTo>
                    <a:pt x="4773094" y="805087"/>
                  </a:lnTo>
                  <a:lnTo>
                    <a:pt x="4782770" y="805087"/>
                  </a:lnTo>
                  <a:cubicBezTo>
                    <a:pt x="4783306" y="797873"/>
                    <a:pt x="4784012" y="790219"/>
                    <a:pt x="4784012" y="782564"/>
                  </a:cubicBezTo>
                  <a:lnTo>
                    <a:pt x="4790092" y="782564"/>
                  </a:lnTo>
                  <a:lnTo>
                    <a:pt x="4791334" y="805087"/>
                  </a:lnTo>
                  <a:lnTo>
                    <a:pt x="4841956" y="805087"/>
                  </a:lnTo>
                  <a:lnTo>
                    <a:pt x="4841956" y="642059"/>
                  </a:lnTo>
                  <a:lnTo>
                    <a:pt x="5039284" y="642059"/>
                  </a:lnTo>
                  <a:lnTo>
                    <a:pt x="5039284" y="805087"/>
                  </a:lnTo>
                  <a:lnTo>
                    <a:pt x="5057980" y="805087"/>
                  </a:lnTo>
                  <a:lnTo>
                    <a:pt x="5057980" y="722394"/>
                  </a:lnTo>
                  <a:lnTo>
                    <a:pt x="5153101" y="722394"/>
                  </a:lnTo>
                  <a:cubicBezTo>
                    <a:pt x="5177697" y="711525"/>
                    <a:pt x="5186011" y="668050"/>
                    <a:pt x="5205564" y="657181"/>
                  </a:cubicBezTo>
                  <a:lnTo>
                    <a:pt x="5270418" y="657181"/>
                  </a:lnTo>
                  <a:lnTo>
                    <a:pt x="5270418" y="732843"/>
                  </a:lnTo>
                  <a:lnTo>
                    <a:pt x="5278525" y="732843"/>
                  </a:lnTo>
                  <a:cubicBezTo>
                    <a:pt x="5278525" y="730681"/>
                    <a:pt x="5280552" y="728519"/>
                    <a:pt x="5280552" y="726358"/>
                  </a:cubicBezTo>
                  <a:lnTo>
                    <a:pt x="5286632" y="726358"/>
                  </a:lnTo>
                  <a:cubicBezTo>
                    <a:pt x="5286632" y="728519"/>
                    <a:pt x="5286632" y="730681"/>
                    <a:pt x="5288659" y="735005"/>
                  </a:cubicBezTo>
                  <a:lnTo>
                    <a:pt x="5300819" y="735005"/>
                  </a:lnTo>
                  <a:lnTo>
                    <a:pt x="5300819" y="728519"/>
                  </a:lnTo>
                  <a:lnTo>
                    <a:pt x="5323112" y="728519"/>
                  </a:lnTo>
                  <a:lnTo>
                    <a:pt x="5323112" y="735005"/>
                  </a:lnTo>
                  <a:lnTo>
                    <a:pt x="5343379" y="735005"/>
                  </a:lnTo>
                  <a:lnTo>
                    <a:pt x="5343379" y="780402"/>
                  </a:lnTo>
                  <a:lnTo>
                    <a:pt x="5357566" y="780402"/>
                  </a:lnTo>
                  <a:lnTo>
                    <a:pt x="5357566" y="767431"/>
                  </a:lnTo>
                  <a:lnTo>
                    <a:pt x="5373781" y="767431"/>
                  </a:lnTo>
                  <a:lnTo>
                    <a:pt x="5373781" y="588004"/>
                  </a:lnTo>
                  <a:lnTo>
                    <a:pt x="5379860" y="581518"/>
                  </a:lnTo>
                  <a:lnTo>
                    <a:pt x="5452821" y="581518"/>
                  </a:lnTo>
                  <a:lnTo>
                    <a:pt x="5452821" y="590166"/>
                  </a:lnTo>
                  <a:lnTo>
                    <a:pt x="5462954" y="590166"/>
                  </a:lnTo>
                  <a:lnTo>
                    <a:pt x="5462954" y="704740"/>
                  </a:lnTo>
                  <a:lnTo>
                    <a:pt x="5485248" y="704740"/>
                  </a:lnTo>
                  <a:lnTo>
                    <a:pt x="5485248" y="637725"/>
                  </a:lnTo>
                  <a:lnTo>
                    <a:pt x="5511595" y="637725"/>
                  </a:lnTo>
                  <a:cubicBezTo>
                    <a:pt x="5513621" y="637725"/>
                    <a:pt x="5513621" y="635563"/>
                    <a:pt x="5515648" y="633401"/>
                  </a:cubicBezTo>
                  <a:lnTo>
                    <a:pt x="5523755" y="633401"/>
                  </a:lnTo>
                  <a:cubicBezTo>
                    <a:pt x="5525781" y="635563"/>
                    <a:pt x="5525781" y="637725"/>
                    <a:pt x="5527809" y="637725"/>
                  </a:cubicBezTo>
                  <a:lnTo>
                    <a:pt x="5550102" y="637725"/>
                  </a:lnTo>
                  <a:lnTo>
                    <a:pt x="5550102" y="520989"/>
                  </a:lnTo>
                  <a:cubicBezTo>
                    <a:pt x="5550116" y="520986"/>
                    <a:pt x="5550984" y="520822"/>
                    <a:pt x="5606849" y="510180"/>
                  </a:cubicBezTo>
                  <a:lnTo>
                    <a:pt x="5606849" y="511261"/>
                  </a:lnTo>
                  <a:lnTo>
                    <a:pt x="5606849" y="518827"/>
                  </a:lnTo>
                  <a:lnTo>
                    <a:pt x="5633197" y="518827"/>
                  </a:lnTo>
                  <a:lnTo>
                    <a:pt x="5633197" y="773917"/>
                  </a:lnTo>
                  <a:lnTo>
                    <a:pt x="5655490" y="773917"/>
                  </a:lnTo>
                  <a:lnTo>
                    <a:pt x="5655490" y="769593"/>
                  </a:lnTo>
                  <a:lnTo>
                    <a:pt x="5667650" y="769593"/>
                  </a:lnTo>
                  <a:lnTo>
                    <a:pt x="5667650" y="773917"/>
                  </a:lnTo>
                  <a:lnTo>
                    <a:pt x="5691970" y="773917"/>
                  </a:lnTo>
                  <a:lnTo>
                    <a:pt x="5691970" y="760946"/>
                  </a:lnTo>
                  <a:lnTo>
                    <a:pt x="5720344" y="760946"/>
                  </a:lnTo>
                  <a:cubicBezTo>
                    <a:pt x="5724398" y="756622"/>
                    <a:pt x="5728451" y="756622"/>
                    <a:pt x="5732504" y="756622"/>
                  </a:cubicBezTo>
                  <a:cubicBezTo>
                    <a:pt x="5738585" y="760946"/>
                    <a:pt x="5746691" y="760946"/>
                    <a:pt x="5752772" y="760946"/>
                  </a:cubicBezTo>
                  <a:lnTo>
                    <a:pt x="5752772" y="743652"/>
                  </a:lnTo>
                  <a:lnTo>
                    <a:pt x="5760878" y="743652"/>
                  </a:lnTo>
                  <a:lnTo>
                    <a:pt x="5760878" y="730681"/>
                  </a:lnTo>
                  <a:lnTo>
                    <a:pt x="5817625" y="730681"/>
                  </a:lnTo>
                  <a:lnTo>
                    <a:pt x="5817625" y="700416"/>
                  </a:lnTo>
                  <a:lnTo>
                    <a:pt x="5835865" y="700416"/>
                  </a:lnTo>
                  <a:lnTo>
                    <a:pt x="5835865" y="693931"/>
                  </a:lnTo>
                  <a:lnTo>
                    <a:pt x="5848025" y="693931"/>
                  </a:lnTo>
                  <a:lnTo>
                    <a:pt x="5848025" y="700416"/>
                  </a:lnTo>
                  <a:lnTo>
                    <a:pt x="5864239" y="700416"/>
                  </a:lnTo>
                  <a:lnTo>
                    <a:pt x="5864239" y="750137"/>
                  </a:lnTo>
                  <a:lnTo>
                    <a:pt x="5896666" y="750137"/>
                  </a:lnTo>
                  <a:lnTo>
                    <a:pt x="5896666" y="724196"/>
                  </a:lnTo>
                  <a:lnTo>
                    <a:pt x="5935174" y="724196"/>
                  </a:lnTo>
                  <a:lnTo>
                    <a:pt x="5935174" y="693931"/>
                  </a:lnTo>
                  <a:lnTo>
                    <a:pt x="5983814" y="693931"/>
                  </a:lnTo>
                  <a:lnTo>
                    <a:pt x="5983814" y="805087"/>
                  </a:lnTo>
                  <a:lnTo>
                    <a:pt x="5983814" y="818866"/>
                  </a:lnTo>
                  <a:lnTo>
                    <a:pt x="6047612" y="818866"/>
                  </a:lnTo>
                  <a:cubicBezTo>
                    <a:pt x="6047463" y="787309"/>
                    <a:pt x="6047313" y="755753"/>
                    <a:pt x="6047164" y="724196"/>
                  </a:cubicBezTo>
                  <a:lnTo>
                    <a:pt x="6067431" y="724196"/>
                  </a:lnTo>
                  <a:cubicBezTo>
                    <a:pt x="6067435" y="724190"/>
                    <a:pt x="6067472" y="724108"/>
                    <a:pt x="6067938" y="723115"/>
                  </a:cubicBezTo>
                  <a:lnTo>
                    <a:pt x="6071484" y="715549"/>
                  </a:lnTo>
                  <a:cubicBezTo>
                    <a:pt x="6071493" y="715550"/>
                    <a:pt x="6071606" y="715568"/>
                    <a:pt x="6073258" y="715819"/>
                  </a:cubicBezTo>
                  <a:lnTo>
                    <a:pt x="6085671" y="717710"/>
                  </a:lnTo>
                  <a:cubicBezTo>
                    <a:pt x="6085674" y="717720"/>
                    <a:pt x="6085712" y="717821"/>
                    <a:pt x="6086178" y="719062"/>
                  </a:cubicBezTo>
                  <a:lnTo>
                    <a:pt x="6089724" y="728519"/>
                  </a:lnTo>
                  <a:cubicBezTo>
                    <a:pt x="6089738" y="728520"/>
                    <a:pt x="6090334" y="728570"/>
                    <a:pt x="6116071" y="730681"/>
                  </a:cubicBezTo>
                  <a:lnTo>
                    <a:pt x="6116071" y="607460"/>
                  </a:lnTo>
                  <a:lnTo>
                    <a:pt x="6118098" y="607460"/>
                  </a:lnTo>
                  <a:lnTo>
                    <a:pt x="6132285" y="607460"/>
                  </a:lnTo>
                  <a:lnTo>
                    <a:pt x="6132285" y="471268"/>
                  </a:lnTo>
                  <a:lnTo>
                    <a:pt x="6134058" y="471268"/>
                  </a:lnTo>
                  <a:lnTo>
                    <a:pt x="6146472" y="471268"/>
                  </a:lnTo>
                  <a:lnTo>
                    <a:pt x="6268073" y="471268"/>
                  </a:lnTo>
                  <a:lnTo>
                    <a:pt x="6270353" y="471268"/>
                  </a:lnTo>
                  <a:lnTo>
                    <a:pt x="6286314" y="471268"/>
                  </a:lnTo>
                  <a:lnTo>
                    <a:pt x="6286314" y="611783"/>
                  </a:lnTo>
                  <a:cubicBezTo>
                    <a:pt x="6286324" y="611782"/>
                    <a:pt x="6286436" y="611761"/>
                    <a:pt x="6287834" y="611513"/>
                  </a:cubicBezTo>
                  <a:lnTo>
                    <a:pt x="6298474" y="609622"/>
                  </a:lnTo>
                  <a:cubicBezTo>
                    <a:pt x="6298474" y="609644"/>
                    <a:pt x="6298444" y="610978"/>
                    <a:pt x="6296447" y="698254"/>
                  </a:cubicBezTo>
                  <a:cubicBezTo>
                    <a:pt x="6296457" y="698256"/>
                    <a:pt x="6296568" y="698276"/>
                    <a:pt x="6297967" y="698525"/>
                  </a:cubicBezTo>
                  <a:lnTo>
                    <a:pt x="6308607" y="700416"/>
                  </a:lnTo>
                  <a:cubicBezTo>
                    <a:pt x="6308609" y="700423"/>
                    <a:pt x="6308629" y="700487"/>
                    <a:pt x="6308860" y="701227"/>
                  </a:cubicBezTo>
                  <a:lnTo>
                    <a:pt x="6310634" y="706902"/>
                  </a:lnTo>
                  <a:cubicBezTo>
                    <a:pt x="6310636" y="706893"/>
                    <a:pt x="6310681" y="706750"/>
                    <a:pt x="6311394" y="704470"/>
                  </a:cubicBezTo>
                  <a:lnTo>
                    <a:pt x="6316714" y="687446"/>
                  </a:lnTo>
                  <a:lnTo>
                    <a:pt x="6318487" y="687446"/>
                  </a:lnTo>
                  <a:lnTo>
                    <a:pt x="6330901" y="687446"/>
                  </a:lnTo>
                  <a:lnTo>
                    <a:pt x="6330901" y="719872"/>
                  </a:lnTo>
                  <a:cubicBezTo>
                    <a:pt x="6330907" y="719877"/>
                    <a:pt x="6330984" y="719917"/>
                    <a:pt x="6331914" y="720413"/>
                  </a:cubicBezTo>
                  <a:lnTo>
                    <a:pt x="6339008" y="724196"/>
                  </a:lnTo>
                  <a:lnTo>
                    <a:pt x="6339008" y="725547"/>
                  </a:lnTo>
                  <a:lnTo>
                    <a:pt x="6339008" y="735005"/>
                  </a:lnTo>
                  <a:lnTo>
                    <a:pt x="6383595" y="735005"/>
                  </a:lnTo>
                  <a:lnTo>
                    <a:pt x="6383595" y="736086"/>
                  </a:lnTo>
                  <a:lnTo>
                    <a:pt x="6383595" y="743652"/>
                  </a:lnTo>
                  <a:lnTo>
                    <a:pt x="6385621" y="743652"/>
                  </a:lnTo>
                  <a:lnTo>
                    <a:pt x="6399808" y="743652"/>
                  </a:lnTo>
                  <a:lnTo>
                    <a:pt x="6399808" y="713387"/>
                  </a:lnTo>
                  <a:lnTo>
                    <a:pt x="6444395" y="713387"/>
                  </a:lnTo>
                  <a:lnTo>
                    <a:pt x="6444395" y="712036"/>
                  </a:lnTo>
                  <a:lnTo>
                    <a:pt x="6444395" y="702578"/>
                  </a:lnTo>
                  <a:lnTo>
                    <a:pt x="6445409" y="702578"/>
                  </a:lnTo>
                  <a:lnTo>
                    <a:pt x="6452502" y="702578"/>
                  </a:lnTo>
                  <a:lnTo>
                    <a:pt x="6452502" y="700687"/>
                  </a:lnTo>
                  <a:lnTo>
                    <a:pt x="6452502" y="687446"/>
                  </a:lnTo>
                  <a:lnTo>
                    <a:pt x="6453262" y="687446"/>
                  </a:lnTo>
                  <a:lnTo>
                    <a:pt x="6458582" y="687446"/>
                  </a:lnTo>
                  <a:lnTo>
                    <a:pt x="6458582" y="686365"/>
                  </a:lnTo>
                  <a:lnTo>
                    <a:pt x="6458582" y="678798"/>
                  </a:lnTo>
                  <a:lnTo>
                    <a:pt x="6460609" y="678798"/>
                  </a:lnTo>
                  <a:lnTo>
                    <a:pt x="6474796" y="678798"/>
                  </a:lnTo>
                  <a:lnTo>
                    <a:pt x="6474796" y="679879"/>
                  </a:lnTo>
                  <a:lnTo>
                    <a:pt x="6474796" y="687446"/>
                  </a:lnTo>
                  <a:lnTo>
                    <a:pt x="6497089" y="687446"/>
                  </a:lnTo>
                  <a:lnTo>
                    <a:pt x="6497089" y="685554"/>
                  </a:lnTo>
                  <a:lnTo>
                    <a:pt x="6497089" y="672313"/>
                  </a:lnTo>
                  <a:lnTo>
                    <a:pt x="6498863" y="672313"/>
                  </a:lnTo>
                  <a:lnTo>
                    <a:pt x="6511276" y="672313"/>
                  </a:lnTo>
                  <a:lnTo>
                    <a:pt x="6511276" y="696093"/>
                  </a:lnTo>
                  <a:lnTo>
                    <a:pt x="6512290" y="696093"/>
                  </a:lnTo>
                  <a:lnTo>
                    <a:pt x="6519383" y="696093"/>
                  </a:lnTo>
                  <a:lnTo>
                    <a:pt x="6519383" y="695012"/>
                  </a:lnTo>
                  <a:lnTo>
                    <a:pt x="6519383" y="687446"/>
                  </a:lnTo>
                  <a:lnTo>
                    <a:pt x="6521156" y="687446"/>
                  </a:lnTo>
                  <a:lnTo>
                    <a:pt x="6533570" y="687446"/>
                  </a:lnTo>
                  <a:lnTo>
                    <a:pt x="6533570" y="713387"/>
                  </a:lnTo>
                  <a:lnTo>
                    <a:pt x="6535597" y="713387"/>
                  </a:lnTo>
                  <a:lnTo>
                    <a:pt x="6549783" y="713387"/>
                  </a:lnTo>
                  <a:lnTo>
                    <a:pt x="6549783" y="715008"/>
                  </a:lnTo>
                  <a:lnTo>
                    <a:pt x="6549783" y="726358"/>
                  </a:lnTo>
                  <a:lnTo>
                    <a:pt x="6550543" y="726358"/>
                  </a:lnTo>
                  <a:lnTo>
                    <a:pt x="6555864" y="726358"/>
                  </a:lnTo>
                  <a:lnTo>
                    <a:pt x="6555864" y="725547"/>
                  </a:lnTo>
                  <a:lnTo>
                    <a:pt x="6555864" y="719872"/>
                  </a:lnTo>
                  <a:lnTo>
                    <a:pt x="6586264" y="719872"/>
                  </a:lnTo>
                  <a:lnTo>
                    <a:pt x="6586264" y="743652"/>
                  </a:lnTo>
                  <a:lnTo>
                    <a:pt x="6587277" y="743652"/>
                  </a:lnTo>
                  <a:lnTo>
                    <a:pt x="6594371" y="743652"/>
                  </a:lnTo>
                  <a:lnTo>
                    <a:pt x="6594371" y="744733"/>
                  </a:lnTo>
                  <a:lnTo>
                    <a:pt x="6594371" y="752299"/>
                  </a:lnTo>
                  <a:lnTo>
                    <a:pt x="6595131" y="752299"/>
                  </a:lnTo>
                  <a:lnTo>
                    <a:pt x="6600451" y="752299"/>
                  </a:lnTo>
                  <a:lnTo>
                    <a:pt x="6600451" y="750137"/>
                  </a:lnTo>
                  <a:lnTo>
                    <a:pt x="6600451" y="735005"/>
                  </a:lnTo>
                  <a:lnTo>
                    <a:pt x="6601464" y="735005"/>
                  </a:lnTo>
                  <a:lnTo>
                    <a:pt x="6608558" y="735005"/>
                  </a:lnTo>
                  <a:lnTo>
                    <a:pt x="6608558" y="736086"/>
                  </a:lnTo>
                  <a:lnTo>
                    <a:pt x="6608558" y="743652"/>
                  </a:lnTo>
                  <a:lnTo>
                    <a:pt x="6613878" y="741659"/>
                  </a:lnTo>
                  <a:cubicBezTo>
                    <a:pt x="6614638" y="741287"/>
                    <a:pt x="6614638" y="741085"/>
                    <a:pt x="6614638" y="740679"/>
                  </a:cubicBezTo>
                  <a:lnTo>
                    <a:pt x="6614638" y="735005"/>
                  </a:lnTo>
                  <a:lnTo>
                    <a:pt x="6653145" y="735005"/>
                  </a:lnTo>
                  <a:lnTo>
                    <a:pt x="6653145" y="758784"/>
                  </a:lnTo>
                  <a:lnTo>
                    <a:pt x="6655171" y="758784"/>
                  </a:lnTo>
                  <a:lnTo>
                    <a:pt x="6669358" y="758784"/>
                  </a:lnTo>
                  <a:lnTo>
                    <a:pt x="6669358" y="759865"/>
                  </a:lnTo>
                  <a:lnTo>
                    <a:pt x="6669358" y="767431"/>
                  </a:lnTo>
                  <a:lnTo>
                    <a:pt x="6671132" y="767431"/>
                  </a:lnTo>
                  <a:lnTo>
                    <a:pt x="6683545" y="767431"/>
                  </a:lnTo>
                  <a:lnTo>
                    <a:pt x="6683545" y="743652"/>
                  </a:lnTo>
                  <a:lnTo>
                    <a:pt x="6684558" y="743652"/>
                  </a:lnTo>
                  <a:lnTo>
                    <a:pt x="6691652" y="743652"/>
                  </a:lnTo>
                  <a:lnTo>
                    <a:pt x="6691652" y="711225"/>
                  </a:lnTo>
                  <a:lnTo>
                    <a:pt x="6692665" y="711225"/>
                  </a:lnTo>
                  <a:lnTo>
                    <a:pt x="6699759" y="711225"/>
                  </a:lnTo>
                  <a:lnTo>
                    <a:pt x="6699759" y="709334"/>
                  </a:lnTo>
                  <a:lnTo>
                    <a:pt x="6699759" y="696093"/>
                  </a:lnTo>
                  <a:cubicBezTo>
                    <a:pt x="6697732" y="696093"/>
                    <a:pt x="6697732" y="696093"/>
                    <a:pt x="6698492" y="694471"/>
                  </a:cubicBezTo>
                  <a:lnTo>
                    <a:pt x="6703812" y="683122"/>
                  </a:lnTo>
                  <a:cubicBezTo>
                    <a:pt x="6703817" y="683139"/>
                    <a:pt x="6704012" y="683813"/>
                    <a:pt x="6711919" y="711225"/>
                  </a:cubicBezTo>
                  <a:lnTo>
                    <a:pt x="6712679" y="711225"/>
                  </a:lnTo>
                  <a:lnTo>
                    <a:pt x="6717999" y="711225"/>
                  </a:lnTo>
                  <a:lnTo>
                    <a:pt x="6717999" y="605298"/>
                  </a:lnTo>
                  <a:lnTo>
                    <a:pt x="6719519" y="605298"/>
                  </a:lnTo>
                  <a:lnTo>
                    <a:pt x="6730159" y="605298"/>
                  </a:lnTo>
                  <a:lnTo>
                    <a:pt x="6730159" y="557739"/>
                  </a:lnTo>
                  <a:lnTo>
                    <a:pt x="6756506" y="557739"/>
                  </a:lnTo>
                  <a:lnTo>
                    <a:pt x="6756506" y="536121"/>
                  </a:lnTo>
                  <a:lnTo>
                    <a:pt x="6790960" y="536121"/>
                  </a:lnTo>
                  <a:lnTo>
                    <a:pt x="6790960" y="538553"/>
                  </a:lnTo>
                  <a:lnTo>
                    <a:pt x="6790960" y="555577"/>
                  </a:lnTo>
                  <a:lnTo>
                    <a:pt x="6793240" y="555577"/>
                  </a:lnTo>
                  <a:lnTo>
                    <a:pt x="6809200" y="555577"/>
                  </a:lnTo>
                  <a:lnTo>
                    <a:pt x="6809200" y="603136"/>
                  </a:lnTo>
                  <a:lnTo>
                    <a:pt x="6810213" y="603136"/>
                  </a:lnTo>
                  <a:lnTo>
                    <a:pt x="6817307" y="603136"/>
                  </a:lnTo>
                  <a:lnTo>
                    <a:pt x="6831494" y="607460"/>
                  </a:lnTo>
                  <a:lnTo>
                    <a:pt x="6831494" y="646372"/>
                  </a:lnTo>
                  <a:lnTo>
                    <a:pt x="6832507" y="646372"/>
                  </a:lnTo>
                  <a:lnTo>
                    <a:pt x="6839600" y="646372"/>
                  </a:lnTo>
                  <a:lnTo>
                    <a:pt x="6839600" y="647993"/>
                  </a:lnTo>
                  <a:lnTo>
                    <a:pt x="6839600" y="659342"/>
                  </a:lnTo>
                  <a:lnTo>
                    <a:pt x="6841627" y="659342"/>
                  </a:lnTo>
                  <a:lnTo>
                    <a:pt x="6855814" y="659342"/>
                  </a:lnTo>
                  <a:lnTo>
                    <a:pt x="6861894" y="665828"/>
                  </a:lnTo>
                  <a:lnTo>
                    <a:pt x="6861894" y="687446"/>
                  </a:lnTo>
                  <a:lnTo>
                    <a:pt x="6864174" y="687446"/>
                  </a:lnTo>
                  <a:lnTo>
                    <a:pt x="6880134" y="687446"/>
                  </a:lnTo>
                  <a:lnTo>
                    <a:pt x="6880134" y="688526"/>
                  </a:lnTo>
                  <a:lnTo>
                    <a:pt x="6880134" y="696093"/>
                  </a:lnTo>
                  <a:lnTo>
                    <a:pt x="6881401" y="696093"/>
                  </a:lnTo>
                  <a:lnTo>
                    <a:pt x="6890268" y="696093"/>
                  </a:lnTo>
                  <a:lnTo>
                    <a:pt x="6890268" y="698254"/>
                  </a:lnTo>
                  <a:lnTo>
                    <a:pt x="6890268" y="713387"/>
                  </a:lnTo>
                  <a:cubicBezTo>
                    <a:pt x="6894321" y="713387"/>
                    <a:pt x="6894321" y="713387"/>
                    <a:pt x="6894321" y="711495"/>
                  </a:cubicBezTo>
                  <a:lnTo>
                    <a:pt x="6894321" y="698254"/>
                  </a:lnTo>
                  <a:lnTo>
                    <a:pt x="6895334" y="698254"/>
                  </a:lnTo>
                  <a:lnTo>
                    <a:pt x="6902428" y="698254"/>
                  </a:lnTo>
                  <a:lnTo>
                    <a:pt x="6902428" y="699876"/>
                  </a:lnTo>
                  <a:lnTo>
                    <a:pt x="6902428" y="711225"/>
                  </a:lnTo>
                  <a:lnTo>
                    <a:pt x="6903188" y="711225"/>
                  </a:lnTo>
                  <a:lnTo>
                    <a:pt x="6908508" y="711225"/>
                  </a:lnTo>
                  <a:cubicBezTo>
                    <a:pt x="6908508" y="706902"/>
                    <a:pt x="6908508" y="706902"/>
                    <a:pt x="6957148" y="706902"/>
                  </a:cubicBezTo>
                  <a:lnTo>
                    <a:pt x="6957148" y="708253"/>
                  </a:lnTo>
                  <a:lnTo>
                    <a:pt x="6957148" y="717710"/>
                  </a:lnTo>
                  <a:lnTo>
                    <a:pt x="6957908" y="717710"/>
                  </a:lnTo>
                  <a:lnTo>
                    <a:pt x="6963229" y="717710"/>
                  </a:lnTo>
                  <a:lnTo>
                    <a:pt x="6963229" y="719872"/>
                  </a:lnTo>
                  <a:lnTo>
                    <a:pt x="6963229" y="735005"/>
                  </a:lnTo>
                  <a:cubicBezTo>
                    <a:pt x="6963237" y="735001"/>
                    <a:pt x="6963353" y="734923"/>
                    <a:pt x="6965255" y="733654"/>
                  </a:cubicBezTo>
                  <a:lnTo>
                    <a:pt x="6979442" y="724196"/>
                  </a:lnTo>
                  <a:cubicBezTo>
                    <a:pt x="6979444" y="724177"/>
                    <a:pt x="6979575" y="723302"/>
                    <a:pt x="6985522" y="683122"/>
                  </a:cubicBezTo>
                  <a:cubicBezTo>
                    <a:pt x="6985531" y="683120"/>
                    <a:pt x="6985600" y="683094"/>
                    <a:pt x="6986282" y="682852"/>
                  </a:cubicBezTo>
                  <a:lnTo>
                    <a:pt x="6991602" y="680960"/>
                  </a:lnTo>
                  <a:cubicBezTo>
                    <a:pt x="6991602" y="680944"/>
                    <a:pt x="6991635" y="679883"/>
                    <a:pt x="6993629" y="611783"/>
                  </a:cubicBezTo>
                  <a:cubicBezTo>
                    <a:pt x="6993629" y="611801"/>
                    <a:pt x="6993662" y="612892"/>
                    <a:pt x="6995656" y="680960"/>
                  </a:cubicBezTo>
                  <a:cubicBezTo>
                    <a:pt x="6995665" y="680963"/>
                    <a:pt x="6995736" y="680988"/>
                    <a:pt x="6996416" y="681230"/>
                  </a:cubicBezTo>
                  <a:lnTo>
                    <a:pt x="7001736" y="683122"/>
                  </a:lnTo>
                  <a:lnTo>
                    <a:pt x="7001736" y="596651"/>
                  </a:lnTo>
                  <a:cubicBezTo>
                    <a:pt x="7005789" y="596651"/>
                    <a:pt x="7005789" y="596651"/>
                    <a:pt x="7005789" y="564224"/>
                  </a:cubicBezTo>
                  <a:lnTo>
                    <a:pt x="7044296" y="564224"/>
                  </a:lnTo>
                  <a:lnTo>
                    <a:pt x="7044296" y="596651"/>
                  </a:lnTo>
                  <a:lnTo>
                    <a:pt x="7045056" y="596651"/>
                  </a:lnTo>
                  <a:lnTo>
                    <a:pt x="7050376" y="596651"/>
                  </a:lnTo>
                  <a:lnTo>
                    <a:pt x="7050376" y="514503"/>
                  </a:lnTo>
                  <a:lnTo>
                    <a:pt x="7052150" y="514503"/>
                  </a:lnTo>
                  <a:lnTo>
                    <a:pt x="7064563" y="514503"/>
                  </a:lnTo>
                  <a:lnTo>
                    <a:pt x="7064563" y="512612"/>
                  </a:lnTo>
                  <a:lnTo>
                    <a:pt x="7064563" y="499371"/>
                  </a:lnTo>
                  <a:lnTo>
                    <a:pt x="7086857" y="499371"/>
                  </a:lnTo>
                  <a:lnTo>
                    <a:pt x="7086857" y="498290"/>
                  </a:lnTo>
                  <a:lnTo>
                    <a:pt x="7086857" y="490724"/>
                  </a:lnTo>
                  <a:lnTo>
                    <a:pt x="7088630" y="490724"/>
                  </a:lnTo>
                  <a:lnTo>
                    <a:pt x="7101044" y="490724"/>
                  </a:lnTo>
                  <a:lnTo>
                    <a:pt x="7101044" y="491805"/>
                  </a:lnTo>
                  <a:lnTo>
                    <a:pt x="7101044" y="499371"/>
                  </a:lnTo>
                  <a:lnTo>
                    <a:pt x="7101804" y="499371"/>
                  </a:lnTo>
                  <a:lnTo>
                    <a:pt x="7107124" y="499371"/>
                  </a:lnTo>
                  <a:lnTo>
                    <a:pt x="7117257" y="495047"/>
                  </a:lnTo>
                  <a:lnTo>
                    <a:pt x="7121310" y="498290"/>
                  </a:lnTo>
                  <a:lnTo>
                    <a:pt x="7121310" y="490724"/>
                  </a:lnTo>
                  <a:lnTo>
                    <a:pt x="7123590" y="490724"/>
                  </a:lnTo>
                  <a:lnTo>
                    <a:pt x="7139551" y="490724"/>
                  </a:lnTo>
                  <a:lnTo>
                    <a:pt x="7139551" y="491805"/>
                  </a:lnTo>
                  <a:lnTo>
                    <a:pt x="7139551" y="499371"/>
                  </a:lnTo>
                  <a:lnTo>
                    <a:pt x="7169951" y="499371"/>
                  </a:lnTo>
                  <a:lnTo>
                    <a:pt x="7169951" y="500992"/>
                  </a:lnTo>
                  <a:lnTo>
                    <a:pt x="7169951" y="512342"/>
                  </a:lnTo>
                  <a:lnTo>
                    <a:pt x="7196298" y="512342"/>
                  </a:lnTo>
                  <a:lnTo>
                    <a:pt x="7196298" y="542606"/>
                  </a:lnTo>
                  <a:lnTo>
                    <a:pt x="7197058" y="542606"/>
                  </a:lnTo>
                  <a:lnTo>
                    <a:pt x="7202378" y="542606"/>
                  </a:lnTo>
                  <a:lnTo>
                    <a:pt x="7202378" y="543687"/>
                  </a:lnTo>
                  <a:lnTo>
                    <a:pt x="7202378" y="551254"/>
                  </a:lnTo>
                  <a:cubicBezTo>
                    <a:pt x="7206432" y="551254"/>
                    <a:pt x="7206432" y="551254"/>
                    <a:pt x="7206432" y="581518"/>
                  </a:cubicBezTo>
                  <a:lnTo>
                    <a:pt x="7207192" y="581518"/>
                  </a:lnTo>
                  <a:lnTo>
                    <a:pt x="7212512" y="581518"/>
                  </a:lnTo>
                  <a:lnTo>
                    <a:pt x="7212512" y="582329"/>
                  </a:lnTo>
                  <a:lnTo>
                    <a:pt x="7212512" y="588004"/>
                  </a:lnTo>
                  <a:lnTo>
                    <a:pt x="7213525" y="588004"/>
                  </a:lnTo>
                  <a:lnTo>
                    <a:pt x="7220618" y="588004"/>
                  </a:lnTo>
                  <a:lnTo>
                    <a:pt x="7220618" y="618269"/>
                  </a:lnTo>
                  <a:lnTo>
                    <a:pt x="7222645" y="618269"/>
                  </a:lnTo>
                  <a:lnTo>
                    <a:pt x="7236832" y="618269"/>
                  </a:lnTo>
                  <a:lnTo>
                    <a:pt x="7236832" y="642048"/>
                  </a:lnTo>
                  <a:cubicBezTo>
                    <a:pt x="7238859" y="642048"/>
                    <a:pt x="7238859" y="642048"/>
                    <a:pt x="7238859" y="643669"/>
                  </a:cubicBezTo>
                  <a:lnTo>
                    <a:pt x="7238859" y="655019"/>
                  </a:lnTo>
                  <a:lnTo>
                    <a:pt x="7239619" y="655019"/>
                  </a:lnTo>
                  <a:lnTo>
                    <a:pt x="7244939" y="655019"/>
                  </a:lnTo>
                  <a:lnTo>
                    <a:pt x="7244939" y="678798"/>
                  </a:lnTo>
                  <a:lnTo>
                    <a:pt x="7246205" y="678798"/>
                  </a:lnTo>
                  <a:lnTo>
                    <a:pt x="7255072" y="678798"/>
                  </a:lnTo>
                  <a:cubicBezTo>
                    <a:pt x="7257099" y="680960"/>
                    <a:pt x="7257099" y="680960"/>
                    <a:pt x="7257099" y="682852"/>
                  </a:cubicBezTo>
                  <a:lnTo>
                    <a:pt x="7257099" y="696093"/>
                  </a:lnTo>
                  <a:cubicBezTo>
                    <a:pt x="7257104" y="696086"/>
                    <a:pt x="7257191" y="695979"/>
                    <a:pt x="7258619" y="694201"/>
                  </a:cubicBezTo>
                  <a:lnTo>
                    <a:pt x="7269259" y="680960"/>
                  </a:lnTo>
                  <a:lnTo>
                    <a:pt x="7297633" y="680960"/>
                  </a:lnTo>
                  <a:lnTo>
                    <a:pt x="7297633" y="767431"/>
                  </a:lnTo>
                  <a:lnTo>
                    <a:pt x="7298393" y="767431"/>
                  </a:lnTo>
                  <a:lnTo>
                    <a:pt x="7303713" y="767431"/>
                  </a:lnTo>
                  <a:cubicBezTo>
                    <a:pt x="7303717" y="767423"/>
                    <a:pt x="7303776" y="767323"/>
                    <a:pt x="7304473" y="766080"/>
                  </a:cubicBezTo>
                  <a:lnTo>
                    <a:pt x="7309793" y="756622"/>
                  </a:lnTo>
                  <a:lnTo>
                    <a:pt x="7309793" y="758514"/>
                  </a:lnTo>
                  <a:lnTo>
                    <a:pt x="7309793" y="771755"/>
                  </a:lnTo>
                  <a:cubicBezTo>
                    <a:pt x="7313846" y="771755"/>
                    <a:pt x="7313846" y="771755"/>
                    <a:pt x="7313846" y="726358"/>
                  </a:cubicBezTo>
                  <a:lnTo>
                    <a:pt x="7314606" y="726358"/>
                  </a:lnTo>
                  <a:lnTo>
                    <a:pt x="7319926" y="726358"/>
                  </a:lnTo>
                  <a:lnTo>
                    <a:pt x="7319926" y="661504"/>
                  </a:lnTo>
                  <a:lnTo>
                    <a:pt x="7320940" y="661504"/>
                  </a:lnTo>
                  <a:lnTo>
                    <a:pt x="7328033" y="661504"/>
                  </a:lnTo>
                  <a:cubicBezTo>
                    <a:pt x="7328039" y="661483"/>
                    <a:pt x="7328303" y="660543"/>
                    <a:pt x="7340193" y="618269"/>
                  </a:cubicBezTo>
                  <a:lnTo>
                    <a:pt x="7341460" y="618269"/>
                  </a:lnTo>
                  <a:lnTo>
                    <a:pt x="7350327" y="618269"/>
                  </a:lnTo>
                  <a:cubicBezTo>
                    <a:pt x="7350332" y="618292"/>
                    <a:pt x="7350558" y="619258"/>
                    <a:pt x="7360460" y="661504"/>
                  </a:cubicBezTo>
                  <a:lnTo>
                    <a:pt x="7361473" y="661504"/>
                  </a:lnTo>
                  <a:lnTo>
                    <a:pt x="7368567" y="661504"/>
                  </a:lnTo>
                  <a:lnTo>
                    <a:pt x="7368567" y="700416"/>
                  </a:lnTo>
                  <a:lnTo>
                    <a:pt x="7370340" y="700416"/>
                  </a:lnTo>
                  <a:lnTo>
                    <a:pt x="7382754" y="700416"/>
                  </a:lnTo>
                  <a:lnTo>
                    <a:pt x="7382754" y="702578"/>
                  </a:lnTo>
                  <a:lnTo>
                    <a:pt x="7382754" y="717710"/>
                  </a:lnTo>
                  <a:cubicBezTo>
                    <a:pt x="7386807" y="717710"/>
                    <a:pt x="7386807" y="717710"/>
                    <a:pt x="7386807" y="715549"/>
                  </a:cubicBezTo>
                  <a:lnTo>
                    <a:pt x="7386807" y="700416"/>
                  </a:lnTo>
                  <a:lnTo>
                    <a:pt x="7388327" y="700416"/>
                  </a:lnTo>
                  <a:lnTo>
                    <a:pt x="7398967" y="700416"/>
                  </a:lnTo>
                  <a:lnTo>
                    <a:pt x="7398967" y="702037"/>
                  </a:lnTo>
                  <a:lnTo>
                    <a:pt x="7398967" y="713387"/>
                  </a:lnTo>
                  <a:lnTo>
                    <a:pt x="7429368" y="713387"/>
                  </a:lnTo>
                  <a:lnTo>
                    <a:pt x="7429368" y="676637"/>
                  </a:lnTo>
                  <a:lnTo>
                    <a:pt x="7430634" y="676637"/>
                  </a:lnTo>
                  <a:lnTo>
                    <a:pt x="7439501" y="676637"/>
                  </a:lnTo>
                  <a:lnTo>
                    <a:pt x="7439501" y="698254"/>
                  </a:lnTo>
                  <a:cubicBezTo>
                    <a:pt x="7441528" y="698254"/>
                    <a:pt x="7441528" y="698254"/>
                    <a:pt x="7441528" y="665828"/>
                  </a:cubicBezTo>
                  <a:lnTo>
                    <a:pt x="7463821" y="665828"/>
                  </a:lnTo>
                  <a:lnTo>
                    <a:pt x="7463821" y="664206"/>
                  </a:lnTo>
                  <a:lnTo>
                    <a:pt x="7463821" y="652857"/>
                  </a:lnTo>
                  <a:lnTo>
                    <a:pt x="7464581" y="652857"/>
                  </a:lnTo>
                  <a:lnTo>
                    <a:pt x="7469901" y="652857"/>
                  </a:lnTo>
                  <a:lnTo>
                    <a:pt x="7469901" y="650966"/>
                  </a:lnTo>
                  <a:lnTo>
                    <a:pt x="7469901" y="637725"/>
                  </a:lnTo>
                  <a:lnTo>
                    <a:pt x="7473955" y="644210"/>
                  </a:lnTo>
                  <a:lnTo>
                    <a:pt x="7476235" y="644210"/>
                  </a:lnTo>
                  <a:lnTo>
                    <a:pt x="7492195" y="644210"/>
                  </a:lnTo>
                  <a:lnTo>
                    <a:pt x="7492195" y="643399"/>
                  </a:lnTo>
                  <a:lnTo>
                    <a:pt x="7492195" y="637725"/>
                  </a:lnTo>
                  <a:lnTo>
                    <a:pt x="7492955" y="637725"/>
                  </a:lnTo>
                  <a:lnTo>
                    <a:pt x="7498275" y="637725"/>
                  </a:lnTo>
                  <a:lnTo>
                    <a:pt x="7498275" y="639076"/>
                  </a:lnTo>
                  <a:lnTo>
                    <a:pt x="7498275" y="648534"/>
                  </a:lnTo>
                  <a:lnTo>
                    <a:pt x="7536782" y="648534"/>
                  </a:lnTo>
                  <a:lnTo>
                    <a:pt x="7536782" y="786887"/>
                  </a:lnTo>
                  <a:lnTo>
                    <a:pt x="7538302" y="786887"/>
                  </a:lnTo>
                  <a:lnTo>
                    <a:pt x="7548942" y="786887"/>
                  </a:lnTo>
                  <a:lnTo>
                    <a:pt x="7548942" y="773917"/>
                  </a:lnTo>
                  <a:lnTo>
                    <a:pt x="7552996" y="773917"/>
                  </a:lnTo>
                  <a:lnTo>
                    <a:pt x="7552996" y="786887"/>
                  </a:lnTo>
                  <a:lnTo>
                    <a:pt x="7583396" y="786887"/>
                  </a:lnTo>
                  <a:lnTo>
                    <a:pt x="7583396" y="756622"/>
                  </a:lnTo>
                  <a:lnTo>
                    <a:pt x="7595556" y="756622"/>
                  </a:lnTo>
                  <a:lnTo>
                    <a:pt x="7607716" y="754461"/>
                  </a:lnTo>
                  <a:cubicBezTo>
                    <a:pt x="7609743" y="754461"/>
                    <a:pt x="7609743" y="756622"/>
                    <a:pt x="7611770" y="756622"/>
                  </a:cubicBezTo>
                  <a:lnTo>
                    <a:pt x="7621903" y="756622"/>
                  </a:lnTo>
                  <a:lnTo>
                    <a:pt x="7621903" y="786887"/>
                  </a:lnTo>
                  <a:lnTo>
                    <a:pt x="7630010" y="786887"/>
                  </a:lnTo>
                  <a:lnTo>
                    <a:pt x="7630010" y="804182"/>
                  </a:lnTo>
                  <a:lnTo>
                    <a:pt x="7639346" y="805087"/>
                  </a:lnTo>
                  <a:lnTo>
                    <a:pt x="7652304" y="805087"/>
                  </a:lnTo>
                  <a:lnTo>
                    <a:pt x="7652304" y="789049"/>
                  </a:lnTo>
                  <a:lnTo>
                    <a:pt x="7720260" y="789049"/>
                  </a:lnTo>
                  <a:lnTo>
                    <a:pt x="7720260" y="703796"/>
                  </a:lnTo>
                  <a:lnTo>
                    <a:pt x="7792268" y="703796"/>
                  </a:lnTo>
                  <a:lnTo>
                    <a:pt x="7792268" y="782564"/>
                  </a:lnTo>
                  <a:lnTo>
                    <a:pt x="7794172" y="782564"/>
                  </a:lnTo>
                  <a:lnTo>
                    <a:pt x="7795414" y="805087"/>
                  </a:lnTo>
                  <a:lnTo>
                    <a:pt x="7805090" y="805087"/>
                  </a:lnTo>
                  <a:cubicBezTo>
                    <a:pt x="7805626" y="797873"/>
                    <a:pt x="7806332" y="790219"/>
                    <a:pt x="7806332" y="782564"/>
                  </a:cubicBezTo>
                  <a:lnTo>
                    <a:pt x="7812412" y="782564"/>
                  </a:lnTo>
                  <a:lnTo>
                    <a:pt x="7813654" y="805087"/>
                  </a:lnTo>
                  <a:lnTo>
                    <a:pt x="7864276" y="805087"/>
                  </a:lnTo>
                  <a:lnTo>
                    <a:pt x="7864276" y="642059"/>
                  </a:lnTo>
                  <a:lnTo>
                    <a:pt x="8061603" y="642059"/>
                  </a:lnTo>
                  <a:lnTo>
                    <a:pt x="8061603" y="805087"/>
                  </a:lnTo>
                  <a:lnTo>
                    <a:pt x="8080300" y="805087"/>
                  </a:lnTo>
                  <a:lnTo>
                    <a:pt x="8080300" y="722394"/>
                  </a:lnTo>
                  <a:lnTo>
                    <a:pt x="8175420" y="722394"/>
                  </a:lnTo>
                  <a:cubicBezTo>
                    <a:pt x="8200017" y="711525"/>
                    <a:pt x="8208331" y="668050"/>
                    <a:pt x="8227884" y="657181"/>
                  </a:cubicBezTo>
                  <a:lnTo>
                    <a:pt x="8292738" y="657181"/>
                  </a:lnTo>
                  <a:lnTo>
                    <a:pt x="8292738" y="732843"/>
                  </a:lnTo>
                  <a:lnTo>
                    <a:pt x="8300845" y="732843"/>
                  </a:lnTo>
                  <a:cubicBezTo>
                    <a:pt x="8300845" y="730681"/>
                    <a:pt x="8302872" y="728519"/>
                    <a:pt x="8302872" y="726358"/>
                  </a:cubicBezTo>
                  <a:lnTo>
                    <a:pt x="8308952" y="726358"/>
                  </a:lnTo>
                  <a:cubicBezTo>
                    <a:pt x="8308952" y="728519"/>
                    <a:pt x="8308952" y="730681"/>
                    <a:pt x="8310979" y="735005"/>
                  </a:cubicBezTo>
                  <a:lnTo>
                    <a:pt x="8323139" y="735005"/>
                  </a:lnTo>
                  <a:lnTo>
                    <a:pt x="8323139" y="728519"/>
                  </a:lnTo>
                  <a:lnTo>
                    <a:pt x="8345432" y="728519"/>
                  </a:lnTo>
                  <a:lnTo>
                    <a:pt x="8345432" y="735005"/>
                  </a:lnTo>
                  <a:lnTo>
                    <a:pt x="8365699" y="735005"/>
                  </a:lnTo>
                  <a:lnTo>
                    <a:pt x="8365699" y="780402"/>
                  </a:lnTo>
                  <a:lnTo>
                    <a:pt x="8379886" y="780402"/>
                  </a:lnTo>
                  <a:lnTo>
                    <a:pt x="8379886" y="767431"/>
                  </a:lnTo>
                  <a:lnTo>
                    <a:pt x="8396100" y="767431"/>
                  </a:lnTo>
                  <a:lnTo>
                    <a:pt x="8396100" y="588004"/>
                  </a:lnTo>
                  <a:lnTo>
                    <a:pt x="8402180" y="581518"/>
                  </a:lnTo>
                  <a:lnTo>
                    <a:pt x="8475141" y="581518"/>
                  </a:lnTo>
                  <a:lnTo>
                    <a:pt x="8475141" y="590166"/>
                  </a:lnTo>
                  <a:lnTo>
                    <a:pt x="8485274" y="590166"/>
                  </a:lnTo>
                  <a:lnTo>
                    <a:pt x="8485274" y="704740"/>
                  </a:lnTo>
                  <a:lnTo>
                    <a:pt x="8507568" y="704740"/>
                  </a:lnTo>
                  <a:lnTo>
                    <a:pt x="8507568" y="637725"/>
                  </a:lnTo>
                  <a:lnTo>
                    <a:pt x="8533915" y="637725"/>
                  </a:lnTo>
                  <a:cubicBezTo>
                    <a:pt x="8535941" y="637725"/>
                    <a:pt x="8535941" y="635563"/>
                    <a:pt x="8537968" y="633401"/>
                  </a:cubicBezTo>
                  <a:lnTo>
                    <a:pt x="8546075" y="633401"/>
                  </a:lnTo>
                  <a:cubicBezTo>
                    <a:pt x="8548101" y="635563"/>
                    <a:pt x="8548101" y="637725"/>
                    <a:pt x="8550128" y="637725"/>
                  </a:cubicBezTo>
                  <a:lnTo>
                    <a:pt x="8572422" y="637725"/>
                  </a:lnTo>
                  <a:lnTo>
                    <a:pt x="8572422" y="520989"/>
                  </a:lnTo>
                  <a:cubicBezTo>
                    <a:pt x="8572436" y="520986"/>
                    <a:pt x="8573303" y="520822"/>
                    <a:pt x="8629169" y="510180"/>
                  </a:cubicBezTo>
                  <a:lnTo>
                    <a:pt x="8629169" y="511261"/>
                  </a:lnTo>
                  <a:lnTo>
                    <a:pt x="8629169" y="518827"/>
                  </a:lnTo>
                  <a:lnTo>
                    <a:pt x="8655516" y="518827"/>
                  </a:lnTo>
                  <a:lnTo>
                    <a:pt x="8655516" y="773917"/>
                  </a:lnTo>
                  <a:lnTo>
                    <a:pt x="8677810" y="773917"/>
                  </a:lnTo>
                  <a:lnTo>
                    <a:pt x="8677810" y="769593"/>
                  </a:lnTo>
                  <a:lnTo>
                    <a:pt x="8689970" y="769593"/>
                  </a:lnTo>
                  <a:lnTo>
                    <a:pt x="8689970" y="773917"/>
                  </a:lnTo>
                  <a:lnTo>
                    <a:pt x="8714290" y="773917"/>
                  </a:lnTo>
                  <a:lnTo>
                    <a:pt x="8714290" y="760946"/>
                  </a:lnTo>
                  <a:lnTo>
                    <a:pt x="8742664" y="760946"/>
                  </a:lnTo>
                  <a:cubicBezTo>
                    <a:pt x="8746717" y="756622"/>
                    <a:pt x="8750771" y="756622"/>
                    <a:pt x="8754824" y="756622"/>
                  </a:cubicBezTo>
                  <a:cubicBezTo>
                    <a:pt x="8760904" y="760946"/>
                    <a:pt x="8769011" y="760946"/>
                    <a:pt x="8775091" y="760946"/>
                  </a:cubicBezTo>
                  <a:lnTo>
                    <a:pt x="8775091" y="743652"/>
                  </a:lnTo>
                  <a:lnTo>
                    <a:pt x="8783198" y="743652"/>
                  </a:lnTo>
                  <a:lnTo>
                    <a:pt x="8783198" y="730681"/>
                  </a:lnTo>
                  <a:lnTo>
                    <a:pt x="8839945" y="730681"/>
                  </a:lnTo>
                  <a:lnTo>
                    <a:pt x="8839945" y="700416"/>
                  </a:lnTo>
                  <a:lnTo>
                    <a:pt x="8858185" y="700416"/>
                  </a:lnTo>
                  <a:lnTo>
                    <a:pt x="8858185" y="693931"/>
                  </a:lnTo>
                  <a:lnTo>
                    <a:pt x="8870345" y="693931"/>
                  </a:lnTo>
                  <a:lnTo>
                    <a:pt x="8870345" y="700416"/>
                  </a:lnTo>
                  <a:lnTo>
                    <a:pt x="8886559" y="700416"/>
                  </a:lnTo>
                  <a:lnTo>
                    <a:pt x="8886559" y="750137"/>
                  </a:lnTo>
                  <a:lnTo>
                    <a:pt x="8918986" y="750137"/>
                  </a:lnTo>
                  <a:lnTo>
                    <a:pt x="8918986" y="724196"/>
                  </a:lnTo>
                  <a:lnTo>
                    <a:pt x="8957493" y="724196"/>
                  </a:lnTo>
                  <a:lnTo>
                    <a:pt x="8957493" y="693931"/>
                  </a:lnTo>
                  <a:lnTo>
                    <a:pt x="9006134" y="693931"/>
                  </a:lnTo>
                  <a:cubicBezTo>
                    <a:pt x="9006187" y="704019"/>
                    <a:pt x="9006241" y="714108"/>
                    <a:pt x="9006294" y="724196"/>
                  </a:cubicBezTo>
                  <a:lnTo>
                    <a:pt x="9016478" y="724196"/>
                  </a:lnTo>
                  <a:cubicBezTo>
                    <a:pt x="9016482" y="724190"/>
                    <a:pt x="9016519" y="724108"/>
                    <a:pt x="9016985" y="723115"/>
                  </a:cubicBezTo>
                  <a:lnTo>
                    <a:pt x="9020531" y="715549"/>
                  </a:lnTo>
                  <a:cubicBezTo>
                    <a:pt x="9020540" y="715550"/>
                    <a:pt x="9020653" y="715568"/>
                    <a:pt x="9022305" y="715819"/>
                  </a:cubicBezTo>
                  <a:lnTo>
                    <a:pt x="9034718" y="717710"/>
                  </a:lnTo>
                  <a:cubicBezTo>
                    <a:pt x="9034721" y="717720"/>
                    <a:pt x="9034759" y="717821"/>
                    <a:pt x="9035225" y="719062"/>
                  </a:cubicBezTo>
                  <a:lnTo>
                    <a:pt x="9038771" y="728519"/>
                  </a:lnTo>
                  <a:cubicBezTo>
                    <a:pt x="9038785" y="728520"/>
                    <a:pt x="9039381" y="728570"/>
                    <a:pt x="9065118" y="730681"/>
                  </a:cubicBezTo>
                  <a:lnTo>
                    <a:pt x="9065118" y="607460"/>
                  </a:lnTo>
                  <a:lnTo>
                    <a:pt x="9067145" y="607460"/>
                  </a:lnTo>
                  <a:lnTo>
                    <a:pt x="9081332" y="607460"/>
                  </a:lnTo>
                  <a:lnTo>
                    <a:pt x="9081332" y="471268"/>
                  </a:lnTo>
                  <a:lnTo>
                    <a:pt x="9083105" y="471268"/>
                  </a:lnTo>
                  <a:lnTo>
                    <a:pt x="9095519" y="471268"/>
                  </a:lnTo>
                  <a:lnTo>
                    <a:pt x="9095519" y="356694"/>
                  </a:lnTo>
                  <a:cubicBezTo>
                    <a:pt x="9099572" y="354532"/>
                    <a:pt x="9099572" y="354532"/>
                    <a:pt x="9099572" y="328590"/>
                  </a:cubicBezTo>
                  <a:lnTo>
                    <a:pt x="9101599" y="328590"/>
                  </a:lnTo>
                  <a:lnTo>
                    <a:pt x="9115786" y="328590"/>
                  </a:lnTo>
                  <a:cubicBezTo>
                    <a:pt x="9115797" y="328567"/>
                    <a:pt x="9116403" y="327200"/>
                    <a:pt x="9152266" y="246443"/>
                  </a:cubicBezTo>
                  <a:cubicBezTo>
                    <a:pt x="9152266" y="246429"/>
                    <a:pt x="9152300" y="244478"/>
                    <a:pt x="9156320" y="0"/>
                  </a:cubicBezTo>
                  <a:cubicBezTo>
                    <a:pt x="9156320" y="18"/>
                    <a:pt x="9156336" y="2040"/>
                    <a:pt x="9158346" y="246443"/>
                  </a:cubicBezTo>
                  <a:cubicBezTo>
                    <a:pt x="9158358" y="246467"/>
                    <a:pt x="9159003" y="247808"/>
                    <a:pt x="9196853" y="326429"/>
                  </a:cubicBezTo>
                  <a:lnTo>
                    <a:pt x="9198880" y="326429"/>
                  </a:lnTo>
                  <a:lnTo>
                    <a:pt x="9213067" y="326429"/>
                  </a:lnTo>
                  <a:lnTo>
                    <a:pt x="9213067" y="350208"/>
                  </a:lnTo>
                  <a:cubicBezTo>
                    <a:pt x="9213069" y="350214"/>
                    <a:pt x="9213107" y="350272"/>
                    <a:pt x="9213574" y="351019"/>
                  </a:cubicBezTo>
                  <a:lnTo>
                    <a:pt x="9217120" y="356694"/>
                  </a:lnTo>
                  <a:lnTo>
                    <a:pt x="9217120" y="471268"/>
                  </a:lnTo>
                  <a:lnTo>
                    <a:pt x="9219400" y="471268"/>
                  </a:lnTo>
                  <a:lnTo>
                    <a:pt x="9235361" y="471268"/>
                  </a:lnTo>
                  <a:lnTo>
                    <a:pt x="9235361" y="611783"/>
                  </a:lnTo>
                  <a:cubicBezTo>
                    <a:pt x="9235371" y="611782"/>
                    <a:pt x="9235483" y="611761"/>
                    <a:pt x="9236881" y="611513"/>
                  </a:cubicBezTo>
                  <a:lnTo>
                    <a:pt x="9247521" y="609622"/>
                  </a:lnTo>
                  <a:cubicBezTo>
                    <a:pt x="9247521" y="609644"/>
                    <a:pt x="9247491" y="610978"/>
                    <a:pt x="9245494" y="698254"/>
                  </a:cubicBezTo>
                  <a:cubicBezTo>
                    <a:pt x="9245504" y="698256"/>
                    <a:pt x="9245615" y="698276"/>
                    <a:pt x="9247014" y="698525"/>
                  </a:cubicBezTo>
                  <a:lnTo>
                    <a:pt x="9257654" y="700416"/>
                  </a:lnTo>
                  <a:cubicBezTo>
                    <a:pt x="9257656" y="700423"/>
                    <a:pt x="9257676" y="700487"/>
                    <a:pt x="9257907" y="701227"/>
                  </a:cubicBezTo>
                  <a:lnTo>
                    <a:pt x="9259681" y="706902"/>
                  </a:lnTo>
                  <a:cubicBezTo>
                    <a:pt x="9259683" y="706893"/>
                    <a:pt x="9259728" y="706750"/>
                    <a:pt x="9260441" y="704470"/>
                  </a:cubicBezTo>
                  <a:lnTo>
                    <a:pt x="9265761" y="687446"/>
                  </a:lnTo>
                  <a:lnTo>
                    <a:pt x="9267534" y="687446"/>
                  </a:lnTo>
                  <a:lnTo>
                    <a:pt x="9279948" y="687446"/>
                  </a:lnTo>
                  <a:lnTo>
                    <a:pt x="9279948" y="719872"/>
                  </a:lnTo>
                  <a:cubicBezTo>
                    <a:pt x="9279954" y="719877"/>
                    <a:pt x="9280031" y="719917"/>
                    <a:pt x="9280961" y="720413"/>
                  </a:cubicBezTo>
                  <a:lnTo>
                    <a:pt x="9288055" y="724196"/>
                  </a:lnTo>
                  <a:lnTo>
                    <a:pt x="9288055" y="725547"/>
                  </a:lnTo>
                  <a:lnTo>
                    <a:pt x="9288055" y="735005"/>
                  </a:lnTo>
                  <a:lnTo>
                    <a:pt x="9332642" y="735005"/>
                  </a:lnTo>
                  <a:lnTo>
                    <a:pt x="9332642" y="736086"/>
                  </a:lnTo>
                  <a:lnTo>
                    <a:pt x="9332642" y="743652"/>
                  </a:lnTo>
                  <a:lnTo>
                    <a:pt x="9334668" y="743652"/>
                  </a:lnTo>
                  <a:lnTo>
                    <a:pt x="9348855" y="743652"/>
                  </a:lnTo>
                  <a:lnTo>
                    <a:pt x="9348855" y="713387"/>
                  </a:lnTo>
                  <a:lnTo>
                    <a:pt x="9393442" y="713387"/>
                  </a:lnTo>
                  <a:lnTo>
                    <a:pt x="9393442" y="712036"/>
                  </a:lnTo>
                  <a:lnTo>
                    <a:pt x="9393442" y="702578"/>
                  </a:lnTo>
                  <a:lnTo>
                    <a:pt x="9394456" y="702578"/>
                  </a:lnTo>
                  <a:lnTo>
                    <a:pt x="9401549" y="702578"/>
                  </a:lnTo>
                  <a:lnTo>
                    <a:pt x="9401549" y="700687"/>
                  </a:lnTo>
                  <a:lnTo>
                    <a:pt x="9401549" y="687446"/>
                  </a:lnTo>
                  <a:lnTo>
                    <a:pt x="9402309" y="687446"/>
                  </a:lnTo>
                  <a:lnTo>
                    <a:pt x="9407629" y="687446"/>
                  </a:lnTo>
                  <a:lnTo>
                    <a:pt x="9407629" y="686365"/>
                  </a:lnTo>
                  <a:lnTo>
                    <a:pt x="9407629" y="678798"/>
                  </a:lnTo>
                  <a:lnTo>
                    <a:pt x="9409656" y="678798"/>
                  </a:lnTo>
                  <a:lnTo>
                    <a:pt x="9423843" y="678798"/>
                  </a:lnTo>
                  <a:lnTo>
                    <a:pt x="9423843" y="679879"/>
                  </a:lnTo>
                  <a:lnTo>
                    <a:pt x="9423843" y="687446"/>
                  </a:lnTo>
                  <a:lnTo>
                    <a:pt x="9446136" y="687446"/>
                  </a:lnTo>
                  <a:lnTo>
                    <a:pt x="9446136" y="685554"/>
                  </a:lnTo>
                  <a:lnTo>
                    <a:pt x="9446136" y="672313"/>
                  </a:lnTo>
                  <a:lnTo>
                    <a:pt x="9447910" y="672313"/>
                  </a:lnTo>
                  <a:lnTo>
                    <a:pt x="9460323" y="672313"/>
                  </a:lnTo>
                  <a:lnTo>
                    <a:pt x="9460323" y="696093"/>
                  </a:lnTo>
                  <a:lnTo>
                    <a:pt x="9461337" y="696093"/>
                  </a:lnTo>
                  <a:lnTo>
                    <a:pt x="9468430" y="696093"/>
                  </a:lnTo>
                  <a:lnTo>
                    <a:pt x="9468430" y="695012"/>
                  </a:lnTo>
                  <a:lnTo>
                    <a:pt x="9468430" y="687446"/>
                  </a:lnTo>
                  <a:lnTo>
                    <a:pt x="9470203" y="687446"/>
                  </a:lnTo>
                  <a:lnTo>
                    <a:pt x="9482617" y="687446"/>
                  </a:lnTo>
                  <a:lnTo>
                    <a:pt x="9482617" y="713387"/>
                  </a:lnTo>
                  <a:lnTo>
                    <a:pt x="9484644" y="713387"/>
                  </a:lnTo>
                  <a:lnTo>
                    <a:pt x="9498830" y="713387"/>
                  </a:lnTo>
                  <a:lnTo>
                    <a:pt x="9498830" y="715008"/>
                  </a:lnTo>
                  <a:lnTo>
                    <a:pt x="9498830" y="726358"/>
                  </a:lnTo>
                  <a:lnTo>
                    <a:pt x="9499590" y="726358"/>
                  </a:lnTo>
                  <a:lnTo>
                    <a:pt x="9504911" y="726358"/>
                  </a:lnTo>
                  <a:lnTo>
                    <a:pt x="9504911" y="725547"/>
                  </a:lnTo>
                  <a:lnTo>
                    <a:pt x="9504911" y="719872"/>
                  </a:lnTo>
                  <a:lnTo>
                    <a:pt x="9535311" y="719872"/>
                  </a:lnTo>
                  <a:lnTo>
                    <a:pt x="9535311" y="743652"/>
                  </a:lnTo>
                  <a:lnTo>
                    <a:pt x="9536324" y="743652"/>
                  </a:lnTo>
                  <a:lnTo>
                    <a:pt x="9543418" y="743652"/>
                  </a:lnTo>
                  <a:lnTo>
                    <a:pt x="9543418" y="744733"/>
                  </a:lnTo>
                  <a:lnTo>
                    <a:pt x="9543418" y="752299"/>
                  </a:lnTo>
                  <a:lnTo>
                    <a:pt x="9544178" y="752299"/>
                  </a:lnTo>
                  <a:lnTo>
                    <a:pt x="9549498" y="752299"/>
                  </a:lnTo>
                  <a:lnTo>
                    <a:pt x="9549498" y="750137"/>
                  </a:lnTo>
                  <a:lnTo>
                    <a:pt x="9549498" y="735005"/>
                  </a:lnTo>
                  <a:lnTo>
                    <a:pt x="9550511" y="735005"/>
                  </a:lnTo>
                  <a:lnTo>
                    <a:pt x="9557605" y="735005"/>
                  </a:lnTo>
                  <a:lnTo>
                    <a:pt x="9557605" y="736086"/>
                  </a:lnTo>
                  <a:lnTo>
                    <a:pt x="9557605" y="743652"/>
                  </a:lnTo>
                  <a:lnTo>
                    <a:pt x="9562925" y="741659"/>
                  </a:lnTo>
                  <a:cubicBezTo>
                    <a:pt x="9563685" y="741287"/>
                    <a:pt x="9563685" y="741085"/>
                    <a:pt x="9563685" y="740679"/>
                  </a:cubicBezTo>
                  <a:lnTo>
                    <a:pt x="9563685" y="735005"/>
                  </a:lnTo>
                  <a:lnTo>
                    <a:pt x="9602192" y="735005"/>
                  </a:lnTo>
                  <a:lnTo>
                    <a:pt x="9602192" y="758784"/>
                  </a:lnTo>
                  <a:lnTo>
                    <a:pt x="9604218" y="758784"/>
                  </a:lnTo>
                  <a:lnTo>
                    <a:pt x="9618405" y="758784"/>
                  </a:lnTo>
                  <a:lnTo>
                    <a:pt x="9618405" y="759865"/>
                  </a:lnTo>
                  <a:lnTo>
                    <a:pt x="9618405" y="767431"/>
                  </a:lnTo>
                  <a:lnTo>
                    <a:pt x="9620179" y="767431"/>
                  </a:lnTo>
                  <a:lnTo>
                    <a:pt x="9632592" y="767431"/>
                  </a:lnTo>
                  <a:lnTo>
                    <a:pt x="9632592" y="743652"/>
                  </a:lnTo>
                  <a:lnTo>
                    <a:pt x="9633605" y="743652"/>
                  </a:lnTo>
                  <a:lnTo>
                    <a:pt x="9640699" y="743652"/>
                  </a:lnTo>
                  <a:lnTo>
                    <a:pt x="9640699" y="711225"/>
                  </a:lnTo>
                  <a:lnTo>
                    <a:pt x="9641712" y="711225"/>
                  </a:lnTo>
                  <a:lnTo>
                    <a:pt x="9648806" y="711225"/>
                  </a:lnTo>
                  <a:lnTo>
                    <a:pt x="9648806" y="709334"/>
                  </a:lnTo>
                  <a:lnTo>
                    <a:pt x="9648806" y="696093"/>
                  </a:lnTo>
                  <a:cubicBezTo>
                    <a:pt x="9646779" y="696093"/>
                    <a:pt x="9646779" y="696093"/>
                    <a:pt x="9647539" y="694471"/>
                  </a:cubicBezTo>
                  <a:lnTo>
                    <a:pt x="9652859" y="683122"/>
                  </a:lnTo>
                  <a:cubicBezTo>
                    <a:pt x="9652864" y="683139"/>
                    <a:pt x="9653059" y="683813"/>
                    <a:pt x="9660966" y="711225"/>
                  </a:cubicBezTo>
                  <a:lnTo>
                    <a:pt x="9661726" y="711225"/>
                  </a:lnTo>
                  <a:lnTo>
                    <a:pt x="9667046" y="711225"/>
                  </a:lnTo>
                  <a:lnTo>
                    <a:pt x="9667046" y="605298"/>
                  </a:lnTo>
                  <a:lnTo>
                    <a:pt x="9668566" y="605298"/>
                  </a:lnTo>
                  <a:lnTo>
                    <a:pt x="9679206" y="605298"/>
                  </a:lnTo>
                  <a:lnTo>
                    <a:pt x="9679206" y="557739"/>
                  </a:lnTo>
                  <a:lnTo>
                    <a:pt x="9705553" y="557739"/>
                  </a:lnTo>
                  <a:lnTo>
                    <a:pt x="9705553" y="536121"/>
                  </a:lnTo>
                  <a:lnTo>
                    <a:pt x="9740007" y="536121"/>
                  </a:lnTo>
                  <a:lnTo>
                    <a:pt x="9740007" y="538553"/>
                  </a:lnTo>
                  <a:lnTo>
                    <a:pt x="9740007" y="555577"/>
                  </a:lnTo>
                  <a:lnTo>
                    <a:pt x="9742287" y="555577"/>
                  </a:lnTo>
                  <a:lnTo>
                    <a:pt x="9758247" y="555577"/>
                  </a:lnTo>
                  <a:lnTo>
                    <a:pt x="9758247" y="603136"/>
                  </a:lnTo>
                  <a:lnTo>
                    <a:pt x="9759260" y="603136"/>
                  </a:lnTo>
                  <a:lnTo>
                    <a:pt x="9766354" y="603136"/>
                  </a:lnTo>
                  <a:lnTo>
                    <a:pt x="9780541" y="607460"/>
                  </a:lnTo>
                  <a:lnTo>
                    <a:pt x="9780541" y="646372"/>
                  </a:lnTo>
                  <a:lnTo>
                    <a:pt x="9781554" y="646372"/>
                  </a:lnTo>
                  <a:lnTo>
                    <a:pt x="9788647" y="646372"/>
                  </a:lnTo>
                  <a:lnTo>
                    <a:pt x="9788647" y="647993"/>
                  </a:lnTo>
                  <a:lnTo>
                    <a:pt x="9788647" y="659342"/>
                  </a:lnTo>
                  <a:lnTo>
                    <a:pt x="9790674" y="659342"/>
                  </a:lnTo>
                  <a:lnTo>
                    <a:pt x="9804861" y="659342"/>
                  </a:lnTo>
                  <a:lnTo>
                    <a:pt x="9810941" y="665828"/>
                  </a:lnTo>
                  <a:lnTo>
                    <a:pt x="9810941" y="687446"/>
                  </a:lnTo>
                  <a:lnTo>
                    <a:pt x="9813221" y="687446"/>
                  </a:lnTo>
                  <a:lnTo>
                    <a:pt x="9829181" y="687446"/>
                  </a:lnTo>
                  <a:lnTo>
                    <a:pt x="9829181" y="688526"/>
                  </a:lnTo>
                  <a:lnTo>
                    <a:pt x="9829181" y="696093"/>
                  </a:lnTo>
                  <a:lnTo>
                    <a:pt x="9830448" y="696093"/>
                  </a:lnTo>
                  <a:lnTo>
                    <a:pt x="9839315" y="696093"/>
                  </a:lnTo>
                  <a:lnTo>
                    <a:pt x="9839315" y="698254"/>
                  </a:lnTo>
                  <a:lnTo>
                    <a:pt x="9839315" y="713387"/>
                  </a:lnTo>
                  <a:cubicBezTo>
                    <a:pt x="9843368" y="713387"/>
                    <a:pt x="9843368" y="713387"/>
                    <a:pt x="9843368" y="711495"/>
                  </a:cubicBezTo>
                  <a:lnTo>
                    <a:pt x="9843368" y="698254"/>
                  </a:lnTo>
                  <a:lnTo>
                    <a:pt x="9844381" y="698254"/>
                  </a:lnTo>
                  <a:lnTo>
                    <a:pt x="9851475" y="698254"/>
                  </a:lnTo>
                  <a:lnTo>
                    <a:pt x="9851475" y="699876"/>
                  </a:lnTo>
                  <a:lnTo>
                    <a:pt x="9851475" y="711225"/>
                  </a:lnTo>
                  <a:lnTo>
                    <a:pt x="9852235" y="711225"/>
                  </a:lnTo>
                  <a:lnTo>
                    <a:pt x="9857555" y="711225"/>
                  </a:lnTo>
                  <a:cubicBezTo>
                    <a:pt x="9857555" y="706902"/>
                    <a:pt x="9857555" y="706902"/>
                    <a:pt x="9906195" y="706902"/>
                  </a:cubicBezTo>
                  <a:lnTo>
                    <a:pt x="9906195" y="708253"/>
                  </a:lnTo>
                  <a:lnTo>
                    <a:pt x="9906195" y="717710"/>
                  </a:lnTo>
                  <a:lnTo>
                    <a:pt x="9906955" y="717710"/>
                  </a:lnTo>
                  <a:lnTo>
                    <a:pt x="9912276" y="717710"/>
                  </a:lnTo>
                  <a:lnTo>
                    <a:pt x="9912276" y="719872"/>
                  </a:lnTo>
                  <a:lnTo>
                    <a:pt x="9912276" y="735005"/>
                  </a:lnTo>
                  <a:cubicBezTo>
                    <a:pt x="9912284" y="735001"/>
                    <a:pt x="9912400" y="734923"/>
                    <a:pt x="9914302" y="733654"/>
                  </a:cubicBezTo>
                  <a:lnTo>
                    <a:pt x="9928489" y="724196"/>
                  </a:lnTo>
                  <a:cubicBezTo>
                    <a:pt x="9928491" y="724177"/>
                    <a:pt x="9928622" y="723302"/>
                    <a:pt x="9934569" y="683122"/>
                  </a:cubicBezTo>
                  <a:cubicBezTo>
                    <a:pt x="9934578" y="683120"/>
                    <a:pt x="9934647" y="683094"/>
                    <a:pt x="9935329" y="682852"/>
                  </a:cubicBezTo>
                  <a:lnTo>
                    <a:pt x="9940649" y="680960"/>
                  </a:lnTo>
                  <a:cubicBezTo>
                    <a:pt x="9940649" y="680944"/>
                    <a:pt x="9940682" y="679883"/>
                    <a:pt x="9942676" y="611783"/>
                  </a:cubicBezTo>
                  <a:cubicBezTo>
                    <a:pt x="9942676" y="611801"/>
                    <a:pt x="9942709" y="612892"/>
                    <a:pt x="9944703" y="680960"/>
                  </a:cubicBezTo>
                  <a:cubicBezTo>
                    <a:pt x="9944712" y="680963"/>
                    <a:pt x="9944783" y="680988"/>
                    <a:pt x="9945463" y="681230"/>
                  </a:cubicBezTo>
                  <a:lnTo>
                    <a:pt x="9950783" y="683122"/>
                  </a:lnTo>
                  <a:lnTo>
                    <a:pt x="9950783" y="596651"/>
                  </a:lnTo>
                  <a:cubicBezTo>
                    <a:pt x="9954836" y="596651"/>
                    <a:pt x="9954836" y="596651"/>
                    <a:pt x="9954836" y="564224"/>
                  </a:cubicBezTo>
                  <a:lnTo>
                    <a:pt x="9993343" y="564224"/>
                  </a:lnTo>
                  <a:lnTo>
                    <a:pt x="9993343" y="596651"/>
                  </a:lnTo>
                  <a:lnTo>
                    <a:pt x="9994103" y="596651"/>
                  </a:lnTo>
                  <a:lnTo>
                    <a:pt x="9999423" y="596651"/>
                  </a:lnTo>
                  <a:lnTo>
                    <a:pt x="9999423" y="514503"/>
                  </a:lnTo>
                  <a:lnTo>
                    <a:pt x="10001197" y="514503"/>
                  </a:lnTo>
                  <a:lnTo>
                    <a:pt x="10013610" y="514503"/>
                  </a:lnTo>
                  <a:lnTo>
                    <a:pt x="10013610" y="512612"/>
                  </a:lnTo>
                  <a:lnTo>
                    <a:pt x="10013610" y="499371"/>
                  </a:lnTo>
                  <a:lnTo>
                    <a:pt x="10035904" y="499371"/>
                  </a:lnTo>
                  <a:lnTo>
                    <a:pt x="10035904" y="498290"/>
                  </a:lnTo>
                  <a:lnTo>
                    <a:pt x="10035904" y="490724"/>
                  </a:lnTo>
                  <a:lnTo>
                    <a:pt x="10037677" y="490724"/>
                  </a:lnTo>
                  <a:lnTo>
                    <a:pt x="10050091" y="490724"/>
                  </a:lnTo>
                  <a:lnTo>
                    <a:pt x="10050091" y="491805"/>
                  </a:lnTo>
                  <a:lnTo>
                    <a:pt x="10050091" y="499371"/>
                  </a:lnTo>
                  <a:lnTo>
                    <a:pt x="10050851" y="499371"/>
                  </a:lnTo>
                  <a:lnTo>
                    <a:pt x="10056171" y="499371"/>
                  </a:lnTo>
                  <a:lnTo>
                    <a:pt x="10066304" y="495047"/>
                  </a:lnTo>
                  <a:lnTo>
                    <a:pt x="10070357" y="498290"/>
                  </a:lnTo>
                  <a:lnTo>
                    <a:pt x="10070357" y="490724"/>
                  </a:lnTo>
                  <a:lnTo>
                    <a:pt x="10072637" y="490724"/>
                  </a:lnTo>
                  <a:lnTo>
                    <a:pt x="10088598" y="490724"/>
                  </a:lnTo>
                  <a:lnTo>
                    <a:pt x="10088598" y="491805"/>
                  </a:lnTo>
                  <a:lnTo>
                    <a:pt x="10088598" y="499371"/>
                  </a:lnTo>
                  <a:lnTo>
                    <a:pt x="10118998" y="499371"/>
                  </a:lnTo>
                  <a:lnTo>
                    <a:pt x="10118998" y="500992"/>
                  </a:lnTo>
                  <a:lnTo>
                    <a:pt x="10118998" y="512342"/>
                  </a:lnTo>
                  <a:lnTo>
                    <a:pt x="10145345" y="512342"/>
                  </a:lnTo>
                  <a:lnTo>
                    <a:pt x="10145345" y="542606"/>
                  </a:lnTo>
                  <a:lnTo>
                    <a:pt x="10146105" y="542606"/>
                  </a:lnTo>
                  <a:lnTo>
                    <a:pt x="10151425" y="542606"/>
                  </a:lnTo>
                  <a:lnTo>
                    <a:pt x="10151425" y="543687"/>
                  </a:lnTo>
                  <a:lnTo>
                    <a:pt x="10151425" y="551254"/>
                  </a:lnTo>
                  <a:cubicBezTo>
                    <a:pt x="10155479" y="551254"/>
                    <a:pt x="10155479" y="551254"/>
                    <a:pt x="10155479" y="581518"/>
                  </a:cubicBezTo>
                  <a:lnTo>
                    <a:pt x="10156239" y="581518"/>
                  </a:lnTo>
                  <a:lnTo>
                    <a:pt x="10161559" y="581518"/>
                  </a:lnTo>
                  <a:lnTo>
                    <a:pt x="10161559" y="582329"/>
                  </a:lnTo>
                  <a:lnTo>
                    <a:pt x="10161559" y="588004"/>
                  </a:lnTo>
                  <a:lnTo>
                    <a:pt x="10162572" y="588004"/>
                  </a:lnTo>
                  <a:lnTo>
                    <a:pt x="10169665" y="588004"/>
                  </a:lnTo>
                  <a:lnTo>
                    <a:pt x="10169665" y="618269"/>
                  </a:lnTo>
                  <a:lnTo>
                    <a:pt x="10171692" y="618269"/>
                  </a:lnTo>
                  <a:lnTo>
                    <a:pt x="10185879" y="618269"/>
                  </a:lnTo>
                  <a:lnTo>
                    <a:pt x="10185879" y="642048"/>
                  </a:lnTo>
                  <a:cubicBezTo>
                    <a:pt x="10187906" y="642048"/>
                    <a:pt x="10187906" y="642048"/>
                    <a:pt x="10187906" y="643669"/>
                  </a:cubicBezTo>
                  <a:lnTo>
                    <a:pt x="10187906" y="655019"/>
                  </a:lnTo>
                  <a:lnTo>
                    <a:pt x="10188666" y="655019"/>
                  </a:lnTo>
                  <a:lnTo>
                    <a:pt x="10193986" y="655019"/>
                  </a:lnTo>
                  <a:lnTo>
                    <a:pt x="10193986" y="678798"/>
                  </a:lnTo>
                  <a:lnTo>
                    <a:pt x="10195252" y="678798"/>
                  </a:lnTo>
                  <a:lnTo>
                    <a:pt x="10204119" y="678798"/>
                  </a:lnTo>
                  <a:cubicBezTo>
                    <a:pt x="10206146" y="680960"/>
                    <a:pt x="10206146" y="680960"/>
                    <a:pt x="10206146" y="682852"/>
                  </a:cubicBezTo>
                  <a:lnTo>
                    <a:pt x="10206146" y="696093"/>
                  </a:lnTo>
                  <a:cubicBezTo>
                    <a:pt x="10206151" y="696086"/>
                    <a:pt x="10206238" y="695979"/>
                    <a:pt x="10207666" y="694201"/>
                  </a:cubicBezTo>
                  <a:lnTo>
                    <a:pt x="10218306" y="680960"/>
                  </a:lnTo>
                  <a:lnTo>
                    <a:pt x="10246680" y="680960"/>
                  </a:lnTo>
                  <a:lnTo>
                    <a:pt x="10246680" y="767431"/>
                  </a:lnTo>
                  <a:lnTo>
                    <a:pt x="10247440" y="767431"/>
                  </a:lnTo>
                  <a:lnTo>
                    <a:pt x="10252760" y="767431"/>
                  </a:lnTo>
                  <a:cubicBezTo>
                    <a:pt x="10252764" y="767423"/>
                    <a:pt x="10252823" y="767323"/>
                    <a:pt x="10253520" y="766080"/>
                  </a:cubicBezTo>
                  <a:lnTo>
                    <a:pt x="10258840" y="756622"/>
                  </a:lnTo>
                  <a:lnTo>
                    <a:pt x="10258840" y="758514"/>
                  </a:lnTo>
                  <a:lnTo>
                    <a:pt x="10258840" y="771755"/>
                  </a:lnTo>
                  <a:cubicBezTo>
                    <a:pt x="10262893" y="771755"/>
                    <a:pt x="10262893" y="771755"/>
                    <a:pt x="10262893" y="726358"/>
                  </a:cubicBezTo>
                  <a:lnTo>
                    <a:pt x="10263653" y="726358"/>
                  </a:lnTo>
                  <a:lnTo>
                    <a:pt x="10268973" y="726358"/>
                  </a:lnTo>
                  <a:lnTo>
                    <a:pt x="10268973" y="661504"/>
                  </a:lnTo>
                  <a:lnTo>
                    <a:pt x="10269987" y="661504"/>
                  </a:lnTo>
                  <a:lnTo>
                    <a:pt x="10277080" y="661504"/>
                  </a:lnTo>
                  <a:cubicBezTo>
                    <a:pt x="10277086" y="661483"/>
                    <a:pt x="10277350" y="660543"/>
                    <a:pt x="10289240" y="618269"/>
                  </a:cubicBezTo>
                  <a:lnTo>
                    <a:pt x="10290507" y="618269"/>
                  </a:lnTo>
                  <a:lnTo>
                    <a:pt x="10299374" y="618269"/>
                  </a:lnTo>
                  <a:cubicBezTo>
                    <a:pt x="10299379" y="618292"/>
                    <a:pt x="10299605" y="619258"/>
                    <a:pt x="10309507" y="661504"/>
                  </a:cubicBezTo>
                  <a:lnTo>
                    <a:pt x="10310520" y="661504"/>
                  </a:lnTo>
                  <a:lnTo>
                    <a:pt x="10317614" y="661504"/>
                  </a:lnTo>
                  <a:lnTo>
                    <a:pt x="10317614" y="700416"/>
                  </a:lnTo>
                  <a:lnTo>
                    <a:pt x="10319387" y="700416"/>
                  </a:lnTo>
                  <a:lnTo>
                    <a:pt x="10331801" y="700416"/>
                  </a:lnTo>
                  <a:lnTo>
                    <a:pt x="10331801" y="702578"/>
                  </a:lnTo>
                  <a:lnTo>
                    <a:pt x="10331801" y="717710"/>
                  </a:lnTo>
                  <a:cubicBezTo>
                    <a:pt x="10335854" y="717710"/>
                    <a:pt x="10335854" y="717710"/>
                    <a:pt x="10335854" y="715549"/>
                  </a:cubicBezTo>
                  <a:lnTo>
                    <a:pt x="10335854" y="700416"/>
                  </a:lnTo>
                  <a:lnTo>
                    <a:pt x="10337374" y="700416"/>
                  </a:lnTo>
                  <a:lnTo>
                    <a:pt x="10348014" y="700416"/>
                  </a:lnTo>
                  <a:lnTo>
                    <a:pt x="10348014" y="702037"/>
                  </a:lnTo>
                  <a:lnTo>
                    <a:pt x="10348014" y="713387"/>
                  </a:lnTo>
                  <a:lnTo>
                    <a:pt x="10378415" y="713387"/>
                  </a:lnTo>
                  <a:lnTo>
                    <a:pt x="10378415" y="676637"/>
                  </a:lnTo>
                  <a:lnTo>
                    <a:pt x="10379681" y="676637"/>
                  </a:lnTo>
                  <a:lnTo>
                    <a:pt x="10388548" y="676637"/>
                  </a:lnTo>
                  <a:lnTo>
                    <a:pt x="10388548" y="698254"/>
                  </a:lnTo>
                  <a:cubicBezTo>
                    <a:pt x="10390575" y="698254"/>
                    <a:pt x="10390575" y="698254"/>
                    <a:pt x="10390575" y="665828"/>
                  </a:cubicBezTo>
                  <a:lnTo>
                    <a:pt x="10412868" y="665828"/>
                  </a:lnTo>
                  <a:lnTo>
                    <a:pt x="10412868" y="664206"/>
                  </a:lnTo>
                  <a:lnTo>
                    <a:pt x="10412868" y="652857"/>
                  </a:lnTo>
                  <a:lnTo>
                    <a:pt x="10413628" y="652857"/>
                  </a:lnTo>
                  <a:lnTo>
                    <a:pt x="10418948" y="652857"/>
                  </a:lnTo>
                  <a:lnTo>
                    <a:pt x="10418948" y="650966"/>
                  </a:lnTo>
                  <a:lnTo>
                    <a:pt x="10418948" y="637725"/>
                  </a:lnTo>
                  <a:lnTo>
                    <a:pt x="10423002" y="644210"/>
                  </a:lnTo>
                  <a:lnTo>
                    <a:pt x="10425282" y="644210"/>
                  </a:lnTo>
                  <a:lnTo>
                    <a:pt x="10441242" y="644210"/>
                  </a:lnTo>
                  <a:lnTo>
                    <a:pt x="10441242" y="643399"/>
                  </a:lnTo>
                  <a:lnTo>
                    <a:pt x="10441242" y="637725"/>
                  </a:lnTo>
                  <a:lnTo>
                    <a:pt x="10442002" y="637725"/>
                  </a:lnTo>
                  <a:lnTo>
                    <a:pt x="10447322" y="637725"/>
                  </a:lnTo>
                  <a:lnTo>
                    <a:pt x="10447322" y="639076"/>
                  </a:lnTo>
                  <a:lnTo>
                    <a:pt x="10447322" y="648534"/>
                  </a:lnTo>
                  <a:lnTo>
                    <a:pt x="10485829" y="648534"/>
                  </a:lnTo>
                  <a:lnTo>
                    <a:pt x="10485829" y="786887"/>
                  </a:lnTo>
                  <a:lnTo>
                    <a:pt x="10487349" y="786887"/>
                  </a:lnTo>
                  <a:lnTo>
                    <a:pt x="10497989" y="786887"/>
                  </a:lnTo>
                  <a:lnTo>
                    <a:pt x="10497989" y="773917"/>
                  </a:lnTo>
                  <a:lnTo>
                    <a:pt x="10502043" y="773917"/>
                  </a:lnTo>
                  <a:lnTo>
                    <a:pt x="10502043" y="786887"/>
                  </a:lnTo>
                  <a:lnTo>
                    <a:pt x="10532443" y="786887"/>
                  </a:lnTo>
                  <a:lnTo>
                    <a:pt x="10532443" y="756622"/>
                  </a:lnTo>
                  <a:lnTo>
                    <a:pt x="10544603" y="756622"/>
                  </a:lnTo>
                  <a:lnTo>
                    <a:pt x="10556763" y="754461"/>
                  </a:lnTo>
                  <a:cubicBezTo>
                    <a:pt x="10558790" y="754461"/>
                    <a:pt x="10558790" y="756622"/>
                    <a:pt x="10560817" y="756622"/>
                  </a:cubicBezTo>
                  <a:lnTo>
                    <a:pt x="10570950" y="756622"/>
                  </a:lnTo>
                  <a:lnTo>
                    <a:pt x="10570950" y="786887"/>
                  </a:lnTo>
                  <a:lnTo>
                    <a:pt x="10579057" y="786887"/>
                  </a:lnTo>
                  <a:lnTo>
                    <a:pt x="10579057" y="804182"/>
                  </a:lnTo>
                  <a:lnTo>
                    <a:pt x="10588393" y="805087"/>
                  </a:lnTo>
                  <a:lnTo>
                    <a:pt x="10601351" y="805087"/>
                  </a:lnTo>
                  <a:lnTo>
                    <a:pt x="10601351" y="789049"/>
                  </a:lnTo>
                  <a:lnTo>
                    <a:pt x="10669307" y="789049"/>
                  </a:lnTo>
                  <a:lnTo>
                    <a:pt x="10669307" y="703796"/>
                  </a:lnTo>
                  <a:lnTo>
                    <a:pt x="10741315" y="703796"/>
                  </a:lnTo>
                  <a:lnTo>
                    <a:pt x="10741315" y="782564"/>
                  </a:lnTo>
                  <a:lnTo>
                    <a:pt x="10743219" y="782564"/>
                  </a:lnTo>
                  <a:lnTo>
                    <a:pt x="10744461" y="805087"/>
                  </a:lnTo>
                  <a:lnTo>
                    <a:pt x="10754137" y="805087"/>
                  </a:lnTo>
                  <a:cubicBezTo>
                    <a:pt x="10754673" y="797873"/>
                    <a:pt x="10755379" y="790219"/>
                    <a:pt x="10755379" y="782564"/>
                  </a:cubicBezTo>
                  <a:lnTo>
                    <a:pt x="10761459" y="782564"/>
                  </a:lnTo>
                  <a:lnTo>
                    <a:pt x="10762701" y="805087"/>
                  </a:lnTo>
                  <a:lnTo>
                    <a:pt x="10813323" y="805087"/>
                  </a:lnTo>
                  <a:lnTo>
                    <a:pt x="10813323" y="642059"/>
                  </a:lnTo>
                  <a:lnTo>
                    <a:pt x="11010650" y="642059"/>
                  </a:lnTo>
                  <a:lnTo>
                    <a:pt x="11010650" y="805087"/>
                  </a:lnTo>
                  <a:lnTo>
                    <a:pt x="11029347" y="805087"/>
                  </a:lnTo>
                  <a:lnTo>
                    <a:pt x="11029347" y="722394"/>
                  </a:lnTo>
                  <a:lnTo>
                    <a:pt x="11124467" y="722394"/>
                  </a:lnTo>
                  <a:cubicBezTo>
                    <a:pt x="11128542" y="616373"/>
                    <a:pt x="11131920" y="510899"/>
                    <a:pt x="11136397" y="404253"/>
                  </a:cubicBezTo>
                  <a:cubicBezTo>
                    <a:pt x="11126264" y="404253"/>
                    <a:pt x="11101944" y="391282"/>
                    <a:pt x="11124237" y="382635"/>
                  </a:cubicBezTo>
                  <a:cubicBezTo>
                    <a:pt x="11122210" y="380473"/>
                    <a:pt x="11120184" y="378311"/>
                    <a:pt x="11118157" y="378311"/>
                  </a:cubicBezTo>
                  <a:cubicBezTo>
                    <a:pt x="11118157" y="365341"/>
                    <a:pt x="11116130" y="363179"/>
                    <a:pt x="11126264" y="354532"/>
                  </a:cubicBezTo>
                  <a:lnTo>
                    <a:pt x="11126264" y="337238"/>
                  </a:lnTo>
                  <a:lnTo>
                    <a:pt x="11140451" y="337238"/>
                  </a:lnTo>
                  <a:lnTo>
                    <a:pt x="11140451" y="315620"/>
                  </a:lnTo>
                  <a:cubicBezTo>
                    <a:pt x="11140451" y="313458"/>
                    <a:pt x="11142477" y="313458"/>
                    <a:pt x="11142477" y="311296"/>
                  </a:cubicBezTo>
                  <a:lnTo>
                    <a:pt x="11142477" y="233472"/>
                  </a:lnTo>
                  <a:cubicBezTo>
                    <a:pt x="11142477" y="231310"/>
                    <a:pt x="11140451" y="229149"/>
                    <a:pt x="11140451" y="226987"/>
                  </a:cubicBezTo>
                  <a:lnTo>
                    <a:pt x="11146531" y="220501"/>
                  </a:lnTo>
                  <a:lnTo>
                    <a:pt x="11146531" y="162133"/>
                  </a:lnTo>
                  <a:cubicBezTo>
                    <a:pt x="11146531" y="159972"/>
                    <a:pt x="11146531" y="159972"/>
                    <a:pt x="11148557" y="157810"/>
                  </a:cubicBezTo>
                  <a:lnTo>
                    <a:pt x="11148557" y="101604"/>
                  </a:lnTo>
                  <a:cubicBezTo>
                    <a:pt x="11150584" y="92957"/>
                    <a:pt x="11150584" y="88633"/>
                    <a:pt x="11150584" y="82148"/>
                  </a:cubicBezTo>
                  <a:cubicBezTo>
                    <a:pt x="11154638" y="88633"/>
                    <a:pt x="11154638" y="92957"/>
                    <a:pt x="11154638" y="99442"/>
                  </a:cubicBezTo>
                  <a:cubicBezTo>
                    <a:pt x="11156664" y="121060"/>
                    <a:pt x="11156664" y="140516"/>
                    <a:pt x="11156664" y="157810"/>
                  </a:cubicBezTo>
                  <a:cubicBezTo>
                    <a:pt x="11158691" y="181589"/>
                    <a:pt x="11158691" y="201045"/>
                    <a:pt x="11158691" y="220501"/>
                  </a:cubicBezTo>
                  <a:lnTo>
                    <a:pt x="11164771" y="226987"/>
                  </a:lnTo>
                  <a:cubicBezTo>
                    <a:pt x="11164771" y="229149"/>
                    <a:pt x="11162744" y="231310"/>
                    <a:pt x="11162744" y="233472"/>
                  </a:cubicBezTo>
                  <a:lnTo>
                    <a:pt x="11162744" y="311296"/>
                  </a:lnTo>
                  <a:cubicBezTo>
                    <a:pt x="11162744" y="313458"/>
                    <a:pt x="11164771" y="313458"/>
                    <a:pt x="11164771" y="315620"/>
                  </a:cubicBezTo>
                  <a:lnTo>
                    <a:pt x="11164771" y="337238"/>
                  </a:lnTo>
                  <a:lnTo>
                    <a:pt x="11178958" y="337238"/>
                  </a:lnTo>
                  <a:lnTo>
                    <a:pt x="11178958" y="354532"/>
                  </a:lnTo>
                  <a:cubicBezTo>
                    <a:pt x="11187065" y="363179"/>
                    <a:pt x="11187065" y="363179"/>
                    <a:pt x="11187065" y="378311"/>
                  </a:cubicBezTo>
                  <a:cubicBezTo>
                    <a:pt x="11185038" y="378311"/>
                    <a:pt x="11183011" y="380473"/>
                    <a:pt x="11180985" y="382635"/>
                  </a:cubicBezTo>
                  <a:cubicBezTo>
                    <a:pt x="11201251" y="393444"/>
                    <a:pt x="11176931" y="402091"/>
                    <a:pt x="11168824" y="404253"/>
                  </a:cubicBezTo>
                  <a:cubicBezTo>
                    <a:pt x="11170851" y="488562"/>
                    <a:pt x="11174904" y="572871"/>
                    <a:pt x="11176931" y="657181"/>
                  </a:cubicBezTo>
                  <a:lnTo>
                    <a:pt x="11241785" y="657181"/>
                  </a:lnTo>
                  <a:lnTo>
                    <a:pt x="11241785" y="732843"/>
                  </a:lnTo>
                  <a:lnTo>
                    <a:pt x="11249892" y="732843"/>
                  </a:lnTo>
                  <a:cubicBezTo>
                    <a:pt x="11249892" y="730681"/>
                    <a:pt x="11251919" y="728519"/>
                    <a:pt x="11251919" y="726358"/>
                  </a:cubicBezTo>
                  <a:lnTo>
                    <a:pt x="11257999" y="726358"/>
                  </a:lnTo>
                  <a:cubicBezTo>
                    <a:pt x="11257999" y="728519"/>
                    <a:pt x="11257999" y="730681"/>
                    <a:pt x="11260026" y="735005"/>
                  </a:cubicBezTo>
                  <a:lnTo>
                    <a:pt x="11272186" y="735005"/>
                  </a:lnTo>
                  <a:lnTo>
                    <a:pt x="11272186" y="728519"/>
                  </a:lnTo>
                  <a:lnTo>
                    <a:pt x="11294479" y="728519"/>
                  </a:lnTo>
                  <a:lnTo>
                    <a:pt x="11294479" y="735005"/>
                  </a:lnTo>
                  <a:lnTo>
                    <a:pt x="11314746" y="735005"/>
                  </a:lnTo>
                  <a:lnTo>
                    <a:pt x="11314746" y="780402"/>
                  </a:lnTo>
                  <a:lnTo>
                    <a:pt x="11328933" y="780402"/>
                  </a:lnTo>
                  <a:lnTo>
                    <a:pt x="11328933" y="767431"/>
                  </a:lnTo>
                  <a:lnTo>
                    <a:pt x="11345147" y="767431"/>
                  </a:lnTo>
                  <a:lnTo>
                    <a:pt x="11345147" y="588004"/>
                  </a:lnTo>
                  <a:lnTo>
                    <a:pt x="11351227" y="581518"/>
                  </a:lnTo>
                  <a:lnTo>
                    <a:pt x="11424188" y="581518"/>
                  </a:lnTo>
                  <a:lnTo>
                    <a:pt x="11424188" y="590166"/>
                  </a:lnTo>
                  <a:lnTo>
                    <a:pt x="11434321" y="590166"/>
                  </a:lnTo>
                  <a:lnTo>
                    <a:pt x="11434321" y="704740"/>
                  </a:lnTo>
                  <a:lnTo>
                    <a:pt x="11456615" y="704740"/>
                  </a:lnTo>
                  <a:lnTo>
                    <a:pt x="11456615" y="637725"/>
                  </a:lnTo>
                  <a:lnTo>
                    <a:pt x="11482962" y="637725"/>
                  </a:lnTo>
                  <a:cubicBezTo>
                    <a:pt x="11484988" y="637725"/>
                    <a:pt x="11484988" y="635563"/>
                    <a:pt x="11487015" y="633401"/>
                  </a:cubicBezTo>
                  <a:lnTo>
                    <a:pt x="11495122" y="633401"/>
                  </a:lnTo>
                  <a:cubicBezTo>
                    <a:pt x="11497148" y="635563"/>
                    <a:pt x="11497148" y="637725"/>
                    <a:pt x="11499175" y="637725"/>
                  </a:cubicBezTo>
                  <a:lnTo>
                    <a:pt x="11521469" y="637725"/>
                  </a:lnTo>
                  <a:lnTo>
                    <a:pt x="11521469" y="520989"/>
                  </a:lnTo>
                  <a:cubicBezTo>
                    <a:pt x="11521483" y="520986"/>
                    <a:pt x="11522350" y="520822"/>
                    <a:pt x="11578216" y="510180"/>
                  </a:cubicBezTo>
                  <a:lnTo>
                    <a:pt x="11578216" y="511261"/>
                  </a:lnTo>
                  <a:lnTo>
                    <a:pt x="11578216" y="518827"/>
                  </a:lnTo>
                  <a:lnTo>
                    <a:pt x="11604563" y="518827"/>
                  </a:lnTo>
                  <a:lnTo>
                    <a:pt x="11604563" y="773917"/>
                  </a:lnTo>
                  <a:lnTo>
                    <a:pt x="11626857" y="773917"/>
                  </a:lnTo>
                  <a:lnTo>
                    <a:pt x="11626857" y="769593"/>
                  </a:lnTo>
                  <a:lnTo>
                    <a:pt x="11639017" y="769593"/>
                  </a:lnTo>
                  <a:lnTo>
                    <a:pt x="11639017" y="773917"/>
                  </a:lnTo>
                  <a:lnTo>
                    <a:pt x="11663337" y="773917"/>
                  </a:lnTo>
                  <a:lnTo>
                    <a:pt x="11663337" y="760946"/>
                  </a:lnTo>
                  <a:lnTo>
                    <a:pt x="11691711" y="760946"/>
                  </a:lnTo>
                  <a:cubicBezTo>
                    <a:pt x="11695764" y="756622"/>
                    <a:pt x="11699818" y="756622"/>
                    <a:pt x="11703871" y="756622"/>
                  </a:cubicBezTo>
                  <a:cubicBezTo>
                    <a:pt x="11709951" y="760946"/>
                    <a:pt x="11718058" y="760946"/>
                    <a:pt x="11724138" y="760946"/>
                  </a:cubicBezTo>
                  <a:lnTo>
                    <a:pt x="11724138" y="743652"/>
                  </a:lnTo>
                  <a:lnTo>
                    <a:pt x="11732245" y="743652"/>
                  </a:lnTo>
                  <a:lnTo>
                    <a:pt x="11732245" y="730681"/>
                  </a:lnTo>
                  <a:lnTo>
                    <a:pt x="11788992" y="730681"/>
                  </a:lnTo>
                  <a:lnTo>
                    <a:pt x="11788992" y="700416"/>
                  </a:lnTo>
                  <a:lnTo>
                    <a:pt x="11807232" y="700416"/>
                  </a:lnTo>
                  <a:lnTo>
                    <a:pt x="11807232" y="693931"/>
                  </a:lnTo>
                  <a:lnTo>
                    <a:pt x="11819392" y="693931"/>
                  </a:lnTo>
                  <a:lnTo>
                    <a:pt x="11819392" y="700416"/>
                  </a:lnTo>
                  <a:lnTo>
                    <a:pt x="11835606" y="700416"/>
                  </a:lnTo>
                  <a:lnTo>
                    <a:pt x="11835606" y="750137"/>
                  </a:lnTo>
                  <a:lnTo>
                    <a:pt x="11868033" y="750137"/>
                  </a:lnTo>
                  <a:lnTo>
                    <a:pt x="11868033" y="724196"/>
                  </a:lnTo>
                  <a:lnTo>
                    <a:pt x="11906540" y="724196"/>
                  </a:lnTo>
                  <a:lnTo>
                    <a:pt x="11906540" y="693931"/>
                  </a:lnTo>
                  <a:lnTo>
                    <a:pt x="11955181" y="693931"/>
                  </a:lnTo>
                  <a:lnTo>
                    <a:pt x="11955181" y="805087"/>
                  </a:lnTo>
                  <a:lnTo>
                    <a:pt x="11955181" y="818866"/>
                  </a:lnTo>
                  <a:lnTo>
                    <a:pt x="11964324" y="818866"/>
                  </a:lnTo>
                  <a:lnTo>
                    <a:pt x="11964324" y="762555"/>
                  </a:lnTo>
                  <a:lnTo>
                    <a:pt x="11967661" y="756622"/>
                  </a:lnTo>
                  <a:lnTo>
                    <a:pt x="11967661" y="758514"/>
                  </a:lnTo>
                  <a:lnTo>
                    <a:pt x="11967661" y="771755"/>
                  </a:lnTo>
                  <a:cubicBezTo>
                    <a:pt x="11971714" y="771755"/>
                    <a:pt x="11971714" y="771755"/>
                    <a:pt x="11971714" y="726358"/>
                  </a:cubicBezTo>
                  <a:lnTo>
                    <a:pt x="11972474" y="726358"/>
                  </a:lnTo>
                  <a:lnTo>
                    <a:pt x="11977794" y="726358"/>
                  </a:lnTo>
                  <a:lnTo>
                    <a:pt x="11977794" y="661504"/>
                  </a:lnTo>
                  <a:lnTo>
                    <a:pt x="11978808" y="661504"/>
                  </a:lnTo>
                  <a:lnTo>
                    <a:pt x="11985901" y="661504"/>
                  </a:lnTo>
                  <a:cubicBezTo>
                    <a:pt x="11985907" y="661483"/>
                    <a:pt x="11986171" y="660543"/>
                    <a:pt x="11998061" y="618269"/>
                  </a:cubicBezTo>
                  <a:lnTo>
                    <a:pt x="11999328" y="618269"/>
                  </a:lnTo>
                  <a:lnTo>
                    <a:pt x="12008195" y="618269"/>
                  </a:lnTo>
                  <a:cubicBezTo>
                    <a:pt x="12008200" y="618292"/>
                    <a:pt x="12008426" y="619258"/>
                    <a:pt x="12018328" y="661504"/>
                  </a:cubicBezTo>
                  <a:lnTo>
                    <a:pt x="12019341" y="661504"/>
                  </a:lnTo>
                  <a:lnTo>
                    <a:pt x="12026435" y="661504"/>
                  </a:lnTo>
                  <a:lnTo>
                    <a:pt x="12026435" y="700416"/>
                  </a:lnTo>
                  <a:lnTo>
                    <a:pt x="12028208" y="700416"/>
                  </a:lnTo>
                  <a:lnTo>
                    <a:pt x="12040622" y="700416"/>
                  </a:lnTo>
                  <a:lnTo>
                    <a:pt x="12040622" y="702578"/>
                  </a:lnTo>
                  <a:lnTo>
                    <a:pt x="12040622" y="717710"/>
                  </a:lnTo>
                  <a:cubicBezTo>
                    <a:pt x="12044675" y="717710"/>
                    <a:pt x="12044675" y="717710"/>
                    <a:pt x="12044675" y="715549"/>
                  </a:cubicBezTo>
                  <a:lnTo>
                    <a:pt x="12044675" y="700416"/>
                  </a:lnTo>
                  <a:lnTo>
                    <a:pt x="12046195" y="700416"/>
                  </a:lnTo>
                  <a:lnTo>
                    <a:pt x="12056835" y="700416"/>
                  </a:lnTo>
                  <a:lnTo>
                    <a:pt x="12056835" y="702037"/>
                  </a:lnTo>
                  <a:lnTo>
                    <a:pt x="12056835" y="713387"/>
                  </a:lnTo>
                  <a:lnTo>
                    <a:pt x="12087236" y="713387"/>
                  </a:lnTo>
                  <a:lnTo>
                    <a:pt x="12087236" y="676637"/>
                  </a:lnTo>
                  <a:lnTo>
                    <a:pt x="12088502" y="676637"/>
                  </a:lnTo>
                  <a:lnTo>
                    <a:pt x="12097369" y="676637"/>
                  </a:lnTo>
                  <a:lnTo>
                    <a:pt x="12097369" y="698254"/>
                  </a:lnTo>
                  <a:cubicBezTo>
                    <a:pt x="12099396" y="698254"/>
                    <a:pt x="12099396" y="698254"/>
                    <a:pt x="12099396" y="665828"/>
                  </a:cubicBezTo>
                  <a:lnTo>
                    <a:pt x="12121689" y="665828"/>
                  </a:lnTo>
                  <a:lnTo>
                    <a:pt x="12121689" y="664206"/>
                  </a:lnTo>
                  <a:lnTo>
                    <a:pt x="12121689" y="652857"/>
                  </a:lnTo>
                  <a:lnTo>
                    <a:pt x="12122449" y="652857"/>
                  </a:lnTo>
                  <a:lnTo>
                    <a:pt x="12127769" y="652857"/>
                  </a:lnTo>
                  <a:lnTo>
                    <a:pt x="12127769" y="650966"/>
                  </a:lnTo>
                  <a:lnTo>
                    <a:pt x="12127769" y="637725"/>
                  </a:lnTo>
                  <a:lnTo>
                    <a:pt x="12131823" y="644210"/>
                  </a:lnTo>
                  <a:lnTo>
                    <a:pt x="12134103" y="644210"/>
                  </a:lnTo>
                  <a:lnTo>
                    <a:pt x="12150063" y="644210"/>
                  </a:lnTo>
                  <a:lnTo>
                    <a:pt x="12150063" y="643399"/>
                  </a:lnTo>
                  <a:lnTo>
                    <a:pt x="12150063" y="637725"/>
                  </a:lnTo>
                  <a:lnTo>
                    <a:pt x="12150823" y="637725"/>
                  </a:lnTo>
                  <a:lnTo>
                    <a:pt x="12156143" y="637725"/>
                  </a:lnTo>
                  <a:lnTo>
                    <a:pt x="12156143" y="639076"/>
                  </a:lnTo>
                  <a:lnTo>
                    <a:pt x="12156143" y="648534"/>
                  </a:lnTo>
                  <a:lnTo>
                    <a:pt x="12191999" y="648534"/>
                  </a:lnTo>
                  <a:lnTo>
                    <a:pt x="12191999" y="1490383"/>
                  </a:lnTo>
                  <a:lnTo>
                    <a:pt x="10763" y="1454406"/>
                  </a:lnTo>
                  <a:cubicBezTo>
                    <a:pt x="10078" y="1306842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9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3" y="715568"/>
                    <a:pt x="26095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092CD5-4D4C-45BA-A4BC-C1E29827A8BD}"/>
                </a:ext>
              </a:extLst>
            </p:cNvPr>
            <p:cNvGrpSpPr/>
            <p:nvPr/>
          </p:nvGrpSpPr>
          <p:grpSpPr>
            <a:xfrm>
              <a:off x="4188892" y="2984398"/>
              <a:ext cx="3728360" cy="1059885"/>
              <a:chOff x="4188892" y="2984398"/>
              <a:chExt cx="3728360" cy="105988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AD38A8A-992A-4913-A5E9-52BBDE11D42C}"/>
                  </a:ext>
                </a:extLst>
              </p:cNvPr>
              <p:cNvGrpSpPr/>
              <p:nvPr/>
            </p:nvGrpSpPr>
            <p:grpSpPr>
              <a:xfrm>
                <a:off x="4188892" y="2984398"/>
                <a:ext cx="3448183" cy="839108"/>
                <a:chOff x="4154056" y="2984398"/>
                <a:chExt cx="3448183" cy="839108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9336CAD6-2D0E-4856-A4A8-51CF31DA01EB}"/>
                    </a:ext>
                  </a:extLst>
                </p:cNvPr>
                <p:cNvSpPr/>
                <p:nvPr/>
              </p:nvSpPr>
              <p:spPr>
                <a:xfrm>
                  <a:off x="4154056" y="2984398"/>
                  <a:ext cx="3448183" cy="839108"/>
                </a:xfrm>
                <a:custGeom>
                  <a:avLst/>
                  <a:gdLst>
                    <a:gd name="connsiteX0" fmla="*/ 4782113 w 6083616"/>
                    <a:gd name="connsiteY0" fmla="*/ 20256 h 1480436"/>
                    <a:gd name="connsiteX1" fmla="*/ 4879744 w 6083616"/>
                    <a:gd name="connsiteY1" fmla="*/ 6063 h 1480436"/>
                    <a:gd name="connsiteX2" fmla="*/ 5039288 w 6083616"/>
                    <a:gd name="connsiteY2" fmla="*/ 444 h 1480436"/>
                    <a:gd name="connsiteX3" fmla="*/ 5277223 w 6083616"/>
                    <a:gd name="connsiteY3" fmla="*/ 35115 h 1480436"/>
                    <a:gd name="connsiteX4" fmla="*/ 5398095 w 6083616"/>
                    <a:gd name="connsiteY4" fmla="*/ 99504 h 1480436"/>
                    <a:gd name="connsiteX5" fmla="*/ 5573164 w 6083616"/>
                    <a:gd name="connsiteY5" fmla="*/ 204660 h 1480436"/>
                    <a:gd name="connsiteX6" fmla="*/ 5834149 w 6083616"/>
                    <a:gd name="connsiteY6" fmla="*/ 272192 h 1480436"/>
                    <a:gd name="connsiteX7" fmla="*/ 6021887 w 6083616"/>
                    <a:gd name="connsiteY7" fmla="*/ 303339 h 1480436"/>
                    <a:gd name="connsiteX8" fmla="*/ 6073132 w 6083616"/>
                    <a:gd name="connsiteY8" fmla="*/ 364775 h 1480436"/>
                    <a:gd name="connsiteX9" fmla="*/ 6078370 w 6083616"/>
                    <a:gd name="connsiteY9" fmla="*/ 456882 h 1480436"/>
                    <a:gd name="connsiteX10" fmla="*/ 6071512 w 6083616"/>
                    <a:gd name="connsiteY10" fmla="*/ 536130 h 1480436"/>
                    <a:gd name="connsiteX11" fmla="*/ 6053891 w 6083616"/>
                    <a:gd name="connsiteY11" fmla="*/ 776446 h 1480436"/>
                    <a:gd name="connsiteX12" fmla="*/ 6052748 w 6083616"/>
                    <a:gd name="connsiteY12" fmla="*/ 800639 h 1480436"/>
                    <a:gd name="connsiteX13" fmla="*/ 6050653 w 6083616"/>
                    <a:gd name="connsiteY13" fmla="*/ 1054766 h 1480436"/>
                    <a:gd name="connsiteX14" fmla="*/ 6052462 w 6083616"/>
                    <a:gd name="connsiteY14" fmla="*/ 1231359 h 1480436"/>
                    <a:gd name="connsiteX15" fmla="*/ 6042175 w 6083616"/>
                    <a:gd name="connsiteY15" fmla="*/ 1266983 h 1480436"/>
                    <a:gd name="connsiteX16" fmla="*/ 5916731 w 6083616"/>
                    <a:gd name="connsiteY16" fmla="*/ 1243266 h 1480436"/>
                    <a:gd name="connsiteX17" fmla="*/ 5754235 w 6083616"/>
                    <a:gd name="connsiteY17" fmla="*/ 1208595 h 1480436"/>
                    <a:gd name="connsiteX18" fmla="*/ 5518681 w 6083616"/>
                    <a:gd name="connsiteY18" fmla="*/ 1156112 h 1480436"/>
                    <a:gd name="connsiteX19" fmla="*/ 5351231 w 6083616"/>
                    <a:gd name="connsiteY19" fmla="*/ 1120584 h 1480436"/>
                    <a:gd name="connsiteX20" fmla="*/ 5207880 w 6083616"/>
                    <a:gd name="connsiteY20" fmla="*/ 1088770 h 1480436"/>
                    <a:gd name="connsiteX21" fmla="*/ 5048908 w 6083616"/>
                    <a:gd name="connsiteY21" fmla="*/ 1062576 h 1480436"/>
                    <a:gd name="connsiteX22" fmla="*/ 4778208 w 6083616"/>
                    <a:gd name="connsiteY22" fmla="*/ 1064672 h 1480436"/>
                    <a:gd name="connsiteX23" fmla="*/ 4560276 w 6083616"/>
                    <a:gd name="connsiteY23" fmla="*/ 1067911 h 1480436"/>
                    <a:gd name="connsiteX24" fmla="*/ 4536939 w 6083616"/>
                    <a:gd name="connsiteY24" fmla="*/ 1076864 h 1480436"/>
                    <a:gd name="connsiteX25" fmla="*/ 4365299 w 6083616"/>
                    <a:gd name="connsiteY25" fmla="*/ 1187925 h 1480436"/>
                    <a:gd name="connsiteX26" fmla="*/ 4070024 w 6083616"/>
                    <a:gd name="connsiteY26" fmla="*/ 1239075 h 1480436"/>
                    <a:gd name="connsiteX27" fmla="*/ 3437849 w 6083616"/>
                    <a:gd name="connsiteY27" fmla="*/ 1245838 h 1480436"/>
                    <a:gd name="connsiteX28" fmla="*/ 2919213 w 6083616"/>
                    <a:gd name="connsiteY28" fmla="*/ 1244028 h 1480436"/>
                    <a:gd name="connsiteX29" fmla="*/ 2618414 w 6083616"/>
                    <a:gd name="connsiteY29" fmla="*/ 1265554 h 1480436"/>
                    <a:gd name="connsiteX30" fmla="*/ 2411245 w 6083616"/>
                    <a:gd name="connsiteY30" fmla="*/ 1297749 h 1480436"/>
                    <a:gd name="connsiteX31" fmla="*/ 2190551 w 6083616"/>
                    <a:gd name="connsiteY31" fmla="*/ 1349470 h 1480436"/>
                    <a:gd name="connsiteX32" fmla="*/ 1961951 w 6083616"/>
                    <a:gd name="connsiteY32" fmla="*/ 1399952 h 1480436"/>
                    <a:gd name="connsiteX33" fmla="*/ 1658580 w 6083616"/>
                    <a:gd name="connsiteY33" fmla="*/ 1414049 h 1480436"/>
                    <a:gd name="connsiteX34" fmla="*/ 1497131 w 6083616"/>
                    <a:gd name="connsiteY34" fmla="*/ 1403000 h 1480436"/>
                    <a:gd name="connsiteX35" fmla="*/ 1343683 w 6083616"/>
                    <a:gd name="connsiteY35" fmla="*/ 1386331 h 1480436"/>
                    <a:gd name="connsiteX36" fmla="*/ 1164232 w 6083616"/>
                    <a:gd name="connsiteY36" fmla="*/ 1364138 h 1480436"/>
                    <a:gd name="connsiteX37" fmla="*/ 1063362 w 6083616"/>
                    <a:gd name="connsiteY37" fmla="*/ 1355089 h 1480436"/>
                    <a:gd name="connsiteX38" fmla="*/ 907438 w 6083616"/>
                    <a:gd name="connsiteY38" fmla="*/ 1370139 h 1480436"/>
                    <a:gd name="connsiteX39" fmla="*/ 715985 w 6083616"/>
                    <a:gd name="connsiteY39" fmla="*/ 1393284 h 1480436"/>
                    <a:gd name="connsiteX40" fmla="*/ 598923 w 6083616"/>
                    <a:gd name="connsiteY40" fmla="*/ 1408810 h 1480436"/>
                    <a:gd name="connsiteX41" fmla="*/ 402708 w 6083616"/>
                    <a:gd name="connsiteY41" fmla="*/ 1432242 h 1480436"/>
                    <a:gd name="connsiteX42" fmla="*/ 288027 w 6083616"/>
                    <a:gd name="connsiteY42" fmla="*/ 1447672 h 1480436"/>
                    <a:gd name="connsiteX43" fmla="*/ 94098 w 6083616"/>
                    <a:gd name="connsiteY43" fmla="*/ 1470723 h 1480436"/>
                    <a:gd name="connsiteX44" fmla="*/ 7897 w 6083616"/>
                    <a:gd name="connsiteY44" fmla="*/ 1480153 h 1480436"/>
                    <a:gd name="connsiteX45" fmla="*/ 1039 w 6083616"/>
                    <a:gd name="connsiteY45" fmla="*/ 1451006 h 1480436"/>
                    <a:gd name="connsiteX46" fmla="*/ 35805 w 6083616"/>
                    <a:gd name="connsiteY46" fmla="*/ 1068482 h 1480436"/>
                    <a:gd name="connsiteX47" fmla="*/ 41806 w 6083616"/>
                    <a:gd name="connsiteY47" fmla="*/ 901890 h 1480436"/>
                    <a:gd name="connsiteX48" fmla="*/ 47045 w 6083616"/>
                    <a:gd name="connsiteY48" fmla="*/ 667480 h 1480436"/>
                    <a:gd name="connsiteX49" fmla="*/ 56665 w 6083616"/>
                    <a:gd name="connsiteY49" fmla="*/ 636428 h 1480436"/>
                    <a:gd name="connsiteX50" fmla="*/ 60665 w 6083616"/>
                    <a:gd name="connsiteY50" fmla="*/ 571944 h 1480436"/>
                    <a:gd name="connsiteX51" fmla="*/ 61237 w 6083616"/>
                    <a:gd name="connsiteY51" fmla="*/ 479837 h 1480436"/>
                    <a:gd name="connsiteX52" fmla="*/ 84573 w 6083616"/>
                    <a:gd name="connsiteY52" fmla="*/ 456310 h 1480436"/>
                    <a:gd name="connsiteX53" fmla="*/ 373562 w 6083616"/>
                    <a:gd name="connsiteY53" fmla="*/ 436593 h 1480436"/>
                    <a:gd name="connsiteX54" fmla="*/ 651597 w 6083616"/>
                    <a:gd name="connsiteY54" fmla="*/ 380587 h 1480436"/>
                    <a:gd name="connsiteX55" fmla="*/ 780374 w 6083616"/>
                    <a:gd name="connsiteY55" fmla="*/ 314673 h 1480436"/>
                    <a:gd name="connsiteX56" fmla="*/ 950777 w 6083616"/>
                    <a:gd name="connsiteY56" fmla="*/ 242283 h 1480436"/>
                    <a:gd name="connsiteX57" fmla="*/ 1048503 w 6083616"/>
                    <a:gd name="connsiteY57" fmla="*/ 228758 h 1480436"/>
                    <a:gd name="connsiteX58" fmla="*/ 1337206 w 6083616"/>
                    <a:gd name="connsiteY58" fmla="*/ 249522 h 1480436"/>
                    <a:gd name="connsiteX59" fmla="*/ 1580856 w 6083616"/>
                    <a:gd name="connsiteY59" fmla="*/ 315150 h 1480436"/>
                    <a:gd name="connsiteX60" fmla="*/ 1761164 w 6083616"/>
                    <a:gd name="connsiteY60" fmla="*/ 400970 h 1480436"/>
                    <a:gd name="connsiteX61" fmla="*/ 1795739 w 6083616"/>
                    <a:gd name="connsiteY61" fmla="*/ 398874 h 1480436"/>
                    <a:gd name="connsiteX62" fmla="*/ 1916612 w 6083616"/>
                    <a:gd name="connsiteY62" fmla="*/ 336771 h 1480436"/>
                    <a:gd name="connsiteX63" fmla="*/ 2046152 w 6083616"/>
                    <a:gd name="connsiteY63" fmla="*/ 310101 h 1480436"/>
                    <a:gd name="connsiteX64" fmla="*/ 2132448 w 6083616"/>
                    <a:gd name="connsiteY64" fmla="*/ 301624 h 1480436"/>
                    <a:gd name="connsiteX65" fmla="*/ 2141497 w 6083616"/>
                    <a:gd name="connsiteY65" fmla="*/ 335438 h 1480436"/>
                    <a:gd name="connsiteX66" fmla="*/ 2141688 w 6083616"/>
                    <a:gd name="connsiteY66" fmla="*/ 483171 h 1480436"/>
                    <a:gd name="connsiteX67" fmla="*/ 2143307 w 6083616"/>
                    <a:gd name="connsiteY67" fmla="*/ 512127 h 1480436"/>
                    <a:gd name="connsiteX68" fmla="*/ 2172358 w 6083616"/>
                    <a:gd name="connsiteY68" fmla="*/ 533653 h 1480436"/>
                    <a:gd name="connsiteX69" fmla="*/ 2237509 w 6083616"/>
                    <a:gd name="connsiteY69" fmla="*/ 530320 h 1480436"/>
                    <a:gd name="connsiteX70" fmla="*/ 2466585 w 6083616"/>
                    <a:gd name="connsiteY70" fmla="*/ 519271 h 1480436"/>
                    <a:gd name="connsiteX71" fmla="*/ 2530308 w 6083616"/>
                    <a:gd name="connsiteY71" fmla="*/ 515937 h 1480436"/>
                    <a:gd name="connsiteX72" fmla="*/ 2563931 w 6083616"/>
                    <a:gd name="connsiteY72" fmla="*/ 526033 h 1480436"/>
                    <a:gd name="connsiteX73" fmla="*/ 2809581 w 6083616"/>
                    <a:gd name="connsiteY73" fmla="*/ 512413 h 1480436"/>
                    <a:gd name="connsiteX74" fmla="*/ 2862635 w 6083616"/>
                    <a:gd name="connsiteY74" fmla="*/ 511365 h 1480436"/>
                    <a:gd name="connsiteX75" fmla="*/ 2902259 w 6083616"/>
                    <a:gd name="connsiteY75" fmla="*/ 490981 h 1480436"/>
                    <a:gd name="connsiteX76" fmla="*/ 2942645 w 6083616"/>
                    <a:gd name="connsiteY76" fmla="*/ 491648 h 1480436"/>
                    <a:gd name="connsiteX77" fmla="*/ 3119429 w 6083616"/>
                    <a:gd name="connsiteY77" fmla="*/ 475551 h 1480436"/>
                    <a:gd name="connsiteX78" fmla="*/ 3198963 w 6083616"/>
                    <a:gd name="connsiteY78" fmla="*/ 474503 h 1480436"/>
                    <a:gd name="connsiteX79" fmla="*/ 3245730 w 6083616"/>
                    <a:gd name="connsiteY79" fmla="*/ 476122 h 1480436"/>
                    <a:gd name="connsiteX80" fmla="*/ 3208868 w 6083616"/>
                    <a:gd name="connsiteY80" fmla="*/ 470312 h 1480436"/>
                    <a:gd name="connsiteX81" fmla="*/ 3239825 w 6083616"/>
                    <a:gd name="connsiteY81" fmla="*/ 457834 h 1480436"/>
                    <a:gd name="connsiteX82" fmla="*/ 3413275 w 6083616"/>
                    <a:gd name="connsiteY82" fmla="*/ 452405 h 1480436"/>
                    <a:gd name="connsiteX83" fmla="*/ 3427753 w 6083616"/>
                    <a:gd name="connsiteY83" fmla="*/ 451929 h 1480436"/>
                    <a:gd name="connsiteX84" fmla="*/ 3467758 w 6083616"/>
                    <a:gd name="connsiteY84" fmla="*/ 408780 h 1480436"/>
                    <a:gd name="connsiteX85" fmla="*/ 3475664 w 6083616"/>
                    <a:gd name="connsiteY85" fmla="*/ 364775 h 1480436"/>
                    <a:gd name="connsiteX86" fmla="*/ 3489666 w 6083616"/>
                    <a:gd name="connsiteY86" fmla="*/ 385635 h 1480436"/>
                    <a:gd name="connsiteX87" fmla="*/ 3490713 w 6083616"/>
                    <a:gd name="connsiteY87" fmla="*/ 431545 h 1480436"/>
                    <a:gd name="connsiteX88" fmla="*/ 3510906 w 6083616"/>
                    <a:gd name="connsiteY88" fmla="*/ 452214 h 1480436"/>
                    <a:gd name="connsiteX89" fmla="*/ 3645590 w 6083616"/>
                    <a:gd name="connsiteY89" fmla="*/ 445071 h 1480436"/>
                    <a:gd name="connsiteX90" fmla="*/ 3655115 w 6083616"/>
                    <a:gd name="connsiteY90" fmla="*/ 443737 h 1480436"/>
                    <a:gd name="connsiteX91" fmla="*/ 3859807 w 6083616"/>
                    <a:gd name="connsiteY91" fmla="*/ 432498 h 1480436"/>
                    <a:gd name="connsiteX92" fmla="*/ 4091169 w 6083616"/>
                    <a:gd name="connsiteY92" fmla="*/ 421925 h 1480436"/>
                    <a:gd name="connsiteX93" fmla="*/ 4160035 w 6083616"/>
                    <a:gd name="connsiteY93" fmla="*/ 410971 h 1480436"/>
                    <a:gd name="connsiteX94" fmla="*/ 4224519 w 6083616"/>
                    <a:gd name="connsiteY94" fmla="*/ 424782 h 1480436"/>
                    <a:gd name="connsiteX95" fmla="*/ 4602947 w 6083616"/>
                    <a:gd name="connsiteY95" fmla="*/ 385444 h 1480436"/>
                    <a:gd name="connsiteX96" fmla="*/ 4632571 w 6083616"/>
                    <a:gd name="connsiteY96" fmla="*/ 352392 h 1480436"/>
                    <a:gd name="connsiteX97" fmla="*/ 4640476 w 6083616"/>
                    <a:gd name="connsiteY97" fmla="*/ 286384 h 1480436"/>
                    <a:gd name="connsiteX98" fmla="*/ 4654192 w 6083616"/>
                    <a:gd name="connsiteY98" fmla="*/ 310673 h 1480436"/>
                    <a:gd name="connsiteX99" fmla="*/ 4655049 w 6083616"/>
                    <a:gd name="connsiteY99" fmla="*/ 359060 h 1480436"/>
                    <a:gd name="connsiteX100" fmla="*/ 4671337 w 6083616"/>
                    <a:gd name="connsiteY100" fmla="*/ 375253 h 1480436"/>
                    <a:gd name="connsiteX101" fmla="*/ 4772493 w 6083616"/>
                    <a:gd name="connsiteY101" fmla="*/ 354488 h 1480436"/>
                    <a:gd name="connsiteX102" fmla="*/ 4782208 w 6083616"/>
                    <a:gd name="connsiteY102" fmla="*/ 334200 h 1480436"/>
                    <a:gd name="connsiteX103" fmla="*/ 4780589 w 6083616"/>
                    <a:gd name="connsiteY103" fmla="*/ 155034 h 1480436"/>
                    <a:gd name="connsiteX104" fmla="*/ 4773064 w 6083616"/>
                    <a:gd name="connsiteY104" fmla="*/ 51688 h 1480436"/>
                    <a:gd name="connsiteX105" fmla="*/ 4782113 w 6083616"/>
                    <a:gd name="connsiteY105" fmla="*/ 20256 h 148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6083616" h="1480436">
                      <a:moveTo>
                        <a:pt x="4782113" y="20256"/>
                      </a:moveTo>
                      <a:cubicBezTo>
                        <a:pt x="4814689" y="15398"/>
                        <a:pt x="4847073" y="8159"/>
                        <a:pt x="4879744" y="6063"/>
                      </a:cubicBezTo>
                      <a:cubicBezTo>
                        <a:pt x="4932798" y="2730"/>
                        <a:pt x="4985948" y="-1366"/>
                        <a:pt x="5039288" y="444"/>
                      </a:cubicBezTo>
                      <a:cubicBezTo>
                        <a:pt x="5119965" y="3206"/>
                        <a:pt x="5200165" y="9683"/>
                        <a:pt x="5277223" y="35115"/>
                      </a:cubicBezTo>
                      <a:cubicBezTo>
                        <a:pt x="5320847" y="49497"/>
                        <a:pt x="5359613" y="74358"/>
                        <a:pt x="5398095" y="99504"/>
                      </a:cubicBezTo>
                      <a:cubicBezTo>
                        <a:pt x="5455054" y="136746"/>
                        <a:pt x="5508204" y="180562"/>
                        <a:pt x="5573164" y="204660"/>
                      </a:cubicBezTo>
                      <a:cubicBezTo>
                        <a:pt x="5657841" y="236092"/>
                        <a:pt x="5745376" y="256857"/>
                        <a:pt x="5834149" y="272192"/>
                      </a:cubicBezTo>
                      <a:cubicBezTo>
                        <a:pt x="5896633" y="282955"/>
                        <a:pt x="5959498" y="292004"/>
                        <a:pt x="6021887" y="303339"/>
                      </a:cubicBezTo>
                      <a:cubicBezTo>
                        <a:pt x="6071989" y="312483"/>
                        <a:pt x="6071798" y="313530"/>
                        <a:pt x="6073132" y="364775"/>
                      </a:cubicBezTo>
                      <a:cubicBezTo>
                        <a:pt x="6089514" y="394588"/>
                        <a:pt x="6082942" y="426402"/>
                        <a:pt x="6078370" y="456882"/>
                      </a:cubicBezTo>
                      <a:cubicBezTo>
                        <a:pt x="6074465" y="483361"/>
                        <a:pt x="6074941" y="510031"/>
                        <a:pt x="6071512" y="536130"/>
                      </a:cubicBezTo>
                      <a:cubicBezTo>
                        <a:pt x="6061321" y="615949"/>
                        <a:pt x="6068369" y="697007"/>
                        <a:pt x="6053891" y="776446"/>
                      </a:cubicBezTo>
                      <a:cubicBezTo>
                        <a:pt x="6052462" y="784447"/>
                        <a:pt x="6052939" y="792543"/>
                        <a:pt x="6052748" y="800639"/>
                      </a:cubicBezTo>
                      <a:cubicBezTo>
                        <a:pt x="6050747" y="885316"/>
                        <a:pt x="6052367" y="969993"/>
                        <a:pt x="6050653" y="1054766"/>
                      </a:cubicBezTo>
                      <a:cubicBezTo>
                        <a:pt x="6049510" y="1113345"/>
                        <a:pt x="6051700" y="1172495"/>
                        <a:pt x="6052462" y="1231359"/>
                      </a:cubicBezTo>
                      <a:cubicBezTo>
                        <a:pt x="6052653" y="1243837"/>
                        <a:pt x="6054558" y="1257648"/>
                        <a:pt x="6042175" y="1266983"/>
                      </a:cubicBezTo>
                      <a:cubicBezTo>
                        <a:pt x="5999408" y="1264316"/>
                        <a:pt x="5958355" y="1252219"/>
                        <a:pt x="5916731" y="1243266"/>
                      </a:cubicBezTo>
                      <a:cubicBezTo>
                        <a:pt x="5862629" y="1231645"/>
                        <a:pt x="5808337" y="1220501"/>
                        <a:pt x="5754235" y="1208595"/>
                      </a:cubicBezTo>
                      <a:cubicBezTo>
                        <a:pt x="5675653" y="1191355"/>
                        <a:pt x="5597262" y="1173257"/>
                        <a:pt x="5518681" y="1156112"/>
                      </a:cubicBezTo>
                      <a:cubicBezTo>
                        <a:pt x="5462960" y="1144015"/>
                        <a:pt x="5406382" y="1135062"/>
                        <a:pt x="5351231" y="1120584"/>
                      </a:cubicBezTo>
                      <a:cubicBezTo>
                        <a:pt x="5303797" y="1108106"/>
                        <a:pt x="5255696" y="1099153"/>
                        <a:pt x="5207880" y="1088770"/>
                      </a:cubicBezTo>
                      <a:cubicBezTo>
                        <a:pt x="5155493" y="1077340"/>
                        <a:pt x="5104058" y="1061053"/>
                        <a:pt x="5048908" y="1062576"/>
                      </a:cubicBezTo>
                      <a:cubicBezTo>
                        <a:pt x="4958707" y="1064958"/>
                        <a:pt x="4868219" y="1060195"/>
                        <a:pt x="4778208" y="1064672"/>
                      </a:cubicBezTo>
                      <a:cubicBezTo>
                        <a:pt x="4705436" y="1068291"/>
                        <a:pt x="4632951" y="1066387"/>
                        <a:pt x="4560276" y="1067911"/>
                      </a:cubicBezTo>
                      <a:cubicBezTo>
                        <a:pt x="4551417" y="1068101"/>
                        <a:pt x="4543702" y="1068196"/>
                        <a:pt x="4536939" y="1076864"/>
                      </a:cubicBezTo>
                      <a:cubicBezTo>
                        <a:pt x="4492553" y="1133442"/>
                        <a:pt x="4431403" y="1165828"/>
                        <a:pt x="4365299" y="1187925"/>
                      </a:cubicBezTo>
                      <a:cubicBezTo>
                        <a:pt x="4269763" y="1219930"/>
                        <a:pt x="4170608" y="1231645"/>
                        <a:pt x="4070024" y="1239075"/>
                      </a:cubicBezTo>
                      <a:cubicBezTo>
                        <a:pt x="3859331" y="1254791"/>
                        <a:pt x="3648447" y="1248790"/>
                        <a:pt x="3437849" y="1245838"/>
                      </a:cubicBezTo>
                      <a:cubicBezTo>
                        <a:pt x="3264971" y="1243456"/>
                        <a:pt x="3091997" y="1241837"/>
                        <a:pt x="2919213" y="1244028"/>
                      </a:cubicBezTo>
                      <a:cubicBezTo>
                        <a:pt x="2818915" y="1245266"/>
                        <a:pt x="2718331" y="1251267"/>
                        <a:pt x="2618414" y="1265554"/>
                      </a:cubicBezTo>
                      <a:cubicBezTo>
                        <a:pt x="2549262" y="1275460"/>
                        <a:pt x="2479920" y="1285081"/>
                        <a:pt x="2411245" y="1297749"/>
                      </a:cubicBezTo>
                      <a:cubicBezTo>
                        <a:pt x="2337045" y="1311465"/>
                        <a:pt x="2264179" y="1332515"/>
                        <a:pt x="2190551" y="1349470"/>
                      </a:cubicBezTo>
                      <a:cubicBezTo>
                        <a:pt x="2114541" y="1367091"/>
                        <a:pt x="2038817" y="1386903"/>
                        <a:pt x="1961951" y="1399952"/>
                      </a:cubicBezTo>
                      <a:cubicBezTo>
                        <a:pt x="1861748" y="1417002"/>
                        <a:pt x="1760497" y="1421193"/>
                        <a:pt x="1658580" y="1414049"/>
                      </a:cubicBezTo>
                      <a:cubicBezTo>
                        <a:pt x="1604763" y="1410334"/>
                        <a:pt x="1550852" y="1409667"/>
                        <a:pt x="1497131" y="1403000"/>
                      </a:cubicBezTo>
                      <a:cubicBezTo>
                        <a:pt x="1446077" y="1396618"/>
                        <a:pt x="1394832" y="1392332"/>
                        <a:pt x="1343683" y="1386331"/>
                      </a:cubicBezTo>
                      <a:cubicBezTo>
                        <a:pt x="1283866" y="1379283"/>
                        <a:pt x="1224144" y="1371091"/>
                        <a:pt x="1164232" y="1364138"/>
                      </a:cubicBezTo>
                      <a:cubicBezTo>
                        <a:pt x="1130704" y="1360233"/>
                        <a:pt x="1096985" y="1355375"/>
                        <a:pt x="1063362" y="1355089"/>
                      </a:cubicBezTo>
                      <a:cubicBezTo>
                        <a:pt x="1011070" y="1354613"/>
                        <a:pt x="959254" y="1362805"/>
                        <a:pt x="907438" y="1370139"/>
                      </a:cubicBezTo>
                      <a:cubicBezTo>
                        <a:pt x="843811" y="1379092"/>
                        <a:pt x="779803" y="1385379"/>
                        <a:pt x="715985" y="1393284"/>
                      </a:cubicBezTo>
                      <a:cubicBezTo>
                        <a:pt x="676933" y="1398047"/>
                        <a:pt x="637976" y="1403953"/>
                        <a:pt x="598923" y="1408810"/>
                      </a:cubicBezTo>
                      <a:cubicBezTo>
                        <a:pt x="533486" y="1416811"/>
                        <a:pt x="468050" y="1424146"/>
                        <a:pt x="402708" y="1432242"/>
                      </a:cubicBezTo>
                      <a:cubicBezTo>
                        <a:pt x="364418" y="1437004"/>
                        <a:pt x="326318" y="1442910"/>
                        <a:pt x="288027" y="1447672"/>
                      </a:cubicBezTo>
                      <a:cubicBezTo>
                        <a:pt x="223448" y="1455673"/>
                        <a:pt x="158773" y="1463674"/>
                        <a:pt x="94098" y="1470723"/>
                      </a:cubicBezTo>
                      <a:cubicBezTo>
                        <a:pt x="65333" y="1473866"/>
                        <a:pt x="37139" y="1482057"/>
                        <a:pt x="7897" y="1480153"/>
                      </a:cubicBezTo>
                      <a:cubicBezTo>
                        <a:pt x="-1533" y="1472151"/>
                        <a:pt x="-580" y="1461388"/>
                        <a:pt x="1039" y="1451006"/>
                      </a:cubicBezTo>
                      <a:cubicBezTo>
                        <a:pt x="20565" y="1324228"/>
                        <a:pt x="25423" y="1196022"/>
                        <a:pt x="35805" y="1068482"/>
                      </a:cubicBezTo>
                      <a:cubicBezTo>
                        <a:pt x="40377" y="1013237"/>
                        <a:pt x="36758" y="957325"/>
                        <a:pt x="41806" y="901890"/>
                      </a:cubicBezTo>
                      <a:cubicBezTo>
                        <a:pt x="48950" y="823880"/>
                        <a:pt x="46092" y="745680"/>
                        <a:pt x="47045" y="667480"/>
                      </a:cubicBezTo>
                      <a:cubicBezTo>
                        <a:pt x="47140" y="656430"/>
                        <a:pt x="46283" y="644524"/>
                        <a:pt x="56665" y="636428"/>
                      </a:cubicBezTo>
                      <a:cubicBezTo>
                        <a:pt x="65714" y="615473"/>
                        <a:pt x="59808" y="593470"/>
                        <a:pt x="60665" y="571944"/>
                      </a:cubicBezTo>
                      <a:cubicBezTo>
                        <a:pt x="61808" y="541273"/>
                        <a:pt x="61046" y="510507"/>
                        <a:pt x="61237" y="479837"/>
                      </a:cubicBezTo>
                      <a:cubicBezTo>
                        <a:pt x="61332" y="464406"/>
                        <a:pt x="67523" y="457263"/>
                        <a:pt x="84573" y="456310"/>
                      </a:cubicBezTo>
                      <a:cubicBezTo>
                        <a:pt x="180966" y="450595"/>
                        <a:pt x="277550" y="446118"/>
                        <a:pt x="373562" y="436593"/>
                      </a:cubicBezTo>
                      <a:cubicBezTo>
                        <a:pt x="467859" y="427259"/>
                        <a:pt x="561585" y="413067"/>
                        <a:pt x="651597" y="380587"/>
                      </a:cubicBezTo>
                      <a:cubicBezTo>
                        <a:pt x="697507" y="364013"/>
                        <a:pt x="737036" y="335819"/>
                        <a:pt x="780374" y="314673"/>
                      </a:cubicBezTo>
                      <a:cubicBezTo>
                        <a:pt x="836000" y="287622"/>
                        <a:pt x="889245" y="254952"/>
                        <a:pt x="950777" y="242283"/>
                      </a:cubicBezTo>
                      <a:cubicBezTo>
                        <a:pt x="982971" y="235616"/>
                        <a:pt x="1015547" y="230282"/>
                        <a:pt x="1048503" y="228758"/>
                      </a:cubicBezTo>
                      <a:cubicBezTo>
                        <a:pt x="1145563" y="224186"/>
                        <a:pt x="1241956" y="233616"/>
                        <a:pt x="1337206" y="249522"/>
                      </a:cubicBezTo>
                      <a:cubicBezTo>
                        <a:pt x="1420073" y="263429"/>
                        <a:pt x="1501893" y="284289"/>
                        <a:pt x="1580856" y="315150"/>
                      </a:cubicBezTo>
                      <a:cubicBezTo>
                        <a:pt x="1643149" y="339534"/>
                        <a:pt x="1703538" y="367061"/>
                        <a:pt x="1761164" y="400970"/>
                      </a:cubicBezTo>
                      <a:cubicBezTo>
                        <a:pt x="1772022" y="407352"/>
                        <a:pt x="1783643" y="412019"/>
                        <a:pt x="1795739" y="398874"/>
                      </a:cubicBezTo>
                      <a:cubicBezTo>
                        <a:pt x="1828220" y="363632"/>
                        <a:pt x="1872797" y="349345"/>
                        <a:pt x="1916612" y="336771"/>
                      </a:cubicBezTo>
                      <a:cubicBezTo>
                        <a:pt x="1958903" y="324675"/>
                        <a:pt x="2002813" y="318198"/>
                        <a:pt x="2046152" y="310101"/>
                      </a:cubicBezTo>
                      <a:cubicBezTo>
                        <a:pt x="2074631" y="304767"/>
                        <a:pt x="2103302" y="301243"/>
                        <a:pt x="2132448" y="301624"/>
                      </a:cubicBezTo>
                      <a:cubicBezTo>
                        <a:pt x="2143021" y="310863"/>
                        <a:pt x="2141402" y="323627"/>
                        <a:pt x="2141497" y="335438"/>
                      </a:cubicBezTo>
                      <a:cubicBezTo>
                        <a:pt x="2141973" y="384682"/>
                        <a:pt x="2141592" y="433926"/>
                        <a:pt x="2141688" y="483171"/>
                      </a:cubicBezTo>
                      <a:cubicBezTo>
                        <a:pt x="2141688" y="492886"/>
                        <a:pt x="2140830" y="502792"/>
                        <a:pt x="2143307" y="512127"/>
                      </a:cubicBezTo>
                      <a:cubicBezTo>
                        <a:pt x="2147117" y="526605"/>
                        <a:pt x="2154546" y="537558"/>
                        <a:pt x="2172358" y="533653"/>
                      </a:cubicBezTo>
                      <a:cubicBezTo>
                        <a:pt x="2193884" y="528986"/>
                        <a:pt x="2215792" y="530129"/>
                        <a:pt x="2237509" y="530320"/>
                      </a:cubicBezTo>
                      <a:cubicBezTo>
                        <a:pt x="2314090" y="531081"/>
                        <a:pt x="2389718" y="515556"/>
                        <a:pt x="2466585" y="519271"/>
                      </a:cubicBezTo>
                      <a:cubicBezTo>
                        <a:pt x="2487540" y="520318"/>
                        <a:pt x="2508305" y="505078"/>
                        <a:pt x="2530308" y="515937"/>
                      </a:cubicBezTo>
                      <a:cubicBezTo>
                        <a:pt x="2540023" y="524223"/>
                        <a:pt x="2551263" y="526605"/>
                        <a:pt x="2563931" y="526033"/>
                      </a:cubicBezTo>
                      <a:cubicBezTo>
                        <a:pt x="2645846" y="522509"/>
                        <a:pt x="2727856" y="519366"/>
                        <a:pt x="2809581" y="512413"/>
                      </a:cubicBezTo>
                      <a:cubicBezTo>
                        <a:pt x="2827297" y="510888"/>
                        <a:pt x="2845014" y="510603"/>
                        <a:pt x="2862635" y="511365"/>
                      </a:cubicBezTo>
                      <a:cubicBezTo>
                        <a:pt x="2880256" y="512127"/>
                        <a:pt x="2894067" y="507555"/>
                        <a:pt x="2902259" y="490981"/>
                      </a:cubicBezTo>
                      <a:cubicBezTo>
                        <a:pt x="2915784" y="486123"/>
                        <a:pt x="2929405" y="494601"/>
                        <a:pt x="2942645" y="491648"/>
                      </a:cubicBezTo>
                      <a:cubicBezTo>
                        <a:pt x="3000842" y="478789"/>
                        <a:pt x="3060945" y="487076"/>
                        <a:pt x="3119429" y="475551"/>
                      </a:cubicBezTo>
                      <a:cubicBezTo>
                        <a:pt x="3145432" y="470407"/>
                        <a:pt x="3172483" y="473074"/>
                        <a:pt x="3198963" y="474503"/>
                      </a:cubicBezTo>
                      <a:cubicBezTo>
                        <a:pt x="3215060" y="475360"/>
                        <a:pt x="3231062" y="475932"/>
                        <a:pt x="3245730" y="476122"/>
                      </a:cubicBezTo>
                      <a:cubicBezTo>
                        <a:pt x="3234491" y="473741"/>
                        <a:pt x="3220299" y="481266"/>
                        <a:pt x="3208868" y="470312"/>
                      </a:cubicBezTo>
                      <a:cubicBezTo>
                        <a:pt x="3214869" y="455643"/>
                        <a:pt x="3228490" y="457548"/>
                        <a:pt x="3239825" y="457834"/>
                      </a:cubicBezTo>
                      <a:cubicBezTo>
                        <a:pt x="3297737" y="459168"/>
                        <a:pt x="3355363" y="449738"/>
                        <a:pt x="3413275" y="452405"/>
                      </a:cubicBezTo>
                      <a:cubicBezTo>
                        <a:pt x="3418133" y="452596"/>
                        <a:pt x="3422895" y="452310"/>
                        <a:pt x="3427753" y="451929"/>
                      </a:cubicBezTo>
                      <a:cubicBezTo>
                        <a:pt x="3466329" y="449071"/>
                        <a:pt x="3467091" y="447833"/>
                        <a:pt x="3467758" y="408780"/>
                      </a:cubicBezTo>
                      <a:cubicBezTo>
                        <a:pt x="3468044" y="393826"/>
                        <a:pt x="3464615" y="377920"/>
                        <a:pt x="3475664" y="364775"/>
                      </a:cubicBezTo>
                      <a:cubicBezTo>
                        <a:pt x="3489951" y="365156"/>
                        <a:pt x="3488523" y="376967"/>
                        <a:pt x="3489666" y="385635"/>
                      </a:cubicBezTo>
                      <a:cubicBezTo>
                        <a:pt x="3491761" y="400875"/>
                        <a:pt x="3490618" y="416305"/>
                        <a:pt x="3490713" y="431545"/>
                      </a:cubicBezTo>
                      <a:cubicBezTo>
                        <a:pt x="3490808" y="445547"/>
                        <a:pt x="3496524" y="452786"/>
                        <a:pt x="3510906" y="452214"/>
                      </a:cubicBezTo>
                      <a:cubicBezTo>
                        <a:pt x="3555864" y="450500"/>
                        <a:pt x="3601299" y="458691"/>
                        <a:pt x="3645590" y="445071"/>
                      </a:cubicBezTo>
                      <a:cubicBezTo>
                        <a:pt x="3648638" y="444118"/>
                        <a:pt x="3651972" y="443451"/>
                        <a:pt x="3655115" y="443737"/>
                      </a:cubicBezTo>
                      <a:cubicBezTo>
                        <a:pt x="3723790" y="448119"/>
                        <a:pt x="3791132" y="430783"/>
                        <a:pt x="3859807" y="432498"/>
                      </a:cubicBezTo>
                      <a:cubicBezTo>
                        <a:pt x="3936959" y="434498"/>
                        <a:pt x="4013636" y="419353"/>
                        <a:pt x="4091169" y="421925"/>
                      </a:cubicBezTo>
                      <a:cubicBezTo>
                        <a:pt x="4113743" y="422687"/>
                        <a:pt x="4136699" y="412400"/>
                        <a:pt x="4160035" y="410971"/>
                      </a:cubicBezTo>
                      <a:cubicBezTo>
                        <a:pt x="4178609" y="429354"/>
                        <a:pt x="4200611" y="427354"/>
                        <a:pt x="4224519" y="424782"/>
                      </a:cubicBezTo>
                      <a:cubicBezTo>
                        <a:pt x="4350630" y="411066"/>
                        <a:pt x="4476932" y="399637"/>
                        <a:pt x="4602947" y="385444"/>
                      </a:cubicBezTo>
                      <a:cubicBezTo>
                        <a:pt x="4630665" y="382301"/>
                        <a:pt x="4630951" y="380967"/>
                        <a:pt x="4632571" y="352392"/>
                      </a:cubicBezTo>
                      <a:cubicBezTo>
                        <a:pt x="4633904" y="330295"/>
                        <a:pt x="4626188" y="306958"/>
                        <a:pt x="4640476" y="286384"/>
                      </a:cubicBezTo>
                      <a:cubicBezTo>
                        <a:pt x="4655335" y="288575"/>
                        <a:pt x="4653240" y="300957"/>
                        <a:pt x="4654192" y="310673"/>
                      </a:cubicBezTo>
                      <a:cubicBezTo>
                        <a:pt x="4655812" y="326770"/>
                        <a:pt x="4654669" y="342963"/>
                        <a:pt x="4655049" y="359060"/>
                      </a:cubicBezTo>
                      <a:cubicBezTo>
                        <a:pt x="4655335" y="370204"/>
                        <a:pt x="4660479" y="374490"/>
                        <a:pt x="4671337" y="375253"/>
                      </a:cubicBezTo>
                      <a:cubicBezTo>
                        <a:pt x="4707056" y="377538"/>
                        <a:pt x="4739727" y="365823"/>
                        <a:pt x="4772493" y="354488"/>
                      </a:cubicBezTo>
                      <a:cubicBezTo>
                        <a:pt x="4782113" y="351154"/>
                        <a:pt x="4782208" y="342296"/>
                        <a:pt x="4782208" y="334200"/>
                      </a:cubicBezTo>
                      <a:cubicBezTo>
                        <a:pt x="4782589" y="274478"/>
                        <a:pt x="4786685" y="214280"/>
                        <a:pt x="4780589" y="155034"/>
                      </a:cubicBezTo>
                      <a:cubicBezTo>
                        <a:pt x="4777065" y="120554"/>
                        <a:pt x="4772398" y="86359"/>
                        <a:pt x="4773064" y="51688"/>
                      </a:cubicBezTo>
                      <a:cubicBezTo>
                        <a:pt x="4773540" y="40734"/>
                        <a:pt x="4772207" y="28828"/>
                        <a:pt x="4782113" y="20256"/>
                      </a:cubicBezTo>
                      <a:close/>
                    </a:path>
                  </a:pathLst>
                </a:custGeom>
                <a:solidFill>
                  <a:srgbClr val="FDCE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0FFE6820-A6BD-4DA6-8654-8A58EF7021BA}"/>
                    </a:ext>
                  </a:extLst>
                </p:cNvPr>
                <p:cNvSpPr/>
                <p:nvPr/>
              </p:nvSpPr>
              <p:spPr>
                <a:xfrm>
                  <a:off x="5216863" y="3347146"/>
                  <a:ext cx="1503864" cy="237844"/>
                </a:xfrm>
                <a:custGeom>
                  <a:avLst/>
                  <a:gdLst>
                    <a:gd name="connsiteX0" fmla="*/ 2652976 w 2653261"/>
                    <a:gd name="connsiteY0" fmla="*/ 419629 h 419628"/>
                    <a:gd name="connsiteX1" fmla="*/ 2501528 w 2653261"/>
                    <a:gd name="connsiteY1" fmla="*/ 407151 h 419628"/>
                    <a:gd name="connsiteX2" fmla="*/ 2335698 w 2653261"/>
                    <a:gd name="connsiteY2" fmla="*/ 389530 h 419628"/>
                    <a:gd name="connsiteX3" fmla="*/ 2088238 w 2653261"/>
                    <a:gd name="connsiteY3" fmla="*/ 363050 h 419628"/>
                    <a:gd name="connsiteX4" fmla="*/ 1886499 w 2653261"/>
                    <a:gd name="connsiteY4" fmla="*/ 340762 h 419628"/>
                    <a:gd name="connsiteX5" fmla="*/ 1665709 w 2653261"/>
                    <a:gd name="connsiteY5" fmla="*/ 314568 h 419628"/>
                    <a:gd name="connsiteX6" fmla="*/ 1404343 w 2653261"/>
                    <a:gd name="connsiteY6" fmla="*/ 282660 h 419628"/>
                    <a:gd name="connsiteX7" fmla="*/ 1155360 w 2653261"/>
                    <a:gd name="connsiteY7" fmla="*/ 249989 h 419628"/>
                    <a:gd name="connsiteX8" fmla="*/ 927808 w 2653261"/>
                    <a:gd name="connsiteY8" fmla="*/ 220271 h 419628"/>
                    <a:gd name="connsiteX9" fmla="*/ 588241 w 2653261"/>
                    <a:gd name="connsiteY9" fmla="*/ 171979 h 419628"/>
                    <a:gd name="connsiteX10" fmla="*/ 203336 w 2653261"/>
                    <a:gd name="connsiteY10" fmla="*/ 102923 h 419628"/>
                    <a:gd name="connsiteX11" fmla="*/ 50174 w 2653261"/>
                    <a:gd name="connsiteY11" fmla="*/ 59012 h 419628"/>
                    <a:gd name="connsiteX12" fmla="*/ 15598 w 2653261"/>
                    <a:gd name="connsiteY12" fmla="*/ 41677 h 419628"/>
                    <a:gd name="connsiteX13" fmla="*/ 1882 w 2653261"/>
                    <a:gd name="connsiteY13" fmla="*/ 14340 h 419628"/>
                    <a:gd name="connsiteX14" fmla="*/ 34839 w 2653261"/>
                    <a:gd name="connsiteY14" fmla="*/ 2148 h 419628"/>
                    <a:gd name="connsiteX15" fmla="*/ 116373 w 2653261"/>
                    <a:gd name="connsiteY15" fmla="*/ 32914 h 419628"/>
                    <a:gd name="connsiteX16" fmla="*/ 379072 w 2653261"/>
                    <a:gd name="connsiteY16" fmla="*/ 93303 h 419628"/>
                    <a:gd name="connsiteX17" fmla="*/ 737593 w 2653261"/>
                    <a:gd name="connsiteY17" fmla="*/ 145214 h 419628"/>
                    <a:gd name="connsiteX18" fmla="*/ 1041727 w 2653261"/>
                    <a:gd name="connsiteY18" fmla="*/ 185886 h 419628"/>
                    <a:gd name="connsiteX19" fmla="*/ 1302331 w 2653261"/>
                    <a:gd name="connsiteY19" fmla="*/ 223223 h 419628"/>
                    <a:gd name="connsiteX20" fmla="*/ 1606464 w 2653261"/>
                    <a:gd name="connsiteY20" fmla="*/ 263419 h 419628"/>
                    <a:gd name="connsiteX21" fmla="*/ 1938982 w 2653261"/>
                    <a:gd name="connsiteY21" fmla="*/ 309901 h 419628"/>
                    <a:gd name="connsiteX22" fmla="*/ 2238162 w 2653261"/>
                    <a:gd name="connsiteY22" fmla="*/ 350668 h 419628"/>
                    <a:gd name="connsiteX23" fmla="*/ 2479430 w 2653261"/>
                    <a:gd name="connsiteY23" fmla="*/ 386291 h 419628"/>
                    <a:gd name="connsiteX24" fmla="*/ 2653262 w 2653261"/>
                    <a:gd name="connsiteY24" fmla="*/ 413628 h 419628"/>
                    <a:gd name="connsiteX25" fmla="*/ 2652976 w 2653261"/>
                    <a:gd name="connsiteY25" fmla="*/ 419629 h 419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653261" h="419628">
                      <a:moveTo>
                        <a:pt x="2652976" y="419629"/>
                      </a:moveTo>
                      <a:cubicBezTo>
                        <a:pt x="2602493" y="415533"/>
                        <a:pt x="2551915" y="412009"/>
                        <a:pt x="2501528" y="407151"/>
                      </a:cubicBezTo>
                      <a:cubicBezTo>
                        <a:pt x="2446188" y="401913"/>
                        <a:pt x="2391038" y="395436"/>
                        <a:pt x="2335698" y="389530"/>
                      </a:cubicBezTo>
                      <a:cubicBezTo>
                        <a:pt x="2253212" y="380672"/>
                        <a:pt x="2170725" y="372004"/>
                        <a:pt x="2088238" y="363050"/>
                      </a:cubicBezTo>
                      <a:cubicBezTo>
                        <a:pt x="2020992" y="355716"/>
                        <a:pt x="1953650" y="348477"/>
                        <a:pt x="1886499" y="340762"/>
                      </a:cubicBezTo>
                      <a:cubicBezTo>
                        <a:pt x="1812870" y="332285"/>
                        <a:pt x="1739338" y="323427"/>
                        <a:pt x="1665709" y="314568"/>
                      </a:cubicBezTo>
                      <a:cubicBezTo>
                        <a:pt x="1578556" y="304091"/>
                        <a:pt x="1491402" y="293708"/>
                        <a:pt x="1404343" y="282660"/>
                      </a:cubicBezTo>
                      <a:cubicBezTo>
                        <a:pt x="1321285" y="272182"/>
                        <a:pt x="1238323" y="260847"/>
                        <a:pt x="1155360" y="249989"/>
                      </a:cubicBezTo>
                      <a:cubicBezTo>
                        <a:pt x="1079541" y="240083"/>
                        <a:pt x="1003722" y="229891"/>
                        <a:pt x="927808" y="220271"/>
                      </a:cubicBezTo>
                      <a:cubicBezTo>
                        <a:pt x="814365" y="205983"/>
                        <a:pt x="701303" y="188838"/>
                        <a:pt x="588241" y="171979"/>
                      </a:cubicBezTo>
                      <a:cubicBezTo>
                        <a:pt x="459178" y="152834"/>
                        <a:pt x="330781" y="130640"/>
                        <a:pt x="203336" y="102923"/>
                      </a:cubicBezTo>
                      <a:cubicBezTo>
                        <a:pt x="151330" y="91683"/>
                        <a:pt x="99514" y="79301"/>
                        <a:pt x="50174" y="59012"/>
                      </a:cubicBezTo>
                      <a:cubicBezTo>
                        <a:pt x="38268" y="54155"/>
                        <a:pt x="26647" y="48249"/>
                        <a:pt x="15598" y="41677"/>
                      </a:cubicBezTo>
                      <a:cubicBezTo>
                        <a:pt x="5597" y="35771"/>
                        <a:pt x="-4214" y="27580"/>
                        <a:pt x="1882" y="14340"/>
                      </a:cubicBezTo>
                      <a:cubicBezTo>
                        <a:pt x="8264" y="624"/>
                        <a:pt x="21028" y="-2805"/>
                        <a:pt x="34839" y="2148"/>
                      </a:cubicBezTo>
                      <a:cubicBezTo>
                        <a:pt x="62175" y="11864"/>
                        <a:pt x="89893" y="21103"/>
                        <a:pt x="116373" y="32914"/>
                      </a:cubicBezTo>
                      <a:cubicBezTo>
                        <a:pt x="200098" y="70252"/>
                        <a:pt x="289918" y="80253"/>
                        <a:pt x="379072" y="93303"/>
                      </a:cubicBezTo>
                      <a:cubicBezTo>
                        <a:pt x="498516" y="110733"/>
                        <a:pt x="617959" y="128450"/>
                        <a:pt x="737593" y="145214"/>
                      </a:cubicBezTo>
                      <a:cubicBezTo>
                        <a:pt x="838844" y="159406"/>
                        <a:pt x="940381" y="171884"/>
                        <a:pt x="1041727" y="185886"/>
                      </a:cubicBezTo>
                      <a:cubicBezTo>
                        <a:pt x="1128690" y="197887"/>
                        <a:pt x="1215367" y="211317"/>
                        <a:pt x="1302331" y="223223"/>
                      </a:cubicBezTo>
                      <a:cubicBezTo>
                        <a:pt x="1403677" y="237130"/>
                        <a:pt x="1505213" y="249608"/>
                        <a:pt x="1606464" y="263419"/>
                      </a:cubicBezTo>
                      <a:cubicBezTo>
                        <a:pt x="1717335" y="278564"/>
                        <a:pt x="1828111" y="294566"/>
                        <a:pt x="1938982" y="309901"/>
                      </a:cubicBezTo>
                      <a:cubicBezTo>
                        <a:pt x="2038708" y="323712"/>
                        <a:pt x="2138530" y="336666"/>
                        <a:pt x="2238162" y="350668"/>
                      </a:cubicBezTo>
                      <a:cubicBezTo>
                        <a:pt x="2318648" y="362003"/>
                        <a:pt x="2399039" y="374195"/>
                        <a:pt x="2479430" y="386291"/>
                      </a:cubicBezTo>
                      <a:cubicBezTo>
                        <a:pt x="2537437" y="395054"/>
                        <a:pt x="2595349" y="404484"/>
                        <a:pt x="2653262" y="413628"/>
                      </a:cubicBezTo>
                      <a:cubicBezTo>
                        <a:pt x="2653071" y="415629"/>
                        <a:pt x="2653071" y="417629"/>
                        <a:pt x="2652976" y="419629"/>
                      </a:cubicBezTo>
                      <a:close/>
                    </a:path>
                  </a:pathLst>
                </a:custGeom>
                <a:solidFill>
                  <a:srgbClr val="BC8F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AEA3890-5C25-425B-965C-BBD76194BD89}"/>
                  </a:ext>
                </a:extLst>
              </p:cNvPr>
              <p:cNvSpPr/>
              <p:nvPr/>
            </p:nvSpPr>
            <p:spPr>
              <a:xfrm>
                <a:off x="4190578" y="3122891"/>
                <a:ext cx="413650" cy="921392"/>
              </a:xfrm>
              <a:custGeom>
                <a:avLst/>
                <a:gdLst>
                  <a:gd name="connsiteX0" fmla="*/ 0 w 729801"/>
                  <a:gd name="connsiteY0" fmla="*/ 1563243 h 1625608"/>
                  <a:gd name="connsiteX1" fmla="*/ 51816 w 729801"/>
                  <a:gd name="connsiteY1" fmla="*/ 1330928 h 1625608"/>
                  <a:gd name="connsiteX2" fmla="*/ 209455 w 729801"/>
                  <a:gd name="connsiteY2" fmla="*/ 639508 h 1625608"/>
                  <a:gd name="connsiteX3" fmla="*/ 337566 w 729801"/>
                  <a:gd name="connsiteY3" fmla="*/ 79629 h 1625608"/>
                  <a:gd name="connsiteX4" fmla="*/ 356235 w 729801"/>
                  <a:gd name="connsiteY4" fmla="*/ 0 h 1625608"/>
                  <a:gd name="connsiteX5" fmla="*/ 379952 w 729801"/>
                  <a:gd name="connsiteY5" fmla="*/ 14764 h 1625608"/>
                  <a:gd name="connsiteX6" fmla="*/ 508064 w 729801"/>
                  <a:gd name="connsiteY6" fmla="*/ 27146 h 1625608"/>
                  <a:gd name="connsiteX7" fmla="*/ 629603 w 729801"/>
                  <a:gd name="connsiteY7" fmla="*/ 35528 h 1625608"/>
                  <a:gd name="connsiteX8" fmla="*/ 717137 w 729801"/>
                  <a:gd name="connsiteY8" fmla="*/ 44291 h 1625608"/>
                  <a:gd name="connsiteX9" fmla="*/ 728567 w 729801"/>
                  <a:gd name="connsiteY9" fmla="*/ 66580 h 1625608"/>
                  <a:gd name="connsiteX10" fmla="*/ 728472 w 729801"/>
                  <a:gd name="connsiteY10" fmla="*/ 264985 h 1625608"/>
                  <a:gd name="connsiteX11" fmla="*/ 729234 w 729801"/>
                  <a:gd name="connsiteY11" fmla="*/ 286702 h 1625608"/>
                  <a:gd name="connsiteX12" fmla="*/ 727329 w 729801"/>
                  <a:gd name="connsiteY12" fmla="*/ 473202 h 1625608"/>
                  <a:gd name="connsiteX13" fmla="*/ 710851 w 729801"/>
                  <a:gd name="connsiteY13" fmla="*/ 801433 h 1625608"/>
                  <a:gd name="connsiteX14" fmla="*/ 694468 w 729801"/>
                  <a:gd name="connsiteY14" fmla="*/ 1005935 h 1625608"/>
                  <a:gd name="connsiteX15" fmla="*/ 680561 w 729801"/>
                  <a:gd name="connsiteY15" fmla="*/ 1130427 h 1625608"/>
                  <a:gd name="connsiteX16" fmla="*/ 670751 w 729801"/>
                  <a:gd name="connsiteY16" fmla="*/ 1198150 h 1625608"/>
                  <a:gd name="connsiteX17" fmla="*/ 660749 w 729801"/>
                  <a:gd name="connsiteY17" fmla="*/ 1229677 h 1625608"/>
                  <a:gd name="connsiteX18" fmla="*/ 616553 w 729801"/>
                  <a:gd name="connsiteY18" fmla="*/ 1381315 h 1625608"/>
                  <a:gd name="connsiteX19" fmla="*/ 570548 w 729801"/>
                  <a:gd name="connsiteY19" fmla="*/ 1484662 h 1625608"/>
                  <a:gd name="connsiteX20" fmla="*/ 538639 w 729801"/>
                  <a:gd name="connsiteY20" fmla="*/ 1520190 h 1625608"/>
                  <a:gd name="connsiteX21" fmla="*/ 368618 w 729801"/>
                  <a:gd name="connsiteY21" fmla="*/ 1617726 h 1625608"/>
                  <a:gd name="connsiteX22" fmla="*/ 295370 w 729801"/>
                  <a:gd name="connsiteY22" fmla="*/ 1624870 h 1625608"/>
                  <a:gd name="connsiteX23" fmla="*/ 183261 w 729801"/>
                  <a:gd name="connsiteY23" fmla="*/ 1608106 h 1625608"/>
                  <a:gd name="connsiteX24" fmla="*/ 120015 w 729801"/>
                  <a:gd name="connsiteY24" fmla="*/ 1598771 h 1625608"/>
                  <a:gd name="connsiteX25" fmla="*/ 0 w 729801"/>
                  <a:gd name="connsiteY25" fmla="*/ 1563243 h 162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29801" h="1625608">
                    <a:moveTo>
                      <a:pt x="0" y="1563243"/>
                    </a:moveTo>
                    <a:cubicBezTo>
                      <a:pt x="17240" y="1485805"/>
                      <a:pt x="34290" y="1408271"/>
                      <a:pt x="51816" y="1330928"/>
                    </a:cubicBezTo>
                    <a:cubicBezTo>
                      <a:pt x="104203" y="1100423"/>
                      <a:pt x="156781" y="869918"/>
                      <a:pt x="209455" y="639508"/>
                    </a:cubicBezTo>
                    <a:cubicBezTo>
                      <a:pt x="252031" y="452818"/>
                      <a:pt x="294799" y="266224"/>
                      <a:pt x="337566" y="79629"/>
                    </a:cubicBezTo>
                    <a:cubicBezTo>
                      <a:pt x="343662" y="53054"/>
                      <a:pt x="349949" y="26575"/>
                      <a:pt x="356235" y="0"/>
                    </a:cubicBezTo>
                    <a:cubicBezTo>
                      <a:pt x="360045" y="11525"/>
                      <a:pt x="367570" y="16002"/>
                      <a:pt x="379952" y="14764"/>
                    </a:cubicBezTo>
                    <a:cubicBezTo>
                      <a:pt x="423291" y="10573"/>
                      <a:pt x="465963" y="21717"/>
                      <a:pt x="508064" y="27146"/>
                    </a:cubicBezTo>
                    <a:cubicBezTo>
                      <a:pt x="548926" y="32385"/>
                      <a:pt x="590074" y="27337"/>
                      <a:pt x="629603" y="35528"/>
                    </a:cubicBezTo>
                    <a:cubicBezTo>
                      <a:pt x="658939" y="41624"/>
                      <a:pt x="687896" y="42386"/>
                      <a:pt x="717137" y="44291"/>
                    </a:cubicBezTo>
                    <a:cubicBezTo>
                      <a:pt x="731996" y="45244"/>
                      <a:pt x="728567" y="57626"/>
                      <a:pt x="728567" y="66580"/>
                    </a:cubicBezTo>
                    <a:cubicBezTo>
                      <a:pt x="728758" y="132683"/>
                      <a:pt x="728567" y="198882"/>
                      <a:pt x="728472" y="264985"/>
                    </a:cubicBezTo>
                    <a:cubicBezTo>
                      <a:pt x="728472" y="272224"/>
                      <a:pt x="728948" y="279463"/>
                      <a:pt x="729234" y="286702"/>
                    </a:cubicBezTo>
                    <a:cubicBezTo>
                      <a:pt x="728853" y="348901"/>
                      <a:pt x="731711" y="411289"/>
                      <a:pt x="727329" y="473202"/>
                    </a:cubicBezTo>
                    <a:cubicBezTo>
                      <a:pt x="719614" y="582549"/>
                      <a:pt x="720566" y="692182"/>
                      <a:pt x="710851" y="801433"/>
                    </a:cubicBezTo>
                    <a:cubicBezTo>
                      <a:pt x="704755" y="869442"/>
                      <a:pt x="701230" y="937831"/>
                      <a:pt x="694468" y="1005935"/>
                    </a:cubicBezTo>
                    <a:cubicBezTo>
                      <a:pt x="690372" y="1047464"/>
                      <a:pt x="685229" y="1088993"/>
                      <a:pt x="680561" y="1130427"/>
                    </a:cubicBezTo>
                    <a:cubicBezTo>
                      <a:pt x="668179" y="1151668"/>
                      <a:pt x="669608" y="1175195"/>
                      <a:pt x="670751" y="1198150"/>
                    </a:cubicBezTo>
                    <a:cubicBezTo>
                      <a:pt x="671322" y="1210723"/>
                      <a:pt x="663321" y="1218914"/>
                      <a:pt x="660749" y="1229677"/>
                    </a:cubicBezTo>
                    <a:cubicBezTo>
                      <a:pt x="648462" y="1280922"/>
                      <a:pt x="633127" y="1331119"/>
                      <a:pt x="616553" y="1381315"/>
                    </a:cubicBezTo>
                    <a:cubicBezTo>
                      <a:pt x="604552" y="1417987"/>
                      <a:pt x="581787" y="1448372"/>
                      <a:pt x="570548" y="1484662"/>
                    </a:cubicBezTo>
                    <a:cubicBezTo>
                      <a:pt x="566261" y="1498473"/>
                      <a:pt x="548640" y="1507617"/>
                      <a:pt x="538639" y="1520190"/>
                    </a:cubicBezTo>
                    <a:cubicBezTo>
                      <a:pt x="494729" y="1575245"/>
                      <a:pt x="436340" y="1602676"/>
                      <a:pt x="368618" y="1617726"/>
                    </a:cubicBezTo>
                    <a:cubicBezTo>
                      <a:pt x="343757" y="1623250"/>
                      <a:pt x="319564" y="1627346"/>
                      <a:pt x="295370" y="1624870"/>
                    </a:cubicBezTo>
                    <a:cubicBezTo>
                      <a:pt x="257937" y="1620869"/>
                      <a:pt x="220028" y="1618964"/>
                      <a:pt x="183261" y="1608106"/>
                    </a:cubicBezTo>
                    <a:cubicBezTo>
                      <a:pt x="162973" y="1602105"/>
                      <a:pt x="141160" y="1602772"/>
                      <a:pt x="120015" y="1598771"/>
                    </a:cubicBezTo>
                    <a:cubicBezTo>
                      <a:pt x="78391" y="1590770"/>
                      <a:pt x="40005" y="1574673"/>
                      <a:pt x="0" y="1563243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2AC95C9-F648-4099-904A-EDF1FDFD2E4D}"/>
                  </a:ext>
                </a:extLst>
              </p:cNvPr>
              <p:cNvSpPr/>
              <p:nvPr/>
            </p:nvSpPr>
            <p:spPr>
              <a:xfrm>
                <a:off x="7577771" y="3128003"/>
                <a:ext cx="339481" cy="855147"/>
              </a:xfrm>
              <a:custGeom>
                <a:avLst/>
                <a:gdLst>
                  <a:gd name="connsiteX0" fmla="*/ 400635 w 598945"/>
                  <a:gd name="connsiteY0" fmla="*/ 3686 h 1508733"/>
                  <a:gd name="connsiteX1" fmla="*/ 424733 w 598945"/>
                  <a:gd name="connsiteY1" fmla="*/ 171136 h 1508733"/>
                  <a:gd name="connsiteX2" fmla="*/ 467977 w 598945"/>
                  <a:gd name="connsiteY2" fmla="*/ 492414 h 1508733"/>
                  <a:gd name="connsiteX3" fmla="*/ 512458 w 598945"/>
                  <a:gd name="connsiteY3" fmla="*/ 828075 h 1508733"/>
                  <a:gd name="connsiteX4" fmla="*/ 555512 w 598945"/>
                  <a:gd name="connsiteY4" fmla="*/ 1149163 h 1508733"/>
                  <a:gd name="connsiteX5" fmla="*/ 595802 w 598945"/>
                  <a:gd name="connsiteY5" fmla="*/ 1461011 h 1508733"/>
                  <a:gd name="connsiteX6" fmla="*/ 598946 w 598945"/>
                  <a:gd name="connsiteY6" fmla="*/ 1480061 h 1508733"/>
                  <a:gd name="connsiteX7" fmla="*/ 458547 w 598945"/>
                  <a:gd name="connsiteY7" fmla="*/ 1501302 h 1508733"/>
                  <a:gd name="connsiteX8" fmla="*/ 224613 w 598945"/>
                  <a:gd name="connsiteY8" fmla="*/ 1487205 h 1508733"/>
                  <a:gd name="connsiteX9" fmla="*/ 50781 w 598945"/>
                  <a:gd name="connsiteY9" fmla="*/ 1295657 h 1508733"/>
                  <a:gd name="connsiteX10" fmla="*/ 7919 w 598945"/>
                  <a:gd name="connsiteY10" fmla="*/ 1071153 h 1508733"/>
                  <a:gd name="connsiteX11" fmla="*/ 1919 w 598945"/>
                  <a:gd name="connsiteY11" fmla="*/ 1013527 h 1508733"/>
                  <a:gd name="connsiteX12" fmla="*/ 204 w 598945"/>
                  <a:gd name="connsiteY12" fmla="*/ 803024 h 1508733"/>
                  <a:gd name="connsiteX13" fmla="*/ 4966 w 598945"/>
                  <a:gd name="connsiteY13" fmla="*/ 539182 h 1508733"/>
                  <a:gd name="connsiteX14" fmla="*/ 14586 w 598945"/>
                  <a:gd name="connsiteY14" fmla="*/ 358397 h 1508733"/>
                  <a:gd name="connsiteX15" fmla="*/ 32684 w 598945"/>
                  <a:gd name="connsiteY15" fmla="*/ 111319 h 1508733"/>
                  <a:gd name="connsiteX16" fmla="*/ 36399 w 598945"/>
                  <a:gd name="connsiteY16" fmla="*/ 109509 h 1508733"/>
                  <a:gd name="connsiteX17" fmla="*/ 40399 w 598945"/>
                  <a:gd name="connsiteY17" fmla="*/ 62932 h 1508733"/>
                  <a:gd name="connsiteX18" fmla="*/ 110503 w 598945"/>
                  <a:gd name="connsiteY18" fmla="*/ 67 h 1508733"/>
                  <a:gd name="connsiteX19" fmla="*/ 400635 w 598945"/>
                  <a:gd name="connsiteY19" fmla="*/ 3686 h 150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8945" h="1508733">
                    <a:moveTo>
                      <a:pt x="400635" y="3686"/>
                    </a:moveTo>
                    <a:cubicBezTo>
                      <a:pt x="408731" y="59503"/>
                      <a:pt x="417113" y="115224"/>
                      <a:pt x="424733" y="171136"/>
                    </a:cubicBezTo>
                    <a:cubicBezTo>
                      <a:pt x="439402" y="278197"/>
                      <a:pt x="453689" y="385353"/>
                      <a:pt x="467977" y="492414"/>
                    </a:cubicBezTo>
                    <a:cubicBezTo>
                      <a:pt x="482931" y="604333"/>
                      <a:pt x="497504" y="716156"/>
                      <a:pt x="512458" y="828075"/>
                    </a:cubicBezTo>
                    <a:cubicBezTo>
                      <a:pt x="526746" y="935136"/>
                      <a:pt x="541414" y="1042102"/>
                      <a:pt x="555512" y="1149163"/>
                    </a:cubicBezTo>
                    <a:cubicBezTo>
                      <a:pt x="569228" y="1253080"/>
                      <a:pt x="582372" y="1357094"/>
                      <a:pt x="595802" y="1461011"/>
                    </a:cubicBezTo>
                    <a:cubicBezTo>
                      <a:pt x="596659" y="1467393"/>
                      <a:pt x="597897" y="1473679"/>
                      <a:pt x="598946" y="1480061"/>
                    </a:cubicBezTo>
                    <a:cubicBezTo>
                      <a:pt x="552178" y="1487205"/>
                      <a:pt x="505505" y="1495015"/>
                      <a:pt x="458547" y="1501302"/>
                    </a:cubicBezTo>
                    <a:cubicBezTo>
                      <a:pt x="379775" y="1511779"/>
                      <a:pt x="300622" y="1514446"/>
                      <a:pt x="224613" y="1487205"/>
                    </a:cubicBezTo>
                    <a:cubicBezTo>
                      <a:pt x="133649" y="1454534"/>
                      <a:pt x="81738" y="1384240"/>
                      <a:pt x="50781" y="1295657"/>
                    </a:cubicBezTo>
                    <a:cubicBezTo>
                      <a:pt x="25350" y="1222886"/>
                      <a:pt x="15444" y="1147258"/>
                      <a:pt x="7919" y="1071153"/>
                    </a:cubicBezTo>
                    <a:cubicBezTo>
                      <a:pt x="6014" y="1051912"/>
                      <a:pt x="3919" y="1032767"/>
                      <a:pt x="1919" y="1013527"/>
                    </a:cubicBezTo>
                    <a:cubicBezTo>
                      <a:pt x="1442" y="943327"/>
                      <a:pt x="-653" y="873033"/>
                      <a:pt x="204" y="803024"/>
                    </a:cubicBezTo>
                    <a:cubicBezTo>
                      <a:pt x="1347" y="715109"/>
                      <a:pt x="-2654" y="626717"/>
                      <a:pt x="4966" y="539182"/>
                    </a:cubicBezTo>
                    <a:cubicBezTo>
                      <a:pt x="10205" y="478793"/>
                      <a:pt x="8776" y="418309"/>
                      <a:pt x="14586" y="358397"/>
                    </a:cubicBezTo>
                    <a:cubicBezTo>
                      <a:pt x="22683" y="276101"/>
                      <a:pt x="30779" y="193996"/>
                      <a:pt x="32684" y="111319"/>
                    </a:cubicBezTo>
                    <a:cubicBezTo>
                      <a:pt x="34018" y="110842"/>
                      <a:pt x="35256" y="110176"/>
                      <a:pt x="36399" y="109509"/>
                    </a:cubicBezTo>
                    <a:cubicBezTo>
                      <a:pt x="43638" y="94459"/>
                      <a:pt x="36589" y="78267"/>
                      <a:pt x="40399" y="62932"/>
                    </a:cubicBezTo>
                    <a:cubicBezTo>
                      <a:pt x="45733" y="-29"/>
                      <a:pt x="45733" y="-410"/>
                      <a:pt x="110503" y="67"/>
                    </a:cubicBezTo>
                    <a:cubicBezTo>
                      <a:pt x="207278" y="924"/>
                      <a:pt x="303956" y="2448"/>
                      <a:pt x="400635" y="368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C71E45-396D-4C55-8656-CE9E1148D2E7}"/>
                </a:ext>
              </a:extLst>
            </p:cNvPr>
            <p:cNvSpPr/>
            <p:nvPr/>
          </p:nvSpPr>
          <p:spPr>
            <a:xfrm>
              <a:off x="7598456" y="3163726"/>
              <a:ext cx="2988" cy="26400"/>
            </a:xfrm>
            <a:custGeom>
              <a:avLst/>
              <a:gdLst>
                <a:gd name="connsiteX0" fmla="*/ 4001 w 5271"/>
                <a:gd name="connsiteY0" fmla="*/ 0 h 46577"/>
                <a:gd name="connsiteX1" fmla="*/ 0 w 5271"/>
                <a:gd name="connsiteY1" fmla="*/ 46577 h 46577"/>
                <a:gd name="connsiteX2" fmla="*/ 4001 w 5271"/>
                <a:gd name="connsiteY2" fmla="*/ 0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" h="46577">
                  <a:moveTo>
                    <a:pt x="4001" y="0"/>
                  </a:moveTo>
                  <a:cubicBezTo>
                    <a:pt x="3620" y="15621"/>
                    <a:pt x="9049" y="31718"/>
                    <a:pt x="0" y="46577"/>
                  </a:cubicBezTo>
                  <a:cubicBezTo>
                    <a:pt x="2381" y="31147"/>
                    <a:pt x="-3238" y="14954"/>
                    <a:pt x="4001" y="0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1D22F84-561D-4AB1-B4BC-FA7CE3487BB3}"/>
                </a:ext>
              </a:extLst>
            </p:cNvPr>
            <p:cNvGrpSpPr/>
            <p:nvPr/>
          </p:nvGrpSpPr>
          <p:grpSpPr>
            <a:xfrm>
              <a:off x="5278950" y="1614258"/>
              <a:ext cx="1722224" cy="1677885"/>
              <a:chOff x="5278950" y="1614258"/>
              <a:chExt cx="1722224" cy="167788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7139794-0569-41E5-BA07-C338B2D73378}"/>
                  </a:ext>
                </a:extLst>
              </p:cNvPr>
              <p:cNvSpPr/>
              <p:nvPr/>
            </p:nvSpPr>
            <p:spPr>
              <a:xfrm>
                <a:off x="5485074" y="1614258"/>
                <a:ext cx="1332356" cy="1674256"/>
              </a:xfrm>
              <a:custGeom>
                <a:avLst/>
                <a:gdLst>
                  <a:gd name="connsiteX0" fmla="*/ 617887 w 2350671"/>
                  <a:gd name="connsiteY0" fmla="*/ 2909364 h 2953884"/>
                  <a:gd name="connsiteX1" fmla="*/ 587121 w 2350671"/>
                  <a:gd name="connsiteY1" fmla="*/ 2937463 h 2953884"/>
                  <a:gd name="connsiteX2" fmla="*/ 265747 w 2350671"/>
                  <a:gd name="connsiteY2" fmla="*/ 2953750 h 2953884"/>
                  <a:gd name="connsiteX3" fmla="*/ 243459 w 2350671"/>
                  <a:gd name="connsiteY3" fmla="*/ 2937558 h 2953884"/>
                  <a:gd name="connsiteX4" fmla="*/ 234696 w 2350671"/>
                  <a:gd name="connsiteY4" fmla="*/ 2908030 h 2953884"/>
                  <a:gd name="connsiteX5" fmla="*/ 206978 w 2350671"/>
                  <a:gd name="connsiteY5" fmla="*/ 2477786 h 2953884"/>
                  <a:gd name="connsiteX6" fmla="*/ 191167 w 2350671"/>
                  <a:gd name="connsiteY6" fmla="*/ 2216610 h 2953884"/>
                  <a:gd name="connsiteX7" fmla="*/ 187547 w 2350671"/>
                  <a:gd name="connsiteY7" fmla="*/ 2173177 h 2953884"/>
                  <a:gd name="connsiteX8" fmla="*/ 217170 w 2350671"/>
                  <a:gd name="connsiteY8" fmla="*/ 2079260 h 2953884"/>
                  <a:gd name="connsiteX9" fmla="*/ 587216 w 2350671"/>
                  <a:gd name="connsiteY9" fmla="*/ 1557385 h 2953884"/>
                  <a:gd name="connsiteX10" fmla="*/ 719614 w 2350671"/>
                  <a:gd name="connsiteY10" fmla="*/ 1368885 h 2953884"/>
                  <a:gd name="connsiteX11" fmla="*/ 548449 w 2350671"/>
                  <a:gd name="connsiteY11" fmla="*/ 1509760 h 2953884"/>
                  <a:gd name="connsiteX12" fmla="*/ 339280 w 2350671"/>
                  <a:gd name="connsiteY12" fmla="*/ 1682639 h 2953884"/>
                  <a:gd name="connsiteX13" fmla="*/ 302800 w 2350671"/>
                  <a:gd name="connsiteY13" fmla="*/ 1710738 h 2953884"/>
                  <a:gd name="connsiteX14" fmla="*/ 275749 w 2350671"/>
                  <a:gd name="connsiteY14" fmla="*/ 1699975 h 2953884"/>
                  <a:gd name="connsiteX15" fmla="*/ 245745 w 2350671"/>
                  <a:gd name="connsiteY15" fmla="*/ 1540717 h 2953884"/>
                  <a:gd name="connsiteX16" fmla="*/ 210407 w 2350671"/>
                  <a:gd name="connsiteY16" fmla="*/ 1345740 h 2953884"/>
                  <a:gd name="connsiteX17" fmla="*/ 198691 w 2350671"/>
                  <a:gd name="connsiteY17" fmla="*/ 1276588 h 2953884"/>
                  <a:gd name="connsiteX18" fmla="*/ 228790 w 2350671"/>
                  <a:gd name="connsiteY18" fmla="*/ 1227915 h 2953884"/>
                  <a:gd name="connsiteX19" fmla="*/ 452914 w 2350671"/>
                  <a:gd name="connsiteY19" fmla="*/ 1117997 h 2953884"/>
                  <a:gd name="connsiteX20" fmla="*/ 668750 w 2350671"/>
                  <a:gd name="connsiteY20" fmla="*/ 1013508 h 2953884"/>
                  <a:gd name="connsiteX21" fmla="*/ 708184 w 2350671"/>
                  <a:gd name="connsiteY21" fmla="*/ 999411 h 2953884"/>
                  <a:gd name="connsiteX22" fmla="*/ 833342 w 2350671"/>
                  <a:gd name="connsiteY22" fmla="*/ 939784 h 2953884"/>
                  <a:gd name="connsiteX23" fmla="*/ 664940 w 2350671"/>
                  <a:gd name="connsiteY23" fmla="*/ 944832 h 2953884"/>
                  <a:gd name="connsiteX24" fmla="*/ 248507 w 2350671"/>
                  <a:gd name="connsiteY24" fmla="*/ 966930 h 2953884"/>
                  <a:gd name="connsiteX25" fmla="*/ 103346 w 2350671"/>
                  <a:gd name="connsiteY25" fmla="*/ 975408 h 2953884"/>
                  <a:gd name="connsiteX26" fmla="*/ 81724 w 2350671"/>
                  <a:gd name="connsiteY26" fmla="*/ 958453 h 2953884"/>
                  <a:gd name="connsiteX27" fmla="*/ 35147 w 2350671"/>
                  <a:gd name="connsiteY27" fmla="*/ 615648 h 2953884"/>
                  <a:gd name="connsiteX28" fmla="*/ 2191 w 2350671"/>
                  <a:gd name="connsiteY28" fmla="*/ 378381 h 2953884"/>
                  <a:gd name="connsiteX29" fmla="*/ 0 w 2350671"/>
                  <a:gd name="connsiteY29" fmla="*/ 345996 h 2953884"/>
                  <a:gd name="connsiteX30" fmla="*/ 123349 w 2350671"/>
                  <a:gd name="connsiteY30" fmla="*/ 388287 h 2953884"/>
                  <a:gd name="connsiteX31" fmla="*/ 723138 w 2350671"/>
                  <a:gd name="connsiteY31" fmla="*/ 597456 h 2953884"/>
                  <a:gd name="connsiteX32" fmla="*/ 1051370 w 2350671"/>
                  <a:gd name="connsiteY32" fmla="*/ 711756 h 2953884"/>
                  <a:gd name="connsiteX33" fmla="*/ 1140523 w 2350671"/>
                  <a:gd name="connsiteY33" fmla="*/ 717185 h 2953884"/>
                  <a:gd name="connsiteX34" fmla="*/ 1269873 w 2350671"/>
                  <a:gd name="connsiteY34" fmla="*/ 665845 h 2953884"/>
                  <a:gd name="connsiteX35" fmla="*/ 1791081 w 2350671"/>
                  <a:gd name="connsiteY35" fmla="*/ 152638 h 2953884"/>
                  <a:gd name="connsiteX36" fmla="*/ 1832229 w 2350671"/>
                  <a:gd name="connsiteY36" fmla="*/ 111966 h 2953884"/>
                  <a:gd name="connsiteX37" fmla="*/ 1990249 w 2350671"/>
                  <a:gd name="connsiteY37" fmla="*/ 25956 h 2953884"/>
                  <a:gd name="connsiteX38" fmla="*/ 2096262 w 2350671"/>
                  <a:gd name="connsiteY38" fmla="*/ 1572 h 2953884"/>
                  <a:gd name="connsiteX39" fmla="*/ 2124933 w 2350671"/>
                  <a:gd name="connsiteY39" fmla="*/ 16145 h 2953884"/>
                  <a:gd name="connsiteX40" fmla="*/ 2347341 w 2350671"/>
                  <a:gd name="connsiteY40" fmla="*/ 600789 h 2953884"/>
                  <a:gd name="connsiteX41" fmla="*/ 2340007 w 2350671"/>
                  <a:gd name="connsiteY41" fmla="*/ 638889 h 2953884"/>
                  <a:gd name="connsiteX42" fmla="*/ 2208657 w 2350671"/>
                  <a:gd name="connsiteY42" fmla="*/ 780907 h 2953884"/>
                  <a:gd name="connsiteX43" fmla="*/ 2137791 w 2350671"/>
                  <a:gd name="connsiteY43" fmla="*/ 810625 h 2953884"/>
                  <a:gd name="connsiteX44" fmla="*/ 1790986 w 2350671"/>
                  <a:gd name="connsiteY44" fmla="*/ 876729 h 2953884"/>
                  <a:gd name="connsiteX45" fmla="*/ 1408462 w 2350671"/>
                  <a:gd name="connsiteY45" fmla="*/ 948928 h 2953884"/>
                  <a:gd name="connsiteX46" fmla="*/ 1409033 w 2350671"/>
                  <a:gd name="connsiteY46" fmla="*/ 983409 h 2953884"/>
                  <a:gd name="connsiteX47" fmla="*/ 1610677 w 2350671"/>
                  <a:gd name="connsiteY47" fmla="*/ 1179433 h 2953884"/>
                  <a:gd name="connsiteX48" fmla="*/ 1880235 w 2350671"/>
                  <a:gd name="connsiteY48" fmla="*/ 1441180 h 2953884"/>
                  <a:gd name="connsiteX49" fmla="*/ 1880045 w 2350671"/>
                  <a:gd name="connsiteY49" fmla="*/ 1492806 h 2953884"/>
                  <a:gd name="connsiteX50" fmla="*/ 1699546 w 2350671"/>
                  <a:gd name="connsiteY50" fmla="*/ 1647111 h 2953884"/>
                  <a:gd name="connsiteX51" fmla="*/ 1519333 w 2350671"/>
                  <a:gd name="connsiteY51" fmla="*/ 1801892 h 2953884"/>
                  <a:gd name="connsiteX52" fmla="*/ 1465136 w 2350671"/>
                  <a:gd name="connsiteY52" fmla="*/ 1846659 h 2953884"/>
                  <a:gd name="connsiteX53" fmla="*/ 1421606 w 2350671"/>
                  <a:gd name="connsiteY53" fmla="*/ 1834467 h 2953884"/>
                  <a:gd name="connsiteX54" fmla="*/ 1333405 w 2350671"/>
                  <a:gd name="connsiteY54" fmla="*/ 1580245 h 2953884"/>
                  <a:gd name="connsiteX55" fmla="*/ 1152811 w 2350671"/>
                  <a:gd name="connsiteY55" fmla="*/ 1078659 h 2953884"/>
                  <a:gd name="connsiteX56" fmla="*/ 1134999 w 2350671"/>
                  <a:gd name="connsiteY56" fmla="*/ 1041702 h 2953884"/>
                  <a:gd name="connsiteX57" fmla="*/ 1027843 w 2350671"/>
                  <a:gd name="connsiteY57" fmla="*/ 1285732 h 2953884"/>
                  <a:gd name="connsiteX58" fmla="*/ 887063 w 2350671"/>
                  <a:gd name="connsiteY58" fmla="*/ 1607677 h 2953884"/>
                  <a:gd name="connsiteX59" fmla="*/ 717423 w 2350671"/>
                  <a:gd name="connsiteY59" fmla="*/ 1996583 h 2953884"/>
                  <a:gd name="connsiteX60" fmla="*/ 695420 w 2350671"/>
                  <a:gd name="connsiteY60" fmla="*/ 2045160 h 2953884"/>
                  <a:gd name="connsiteX61" fmla="*/ 667798 w 2350671"/>
                  <a:gd name="connsiteY61" fmla="*/ 2158794 h 2953884"/>
                  <a:gd name="connsiteX62" fmla="*/ 660178 w 2350671"/>
                  <a:gd name="connsiteY62" fmla="*/ 2279380 h 2953884"/>
                  <a:gd name="connsiteX63" fmla="*/ 643223 w 2350671"/>
                  <a:gd name="connsiteY63" fmla="*/ 2585609 h 2953884"/>
                  <a:gd name="connsiteX64" fmla="*/ 631698 w 2350671"/>
                  <a:gd name="connsiteY64" fmla="*/ 2807541 h 2953884"/>
                  <a:gd name="connsiteX65" fmla="*/ 625888 w 2350671"/>
                  <a:gd name="connsiteY65" fmla="*/ 2889456 h 2953884"/>
                  <a:gd name="connsiteX66" fmla="*/ 617887 w 2350671"/>
                  <a:gd name="connsiteY66" fmla="*/ 2909364 h 295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350671" h="2953884">
                    <a:moveTo>
                      <a:pt x="617887" y="2909364"/>
                    </a:moveTo>
                    <a:cubicBezTo>
                      <a:pt x="618554" y="2930795"/>
                      <a:pt x="607981" y="2936605"/>
                      <a:pt x="587121" y="2937463"/>
                    </a:cubicBezTo>
                    <a:cubicBezTo>
                      <a:pt x="479965" y="2941844"/>
                      <a:pt x="372809" y="2947559"/>
                      <a:pt x="265747" y="2953750"/>
                    </a:cubicBezTo>
                    <a:cubicBezTo>
                      <a:pt x="251841" y="2954512"/>
                      <a:pt x="244030" y="2952417"/>
                      <a:pt x="243459" y="2937558"/>
                    </a:cubicBezTo>
                    <a:cubicBezTo>
                      <a:pt x="235744" y="2929176"/>
                      <a:pt x="235458" y="2918603"/>
                      <a:pt x="234696" y="2908030"/>
                    </a:cubicBezTo>
                    <a:cubicBezTo>
                      <a:pt x="224314" y="2764679"/>
                      <a:pt x="216694" y="2621137"/>
                      <a:pt x="206978" y="2477786"/>
                    </a:cubicBezTo>
                    <a:cubicBezTo>
                      <a:pt x="201073" y="2390823"/>
                      <a:pt x="195644" y="2303764"/>
                      <a:pt x="191167" y="2216610"/>
                    </a:cubicBezTo>
                    <a:cubicBezTo>
                      <a:pt x="190405" y="2202037"/>
                      <a:pt x="188404" y="2187655"/>
                      <a:pt x="187547" y="2173177"/>
                    </a:cubicBezTo>
                    <a:cubicBezTo>
                      <a:pt x="183452" y="2137458"/>
                      <a:pt x="196501" y="2108311"/>
                      <a:pt x="217170" y="2079260"/>
                    </a:cubicBezTo>
                    <a:cubicBezTo>
                      <a:pt x="340900" y="1905619"/>
                      <a:pt x="464248" y="1731502"/>
                      <a:pt x="587216" y="1557385"/>
                    </a:cubicBezTo>
                    <a:cubicBezTo>
                      <a:pt x="632174" y="1493663"/>
                      <a:pt x="677228" y="1430036"/>
                      <a:pt x="719614" y="1368885"/>
                    </a:cubicBezTo>
                    <a:cubicBezTo>
                      <a:pt x="665512" y="1415844"/>
                      <a:pt x="606171" y="1461850"/>
                      <a:pt x="548449" y="1509760"/>
                    </a:cubicBezTo>
                    <a:cubicBezTo>
                      <a:pt x="478822" y="1567482"/>
                      <a:pt x="408908" y="1624917"/>
                      <a:pt x="339280" y="1682639"/>
                    </a:cubicBezTo>
                    <a:cubicBezTo>
                      <a:pt x="327470" y="1692450"/>
                      <a:pt x="315468" y="1702070"/>
                      <a:pt x="302800" y="1710738"/>
                    </a:cubicBezTo>
                    <a:cubicBezTo>
                      <a:pt x="287084" y="1721406"/>
                      <a:pt x="279559" y="1718453"/>
                      <a:pt x="275749" y="1699975"/>
                    </a:cubicBezTo>
                    <a:cubicBezTo>
                      <a:pt x="264700" y="1647111"/>
                      <a:pt x="255270" y="1593866"/>
                      <a:pt x="245745" y="1540717"/>
                    </a:cubicBezTo>
                    <a:cubicBezTo>
                      <a:pt x="234029" y="1475756"/>
                      <a:pt x="223361" y="1410510"/>
                      <a:pt x="210407" y="1345740"/>
                    </a:cubicBezTo>
                    <a:cubicBezTo>
                      <a:pt x="205835" y="1322880"/>
                      <a:pt x="202597" y="1299639"/>
                      <a:pt x="198691" y="1276588"/>
                    </a:cubicBezTo>
                    <a:cubicBezTo>
                      <a:pt x="194501" y="1251728"/>
                      <a:pt x="202311" y="1240774"/>
                      <a:pt x="228790" y="1227915"/>
                    </a:cubicBezTo>
                    <a:cubicBezTo>
                      <a:pt x="303752" y="1191720"/>
                      <a:pt x="378523" y="1155144"/>
                      <a:pt x="452914" y="1117997"/>
                    </a:cubicBezTo>
                    <a:cubicBezTo>
                      <a:pt x="524447" y="1082278"/>
                      <a:pt x="597503" y="1049798"/>
                      <a:pt x="668750" y="1013508"/>
                    </a:cubicBezTo>
                    <a:cubicBezTo>
                      <a:pt x="681419" y="1007031"/>
                      <a:pt x="695706" y="1005983"/>
                      <a:pt x="708184" y="999411"/>
                    </a:cubicBezTo>
                    <a:cubicBezTo>
                      <a:pt x="752570" y="985409"/>
                      <a:pt x="791909" y="960834"/>
                      <a:pt x="833342" y="939784"/>
                    </a:cubicBezTo>
                    <a:cubicBezTo>
                      <a:pt x="776669" y="935498"/>
                      <a:pt x="720852" y="942070"/>
                      <a:pt x="664940" y="944832"/>
                    </a:cubicBezTo>
                    <a:cubicBezTo>
                      <a:pt x="526066" y="951690"/>
                      <a:pt x="387287" y="959501"/>
                      <a:pt x="248507" y="966930"/>
                    </a:cubicBezTo>
                    <a:cubicBezTo>
                      <a:pt x="200120" y="969502"/>
                      <a:pt x="151638" y="971883"/>
                      <a:pt x="103346" y="975408"/>
                    </a:cubicBezTo>
                    <a:cubicBezTo>
                      <a:pt x="89535" y="976360"/>
                      <a:pt x="83725" y="973979"/>
                      <a:pt x="81724" y="958453"/>
                    </a:cubicBezTo>
                    <a:cubicBezTo>
                      <a:pt x="66865" y="844058"/>
                      <a:pt x="50863" y="729853"/>
                      <a:pt x="35147" y="615648"/>
                    </a:cubicBezTo>
                    <a:cubicBezTo>
                      <a:pt x="24194" y="536591"/>
                      <a:pt x="13049" y="457533"/>
                      <a:pt x="2191" y="378381"/>
                    </a:cubicBezTo>
                    <a:cubicBezTo>
                      <a:pt x="857" y="368856"/>
                      <a:pt x="857" y="359140"/>
                      <a:pt x="0" y="345996"/>
                    </a:cubicBezTo>
                    <a:cubicBezTo>
                      <a:pt x="42481" y="360569"/>
                      <a:pt x="82963" y="374285"/>
                      <a:pt x="123349" y="388287"/>
                    </a:cubicBezTo>
                    <a:cubicBezTo>
                      <a:pt x="323279" y="457914"/>
                      <a:pt x="523208" y="527733"/>
                      <a:pt x="723138" y="597456"/>
                    </a:cubicBezTo>
                    <a:cubicBezTo>
                      <a:pt x="832485" y="635651"/>
                      <a:pt x="941832" y="674132"/>
                      <a:pt x="1051370" y="711756"/>
                    </a:cubicBezTo>
                    <a:cubicBezTo>
                      <a:pt x="1080135" y="721662"/>
                      <a:pt x="1110806" y="715947"/>
                      <a:pt x="1140523" y="717185"/>
                    </a:cubicBezTo>
                    <a:cubicBezTo>
                      <a:pt x="1216152" y="720423"/>
                      <a:pt x="1215866" y="719090"/>
                      <a:pt x="1269873" y="665845"/>
                    </a:cubicBezTo>
                    <a:cubicBezTo>
                      <a:pt x="1443418" y="494586"/>
                      <a:pt x="1617250" y="323612"/>
                      <a:pt x="1791081" y="152638"/>
                    </a:cubicBezTo>
                    <a:cubicBezTo>
                      <a:pt x="1804892" y="139113"/>
                      <a:pt x="1820989" y="127302"/>
                      <a:pt x="1832229" y="111966"/>
                    </a:cubicBezTo>
                    <a:cubicBezTo>
                      <a:pt x="1871567" y="58055"/>
                      <a:pt x="1927003" y="36147"/>
                      <a:pt x="1990249" y="25956"/>
                    </a:cubicBezTo>
                    <a:cubicBezTo>
                      <a:pt x="2025968" y="20145"/>
                      <a:pt x="2061115" y="10525"/>
                      <a:pt x="2096262" y="1572"/>
                    </a:cubicBezTo>
                    <a:cubicBezTo>
                      <a:pt x="2111311" y="-2238"/>
                      <a:pt x="2118932" y="238"/>
                      <a:pt x="2124933" y="16145"/>
                    </a:cubicBezTo>
                    <a:cubicBezTo>
                      <a:pt x="2198561" y="211217"/>
                      <a:pt x="2272856" y="406098"/>
                      <a:pt x="2347341" y="600789"/>
                    </a:cubicBezTo>
                    <a:cubicBezTo>
                      <a:pt x="2353056" y="615839"/>
                      <a:pt x="2351913" y="626507"/>
                      <a:pt x="2340007" y="638889"/>
                    </a:cubicBezTo>
                    <a:cubicBezTo>
                      <a:pt x="2295239" y="685371"/>
                      <a:pt x="2250377" y="731853"/>
                      <a:pt x="2208657" y="780907"/>
                    </a:cubicBezTo>
                    <a:cubicBezTo>
                      <a:pt x="2188655" y="804339"/>
                      <a:pt x="2162937" y="805767"/>
                      <a:pt x="2137791" y="810625"/>
                    </a:cubicBezTo>
                    <a:cubicBezTo>
                      <a:pt x="2022348" y="833295"/>
                      <a:pt x="1906619" y="854821"/>
                      <a:pt x="1790986" y="876729"/>
                    </a:cubicBezTo>
                    <a:cubicBezTo>
                      <a:pt x="1663446" y="900827"/>
                      <a:pt x="1535906" y="924925"/>
                      <a:pt x="1408462" y="948928"/>
                    </a:cubicBezTo>
                    <a:cubicBezTo>
                      <a:pt x="1392364" y="960739"/>
                      <a:pt x="1395699" y="970455"/>
                      <a:pt x="1409033" y="983409"/>
                    </a:cubicBezTo>
                    <a:cubicBezTo>
                      <a:pt x="1476375" y="1048655"/>
                      <a:pt x="1542383" y="1115235"/>
                      <a:pt x="1610677" y="1179433"/>
                    </a:cubicBezTo>
                    <a:cubicBezTo>
                      <a:pt x="1701927" y="1265254"/>
                      <a:pt x="1789748" y="1354503"/>
                      <a:pt x="1880235" y="1441180"/>
                    </a:cubicBezTo>
                    <a:cubicBezTo>
                      <a:pt x="1902143" y="1462230"/>
                      <a:pt x="1903000" y="1471755"/>
                      <a:pt x="1880045" y="1492806"/>
                    </a:cubicBezTo>
                    <a:cubicBezTo>
                      <a:pt x="1821656" y="1546336"/>
                      <a:pt x="1759458" y="1595390"/>
                      <a:pt x="1699546" y="1647111"/>
                    </a:cubicBezTo>
                    <a:cubicBezTo>
                      <a:pt x="1639634" y="1698927"/>
                      <a:pt x="1578293" y="1748933"/>
                      <a:pt x="1519333" y="1801892"/>
                    </a:cubicBezTo>
                    <a:cubicBezTo>
                      <a:pt x="1501902" y="1817513"/>
                      <a:pt x="1482947" y="1831419"/>
                      <a:pt x="1465136" y="1846659"/>
                    </a:cubicBezTo>
                    <a:cubicBezTo>
                      <a:pt x="1444752" y="1864185"/>
                      <a:pt x="1430084" y="1860090"/>
                      <a:pt x="1421606" y="1834467"/>
                    </a:cubicBezTo>
                    <a:cubicBezTo>
                      <a:pt x="1393507" y="1749314"/>
                      <a:pt x="1363218" y="1664827"/>
                      <a:pt x="1333405" y="1580245"/>
                    </a:cubicBezTo>
                    <a:cubicBezTo>
                      <a:pt x="1274445" y="1412605"/>
                      <a:pt x="1218152" y="1244013"/>
                      <a:pt x="1152811" y="1078659"/>
                    </a:cubicBezTo>
                    <a:cubicBezTo>
                      <a:pt x="1148048" y="1066657"/>
                      <a:pt x="1142524" y="1055037"/>
                      <a:pt x="1134999" y="1041702"/>
                    </a:cubicBezTo>
                    <a:cubicBezTo>
                      <a:pt x="1098614" y="1123902"/>
                      <a:pt x="1062514" y="1204579"/>
                      <a:pt x="1027843" y="1285732"/>
                    </a:cubicBezTo>
                    <a:cubicBezTo>
                      <a:pt x="981837" y="1393460"/>
                      <a:pt x="934022" y="1500330"/>
                      <a:pt x="887063" y="1607677"/>
                    </a:cubicBezTo>
                    <a:cubicBezTo>
                      <a:pt x="830389" y="1737217"/>
                      <a:pt x="773716" y="1866852"/>
                      <a:pt x="717423" y="1996583"/>
                    </a:cubicBezTo>
                    <a:cubicBezTo>
                      <a:pt x="710374" y="2012871"/>
                      <a:pt x="703802" y="2029444"/>
                      <a:pt x="695420" y="2045160"/>
                    </a:cubicBezTo>
                    <a:cubicBezTo>
                      <a:pt x="676465" y="2080689"/>
                      <a:pt x="664273" y="2117741"/>
                      <a:pt x="667798" y="2158794"/>
                    </a:cubicBezTo>
                    <a:cubicBezTo>
                      <a:pt x="665893" y="2199085"/>
                      <a:pt x="662083" y="2239185"/>
                      <a:pt x="660178" y="2279380"/>
                    </a:cubicBezTo>
                    <a:cubicBezTo>
                      <a:pt x="655320" y="2381488"/>
                      <a:pt x="648557" y="2483596"/>
                      <a:pt x="643223" y="2585609"/>
                    </a:cubicBezTo>
                    <a:cubicBezTo>
                      <a:pt x="639318" y="2659618"/>
                      <a:pt x="632270" y="2733437"/>
                      <a:pt x="631698" y="2807541"/>
                    </a:cubicBezTo>
                    <a:cubicBezTo>
                      <a:pt x="631507" y="2835069"/>
                      <a:pt x="627888" y="2862215"/>
                      <a:pt x="625888" y="2889456"/>
                    </a:cubicBezTo>
                    <a:cubicBezTo>
                      <a:pt x="625316" y="2897077"/>
                      <a:pt x="623792" y="2904125"/>
                      <a:pt x="617887" y="29093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DACF685-0BAA-4BB6-B3E1-102E3D14FB93}"/>
                  </a:ext>
                </a:extLst>
              </p:cNvPr>
              <p:cNvSpPr/>
              <p:nvPr/>
            </p:nvSpPr>
            <p:spPr>
              <a:xfrm>
                <a:off x="5859091" y="2126303"/>
                <a:ext cx="1142083" cy="712237"/>
              </a:xfrm>
              <a:custGeom>
                <a:avLst/>
                <a:gdLst>
                  <a:gd name="connsiteX0" fmla="*/ 1826 w 2014972"/>
                  <a:gd name="connsiteY0" fmla="*/ 1246631 h 1256598"/>
                  <a:gd name="connsiteX1" fmla="*/ 30877 w 2014972"/>
                  <a:gd name="connsiteY1" fmla="*/ 1134236 h 1256598"/>
                  <a:gd name="connsiteX2" fmla="*/ 224520 w 2014972"/>
                  <a:gd name="connsiteY2" fmla="*/ 692562 h 1256598"/>
                  <a:gd name="connsiteX3" fmla="*/ 380349 w 2014972"/>
                  <a:gd name="connsiteY3" fmla="*/ 334707 h 1256598"/>
                  <a:gd name="connsiteX4" fmla="*/ 473218 w 2014972"/>
                  <a:gd name="connsiteY4" fmla="*/ 125062 h 1256598"/>
                  <a:gd name="connsiteX5" fmla="*/ 513223 w 2014972"/>
                  <a:gd name="connsiteY5" fmla="*/ 207263 h 1256598"/>
                  <a:gd name="connsiteX6" fmla="*/ 616855 w 2014972"/>
                  <a:gd name="connsiteY6" fmla="*/ 491584 h 1256598"/>
                  <a:gd name="connsiteX7" fmla="*/ 759063 w 2014972"/>
                  <a:gd name="connsiteY7" fmla="*/ 903921 h 1256598"/>
                  <a:gd name="connsiteX8" fmla="*/ 764112 w 2014972"/>
                  <a:gd name="connsiteY8" fmla="*/ 914875 h 1256598"/>
                  <a:gd name="connsiteX9" fmla="*/ 815547 w 2014972"/>
                  <a:gd name="connsiteY9" fmla="*/ 925638 h 1256598"/>
                  <a:gd name="connsiteX10" fmla="*/ 1147588 w 2014972"/>
                  <a:gd name="connsiteY10" fmla="*/ 642174 h 1256598"/>
                  <a:gd name="connsiteX11" fmla="*/ 1222264 w 2014972"/>
                  <a:gd name="connsiteY11" fmla="*/ 578547 h 1256598"/>
                  <a:gd name="connsiteX12" fmla="*/ 1223598 w 2014972"/>
                  <a:gd name="connsiteY12" fmla="*/ 549877 h 1256598"/>
                  <a:gd name="connsiteX13" fmla="*/ 870316 w 2014972"/>
                  <a:gd name="connsiteY13" fmla="*/ 207453 h 1256598"/>
                  <a:gd name="connsiteX14" fmla="*/ 725059 w 2014972"/>
                  <a:gd name="connsiteY14" fmla="*/ 54291 h 1256598"/>
                  <a:gd name="connsiteX15" fmla="*/ 748491 w 2014972"/>
                  <a:gd name="connsiteY15" fmla="*/ 45719 h 1256598"/>
                  <a:gd name="connsiteX16" fmla="*/ 861552 w 2014972"/>
                  <a:gd name="connsiteY16" fmla="*/ 42290 h 1256598"/>
                  <a:gd name="connsiteX17" fmla="*/ 1047576 w 2014972"/>
                  <a:gd name="connsiteY17" fmla="*/ 29812 h 1256598"/>
                  <a:gd name="connsiteX18" fmla="*/ 1407716 w 2014972"/>
                  <a:gd name="connsiteY18" fmla="*/ 6190 h 1256598"/>
                  <a:gd name="connsiteX19" fmla="*/ 1497156 w 2014972"/>
                  <a:gd name="connsiteY19" fmla="*/ 189 h 1256598"/>
                  <a:gd name="connsiteX20" fmla="*/ 1522397 w 2014972"/>
                  <a:gd name="connsiteY20" fmla="*/ 20097 h 1256598"/>
                  <a:gd name="connsiteX21" fmla="*/ 1753664 w 2014972"/>
                  <a:gd name="connsiteY21" fmla="*/ 555973 h 1256598"/>
                  <a:gd name="connsiteX22" fmla="*/ 2010363 w 2014972"/>
                  <a:gd name="connsiteY22" fmla="*/ 1149476 h 1256598"/>
                  <a:gd name="connsiteX23" fmla="*/ 1995409 w 2014972"/>
                  <a:gd name="connsiteY23" fmla="*/ 1174431 h 1256598"/>
                  <a:gd name="connsiteX24" fmla="*/ 1816148 w 2014972"/>
                  <a:gd name="connsiteY24" fmla="*/ 1179765 h 1256598"/>
                  <a:gd name="connsiteX25" fmla="*/ 1808718 w 2014972"/>
                  <a:gd name="connsiteY25" fmla="*/ 1152905 h 1256598"/>
                  <a:gd name="connsiteX26" fmla="*/ 1793574 w 2014972"/>
                  <a:gd name="connsiteY26" fmla="*/ 1092707 h 1256598"/>
                  <a:gd name="connsiteX27" fmla="*/ 1665939 w 2014972"/>
                  <a:gd name="connsiteY27" fmla="*/ 836865 h 1256598"/>
                  <a:gd name="connsiteX28" fmla="*/ 1654985 w 2014972"/>
                  <a:gd name="connsiteY28" fmla="*/ 821244 h 1256598"/>
                  <a:gd name="connsiteX29" fmla="*/ 1627934 w 2014972"/>
                  <a:gd name="connsiteY29" fmla="*/ 767809 h 1256598"/>
                  <a:gd name="connsiteX30" fmla="*/ 1505919 w 2014972"/>
                  <a:gd name="connsiteY30" fmla="*/ 460056 h 1256598"/>
                  <a:gd name="connsiteX31" fmla="*/ 1450769 w 2014972"/>
                  <a:gd name="connsiteY31" fmla="*/ 320610 h 1256598"/>
                  <a:gd name="connsiteX32" fmla="*/ 1440291 w 2014972"/>
                  <a:gd name="connsiteY32" fmla="*/ 305942 h 1256598"/>
                  <a:gd name="connsiteX33" fmla="*/ 1416765 w 2014972"/>
                  <a:gd name="connsiteY33" fmla="*/ 360044 h 1256598"/>
                  <a:gd name="connsiteX34" fmla="*/ 1313514 w 2014972"/>
                  <a:gd name="connsiteY34" fmla="*/ 623505 h 1256598"/>
                  <a:gd name="connsiteX35" fmla="*/ 1211787 w 2014972"/>
                  <a:gd name="connsiteY35" fmla="*/ 884967 h 1256598"/>
                  <a:gd name="connsiteX36" fmla="*/ 1179307 w 2014972"/>
                  <a:gd name="connsiteY36" fmla="*/ 972406 h 1256598"/>
                  <a:gd name="connsiteX37" fmla="*/ 1162066 w 2014972"/>
                  <a:gd name="connsiteY37" fmla="*/ 991170 h 1256598"/>
                  <a:gd name="connsiteX38" fmla="*/ 1040623 w 2014972"/>
                  <a:gd name="connsiteY38" fmla="*/ 1198244 h 1256598"/>
                  <a:gd name="connsiteX39" fmla="*/ 989378 w 2014972"/>
                  <a:gd name="connsiteY39" fmla="*/ 1227486 h 1256598"/>
                  <a:gd name="connsiteX40" fmla="*/ 635905 w 2014972"/>
                  <a:gd name="connsiteY40" fmla="*/ 1237677 h 1256598"/>
                  <a:gd name="connsiteX41" fmla="*/ 306626 w 2014972"/>
                  <a:gd name="connsiteY41" fmla="*/ 1247679 h 1256598"/>
                  <a:gd name="connsiteX42" fmla="*/ 37926 w 2014972"/>
                  <a:gd name="connsiteY42" fmla="*/ 1256061 h 1256598"/>
                  <a:gd name="connsiteX43" fmla="*/ 1826 w 2014972"/>
                  <a:gd name="connsiteY43" fmla="*/ 1246631 h 125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014972" h="1256598">
                    <a:moveTo>
                      <a:pt x="1826" y="1246631"/>
                    </a:moveTo>
                    <a:cubicBezTo>
                      <a:pt x="-6461" y="1204530"/>
                      <a:pt x="15256" y="1170050"/>
                      <a:pt x="30877" y="1134236"/>
                    </a:cubicBezTo>
                    <a:cubicBezTo>
                      <a:pt x="95266" y="986884"/>
                      <a:pt x="160131" y="839818"/>
                      <a:pt x="224520" y="692562"/>
                    </a:cubicBezTo>
                    <a:cubicBezTo>
                      <a:pt x="276622" y="573309"/>
                      <a:pt x="328248" y="453865"/>
                      <a:pt x="380349" y="334707"/>
                    </a:cubicBezTo>
                    <a:cubicBezTo>
                      <a:pt x="410734" y="265270"/>
                      <a:pt x="441690" y="196119"/>
                      <a:pt x="473218" y="125062"/>
                    </a:cubicBezTo>
                    <a:cubicBezTo>
                      <a:pt x="495411" y="149541"/>
                      <a:pt x="502746" y="179640"/>
                      <a:pt x="513223" y="207263"/>
                    </a:cubicBezTo>
                    <a:cubicBezTo>
                      <a:pt x="549037" y="301560"/>
                      <a:pt x="583422" y="396429"/>
                      <a:pt x="616855" y="491584"/>
                    </a:cubicBezTo>
                    <a:cubicBezTo>
                      <a:pt x="664956" y="628744"/>
                      <a:pt x="711724" y="766476"/>
                      <a:pt x="759063" y="903921"/>
                    </a:cubicBezTo>
                    <a:cubicBezTo>
                      <a:pt x="760397" y="907731"/>
                      <a:pt x="762588" y="911160"/>
                      <a:pt x="764112" y="914875"/>
                    </a:cubicBezTo>
                    <a:cubicBezTo>
                      <a:pt x="780876" y="956023"/>
                      <a:pt x="780590" y="955642"/>
                      <a:pt x="815547" y="925638"/>
                    </a:cubicBezTo>
                    <a:cubicBezTo>
                      <a:pt x="926037" y="830960"/>
                      <a:pt x="1036908" y="736662"/>
                      <a:pt x="1147588" y="642174"/>
                    </a:cubicBezTo>
                    <a:cubicBezTo>
                      <a:pt x="1172448" y="620934"/>
                      <a:pt x="1197023" y="599407"/>
                      <a:pt x="1222264" y="578547"/>
                    </a:cubicBezTo>
                    <a:cubicBezTo>
                      <a:pt x="1233980" y="568832"/>
                      <a:pt x="1235599" y="561402"/>
                      <a:pt x="1223598" y="549877"/>
                    </a:cubicBezTo>
                    <a:cubicBezTo>
                      <a:pt x="1105488" y="436149"/>
                      <a:pt x="987092" y="322611"/>
                      <a:pt x="870316" y="207453"/>
                    </a:cubicBezTo>
                    <a:cubicBezTo>
                      <a:pt x="820214" y="158114"/>
                      <a:pt x="773732" y="105250"/>
                      <a:pt x="725059" y="54291"/>
                    </a:cubicBezTo>
                    <a:cubicBezTo>
                      <a:pt x="727821" y="51624"/>
                      <a:pt x="737156" y="46481"/>
                      <a:pt x="748491" y="45719"/>
                    </a:cubicBezTo>
                    <a:cubicBezTo>
                      <a:pt x="786400" y="53053"/>
                      <a:pt x="823834" y="43433"/>
                      <a:pt x="861552" y="42290"/>
                    </a:cubicBezTo>
                    <a:cubicBezTo>
                      <a:pt x="923655" y="40290"/>
                      <a:pt x="985568" y="33908"/>
                      <a:pt x="1047576" y="29812"/>
                    </a:cubicBezTo>
                    <a:cubicBezTo>
                      <a:pt x="1167591" y="21811"/>
                      <a:pt x="1287701" y="14096"/>
                      <a:pt x="1407716" y="6190"/>
                    </a:cubicBezTo>
                    <a:cubicBezTo>
                      <a:pt x="1437529" y="4285"/>
                      <a:pt x="1467438" y="3333"/>
                      <a:pt x="1497156" y="189"/>
                    </a:cubicBezTo>
                    <a:cubicBezTo>
                      <a:pt x="1513729" y="-1525"/>
                      <a:pt x="1517444" y="8667"/>
                      <a:pt x="1522397" y="20097"/>
                    </a:cubicBezTo>
                    <a:cubicBezTo>
                      <a:pt x="1599359" y="198786"/>
                      <a:pt x="1676511" y="377379"/>
                      <a:pt x="1753664" y="555973"/>
                    </a:cubicBezTo>
                    <a:cubicBezTo>
                      <a:pt x="1839103" y="753903"/>
                      <a:pt x="1924352" y="951832"/>
                      <a:pt x="2010363" y="1149476"/>
                    </a:cubicBezTo>
                    <a:cubicBezTo>
                      <a:pt x="2018554" y="1168240"/>
                      <a:pt x="2017125" y="1174146"/>
                      <a:pt x="1995409" y="1174431"/>
                    </a:cubicBezTo>
                    <a:cubicBezTo>
                      <a:pt x="1935687" y="1175289"/>
                      <a:pt x="1875869" y="1177860"/>
                      <a:pt x="1816148" y="1179765"/>
                    </a:cubicBezTo>
                    <a:cubicBezTo>
                      <a:pt x="1807290" y="1172622"/>
                      <a:pt x="1808242" y="1162335"/>
                      <a:pt x="1808718" y="1152905"/>
                    </a:cubicBezTo>
                    <a:cubicBezTo>
                      <a:pt x="1809861" y="1131093"/>
                      <a:pt x="1803289" y="1111852"/>
                      <a:pt x="1793574" y="1092707"/>
                    </a:cubicBezTo>
                    <a:cubicBezTo>
                      <a:pt x="1750616" y="1007649"/>
                      <a:pt x="1707658" y="922590"/>
                      <a:pt x="1665939" y="836865"/>
                    </a:cubicBezTo>
                    <a:cubicBezTo>
                      <a:pt x="1663081" y="831055"/>
                      <a:pt x="1660891" y="824864"/>
                      <a:pt x="1654985" y="821244"/>
                    </a:cubicBezTo>
                    <a:cubicBezTo>
                      <a:pt x="1639745" y="806576"/>
                      <a:pt x="1634697" y="786383"/>
                      <a:pt x="1627934" y="767809"/>
                    </a:cubicBezTo>
                    <a:cubicBezTo>
                      <a:pt x="1590596" y="663891"/>
                      <a:pt x="1549353" y="561498"/>
                      <a:pt x="1505919" y="460056"/>
                    </a:cubicBezTo>
                    <a:cubicBezTo>
                      <a:pt x="1486297" y="414146"/>
                      <a:pt x="1472105" y="365949"/>
                      <a:pt x="1450769" y="320610"/>
                    </a:cubicBezTo>
                    <a:cubicBezTo>
                      <a:pt x="1448483" y="315657"/>
                      <a:pt x="1447911" y="309466"/>
                      <a:pt x="1440291" y="305942"/>
                    </a:cubicBezTo>
                    <a:cubicBezTo>
                      <a:pt x="1432385" y="324039"/>
                      <a:pt x="1423337" y="341565"/>
                      <a:pt x="1416765" y="360044"/>
                    </a:cubicBezTo>
                    <a:cubicBezTo>
                      <a:pt x="1385142" y="448912"/>
                      <a:pt x="1347994" y="535685"/>
                      <a:pt x="1313514" y="623505"/>
                    </a:cubicBezTo>
                    <a:cubicBezTo>
                      <a:pt x="1279414" y="710564"/>
                      <a:pt x="1243505" y="796956"/>
                      <a:pt x="1211787" y="884967"/>
                    </a:cubicBezTo>
                    <a:cubicBezTo>
                      <a:pt x="1201309" y="914113"/>
                      <a:pt x="1195023" y="945069"/>
                      <a:pt x="1179307" y="972406"/>
                    </a:cubicBezTo>
                    <a:cubicBezTo>
                      <a:pt x="1168734" y="974216"/>
                      <a:pt x="1166448" y="983836"/>
                      <a:pt x="1162066" y="991170"/>
                    </a:cubicBezTo>
                    <a:cubicBezTo>
                      <a:pt x="1121109" y="1059941"/>
                      <a:pt x="1081294" y="1129283"/>
                      <a:pt x="1040623" y="1198244"/>
                    </a:cubicBezTo>
                    <a:cubicBezTo>
                      <a:pt x="1028526" y="1218818"/>
                      <a:pt x="1012714" y="1226628"/>
                      <a:pt x="989378" y="1227486"/>
                    </a:cubicBezTo>
                    <a:cubicBezTo>
                      <a:pt x="871554" y="1231962"/>
                      <a:pt x="753729" y="1234439"/>
                      <a:pt x="635905" y="1237677"/>
                    </a:cubicBezTo>
                    <a:cubicBezTo>
                      <a:pt x="526177" y="1240725"/>
                      <a:pt x="416354" y="1243107"/>
                      <a:pt x="306626" y="1247679"/>
                    </a:cubicBezTo>
                    <a:cubicBezTo>
                      <a:pt x="217091" y="1251489"/>
                      <a:pt x="127461" y="1250155"/>
                      <a:pt x="37926" y="1256061"/>
                    </a:cubicBezTo>
                    <a:cubicBezTo>
                      <a:pt x="25353" y="1256918"/>
                      <a:pt x="11637" y="1258251"/>
                      <a:pt x="1826" y="1246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EFC39E4-F884-4ABF-AACB-FD90A5C43EE8}"/>
                  </a:ext>
                </a:extLst>
              </p:cNvPr>
              <p:cNvSpPr/>
              <p:nvPr/>
            </p:nvSpPr>
            <p:spPr>
              <a:xfrm>
                <a:off x="5278950" y="2180775"/>
                <a:ext cx="623934" cy="673389"/>
              </a:xfrm>
              <a:custGeom>
                <a:avLst/>
                <a:gdLst>
                  <a:gd name="connsiteX0" fmla="*/ 1072039 w 1100804"/>
                  <a:gd name="connsiteY0" fmla="*/ 0 h 1188058"/>
                  <a:gd name="connsiteX1" fmla="*/ 879062 w 1100804"/>
                  <a:gd name="connsiteY1" fmla="*/ 95536 h 1188058"/>
                  <a:gd name="connsiteX2" fmla="*/ 677608 w 1100804"/>
                  <a:gd name="connsiteY2" fmla="*/ 195167 h 1188058"/>
                  <a:gd name="connsiteX3" fmla="*/ 587026 w 1100804"/>
                  <a:gd name="connsiteY3" fmla="*/ 238887 h 1188058"/>
                  <a:gd name="connsiteX4" fmla="*/ 568452 w 1100804"/>
                  <a:gd name="connsiteY4" fmla="*/ 272987 h 1188058"/>
                  <a:gd name="connsiteX5" fmla="*/ 604075 w 1100804"/>
                  <a:gd name="connsiteY5" fmla="*/ 462439 h 1188058"/>
                  <a:gd name="connsiteX6" fmla="*/ 626364 w 1100804"/>
                  <a:gd name="connsiteY6" fmla="*/ 590836 h 1188058"/>
                  <a:gd name="connsiteX7" fmla="*/ 646366 w 1100804"/>
                  <a:gd name="connsiteY7" fmla="*/ 702088 h 1188058"/>
                  <a:gd name="connsiteX8" fmla="*/ 664178 w 1100804"/>
                  <a:gd name="connsiteY8" fmla="*/ 704945 h 1188058"/>
                  <a:gd name="connsiteX9" fmla="*/ 801433 w 1100804"/>
                  <a:gd name="connsiteY9" fmla="*/ 592265 h 1188058"/>
                  <a:gd name="connsiteX10" fmla="*/ 1100804 w 1100804"/>
                  <a:gd name="connsiteY10" fmla="*/ 349187 h 1188058"/>
                  <a:gd name="connsiteX11" fmla="*/ 1068705 w 1100804"/>
                  <a:gd name="connsiteY11" fmla="*/ 403193 h 1188058"/>
                  <a:gd name="connsiteX12" fmla="*/ 725614 w 1100804"/>
                  <a:gd name="connsiteY12" fmla="*/ 888587 h 1188058"/>
                  <a:gd name="connsiteX13" fmla="*/ 570071 w 1100804"/>
                  <a:gd name="connsiteY13" fmla="*/ 1107186 h 1188058"/>
                  <a:gd name="connsiteX14" fmla="*/ 558451 w 1100804"/>
                  <a:gd name="connsiteY14" fmla="*/ 1164908 h 1188058"/>
                  <a:gd name="connsiteX15" fmla="*/ 525113 w 1100804"/>
                  <a:gd name="connsiteY15" fmla="*/ 1175290 h 1188058"/>
                  <a:gd name="connsiteX16" fmla="*/ 297656 w 1100804"/>
                  <a:gd name="connsiteY16" fmla="*/ 1180814 h 1188058"/>
                  <a:gd name="connsiteX17" fmla="*/ 208407 w 1100804"/>
                  <a:gd name="connsiteY17" fmla="*/ 1186910 h 1188058"/>
                  <a:gd name="connsiteX18" fmla="*/ 190119 w 1100804"/>
                  <a:gd name="connsiteY18" fmla="*/ 1184815 h 1188058"/>
                  <a:gd name="connsiteX19" fmla="*/ 0 w 1100804"/>
                  <a:gd name="connsiteY19" fmla="*/ 1184815 h 1188058"/>
                  <a:gd name="connsiteX20" fmla="*/ 41529 w 1100804"/>
                  <a:gd name="connsiteY20" fmla="*/ 1086231 h 1188058"/>
                  <a:gd name="connsiteX21" fmla="*/ 470535 w 1100804"/>
                  <a:gd name="connsiteY21" fmla="*/ 76581 h 1188058"/>
                  <a:gd name="connsiteX22" fmla="*/ 528161 w 1100804"/>
                  <a:gd name="connsiteY22" fmla="*/ 33242 h 1188058"/>
                  <a:gd name="connsiteX23" fmla="*/ 898017 w 1100804"/>
                  <a:gd name="connsiteY23" fmla="*/ 10573 h 1188058"/>
                  <a:gd name="connsiteX24" fmla="*/ 1072039 w 1100804"/>
                  <a:gd name="connsiteY24" fmla="*/ 0 h 118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00804" h="1188058">
                    <a:moveTo>
                      <a:pt x="1072039" y="0"/>
                    </a:moveTo>
                    <a:cubicBezTo>
                      <a:pt x="1009555" y="35624"/>
                      <a:pt x="944023" y="64960"/>
                      <a:pt x="879062" y="95536"/>
                    </a:cubicBezTo>
                    <a:cubicBezTo>
                      <a:pt x="811244" y="127349"/>
                      <a:pt x="744760" y="161925"/>
                      <a:pt x="677608" y="195167"/>
                    </a:cubicBezTo>
                    <a:cubicBezTo>
                      <a:pt x="647605" y="210026"/>
                      <a:pt x="617601" y="225076"/>
                      <a:pt x="587026" y="238887"/>
                    </a:cubicBezTo>
                    <a:cubicBezTo>
                      <a:pt x="571309" y="246031"/>
                      <a:pt x="565213" y="256223"/>
                      <a:pt x="568452" y="272987"/>
                    </a:cubicBezTo>
                    <a:cubicBezTo>
                      <a:pt x="580454" y="336137"/>
                      <a:pt x="592455" y="399193"/>
                      <a:pt x="604075" y="462439"/>
                    </a:cubicBezTo>
                    <a:cubicBezTo>
                      <a:pt x="611886" y="505111"/>
                      <a:pt x="618839" y="548069"/>
                      <a:pt x="626364" y="590836"/>
                    </a:cubicBezTo>
                    <a:cubicBezTo>
                      <a:pt x="632936" y="627983"/>
                      <a:pt x="639794" y="665036"/>
                      <a:pt x="646366" y="702088"/>
                    </a:cubicBezTo>
                    <a:cubicBezTo>
                      <a:pt x="649605" y="720090"/>
                      <a:pt x="658082" y="709898"/>
                      <a:pt x="664178" y="704945"/>
                    </a:cubicBezTo>
                    <a:cubicBezTo>
                      <a:pt x="710089" y="667607"/>
                      <a:pt x="755713" y="629793"/>
                      <a:pt x="801433" y="592265"/>
                    </a:cubicBezTo>
                    <a:cubicBezTo>
                      <a:pt x="900589" y="510826"/>
                      <a:pt x="999839" y="429292"/>
                      <a:pt x="1100804" y="349187"/>
                    </a:cubicBezTo>
                    <a:cubicBezTo>
                      <a:pt x="1095756" y="370713"/>
                      <a:pt x="1080611" y="386239"/>
                      <a:pt x="1068705" y="403193"/>
                    </a:cubicBezTo>
                    <a:cubicBezTo>
                      <a:pt x="954786" y="565309"/>
                      <a:pt x="840105" y="726853"/>
                      <a:pt x="725614" y="888587"/>
                    </a:cubicBezTo>
                    <a:cubicBezTo>
                      <a:pt x="673989" y="961549"/>
                      <a:pt x="622935" y="1035082"/>
                      <a:pt x="570071" y="1107186"/>
                    </a:cubicBezTo>
                    <a:cubicBezTo>
                      <a:pt x="556355" y="1125855"/>
                      <a:pt x="560451" y="1145286"/>
                      <a:pt x="558451" y="1164908"/>
                    </a:cubicBezTo>
                    <a:cubicBezTo>
                      <a:pt x="549688" y="1175861"/>
                      <a:pt x="537115" y="1174909"/>
                      <a:pt x="525113" y="1175290"/>
                    </a:cubicBezTo>
                    <a:cubicBezTo>
                      <a:pt x="449294" y="1177195"/>
                      <a:pt x="373571" y="1181862"/>
                      <a:pt x="297656" y="1180814"/>
                    </a:cubicBezTo>
                    <a:cubicBezTo>
                      <a:pt x="267938" y="1180433"/>
                      <a:pt x="238220" y="1185482"/>
                      <a:pt x="208407" y="1186910"/>
                    </a:cubicBezTo>
                    <a:cubicBezTo>
                      <a:pt x="202216" y="1187196"/>
                      <a:pt x="195643" y="1190339"/>
                      <a:pt x="190119" y="1184815"/>
                    </a:cubicBezTo>
                    <a:cubicBezTo>
                      <a:pt x="127254" y="1184815"/>
                      <a:pt x="64294" y="1184815"/>
                      <a:pt x="0" y="1184815"/>
                    </a:cubicBezTo>
                    <a:cubicBezTo>
                      <a:pt x="12954" y="1154049"/>
                      <a:pt x="27146" y="1120045"/>
                      <a:pt x="41529" y="1086231"/>
                    </a:cubicBezTo>
                    <a:cubicBezTo>
                      <a:pt x="184690" y="749713"/>
                      <a:pt x="328136" y="413385"/>
                      <a:pt x="470535" y="76581"/>
                    </a:cubicBezTo>
                    <a:cubicBezTo>
                      <a:pt x="482251" y="48958"/>
                      <a:pt x="494062" y="34671"/>
                      <a:pt x="528161" y="33242"/>
                    </a:cubicBezTo>
                    <a:cubicBezTo>
                      <a:pt x="651510" y="28385"/>
                      <a:pt x="774763" y="18479"/>
                      <a:pt x="898017" y="10573"/>
                    </a:cubicBezTo>
                    <a:cubicBezTo>
                      <a:pt x="955929" y="6858"/>
                      <a:pt x="1013936" y="3524"/>
                      <a:pt x="10720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74690FB-864A-483D-A425-BCEFF0216403}"/>
                  </a:ext>
                </a:extLst>
              </p:cNvPr>
              <p:cNvSpPr/>
              <p:nvPr/>
            </p:nvSpPr>
            <p:spPr>
              <a:xfrm>
                <a:off x="5386709" y="2840989"/>
                <a:ext cx="236357" cy="451154"/>
              </a:xfrm>
              <a:custGeom>
                <a:avLst/>
                <a:gdLst>
                  <a:gd name="connsiteX0" fmla="*/ 0 w 417004"/>
                  <a:gd name="connsiteY0" fmla="*/ 19812 h 795969"/>
                  <a:gd name="connsiteX1" fmla="*/ 100870 w 417004"/>
                  <a:gd name="connsiteY1" fmla="*/ 7906 h 795969"/>
                  <a:gd name="connsiteX2" fmla="*/ 368332 w 417004"/>
                  <a:gd name="connsiteY2" fmla="*/ 0 h 795969"/>
                  <a:gd name="connsiteX3" fmla="*/ 381953 w 417004"/>
                  <a:gd name="connsiteY3" fmla="*/ 188214 h 795969"/>
                  <a:gd name="connsiteX4" fmla="*/ 416052 w 417004"/>
                  <a:gd name="connsiteY4" fmla="*/ 717518 h 795969"/>
                  <a:gd name="connsiteX5" fmla="*/ 417005 w 417004"/>
                  <a:gd name="connsiteY5" fmla="*/ 773240 h 795969"/>
                  <a:gd name="connsiteX6" fmla="*/ 228124 w 417004"/>
                  <a:gd name="connsiteY6" fmla="*/ 785051 h 795969"/>
                  <a:gd name="connsiteX7" fmla="*/ 79820 w 417004"/>
                  <a:gd name="connsiteY7" fmla="*/ 792575 h 795969"/>
                  <a:gd name="connsiteX8" fmla="*/ 65342 w 417004"/>
                  <a:gd name="connsiteY8" fmla="*/ 793528 h 795969"/>
                  <a:gd name="connsiteX9" fmla="*/ 19812 w 417004"/>
                  <a:gd name="connsiteY9" fmla="*/ 758095 h 795969"/>
                  <a:gd name="connsiteX10" fmla="*/ 19145 w 417004"/>
                  <a:gd name="connsiteY10" fmla="*/ 554736 h 795969"/>
                  <a:gd name="connsiteX11" fmla="*/ 18383 w 417004"/>
                  <a:gd name="connsiteY11" fmla="*/ 327660 h 795969"/>
                  <a:gd name="connsiteX12" fmla="*/ 19240 w 417004"/>
                  <a:gd name="connsiteY12" fmla="*/ 246507 h 795969"/>
                  <a:gd name="connsiteX13" fmla="*/ 9715 w 417004"/>
                  <a:gd name="connsiteY13" fmla="*/ 40957 h 795969"/>
                  <a:gd name="connsiteX14" fmla="*/ 0 w 417004"/>
                  <a:gd name="connsiteY14" fmla="*/ 19812 h 79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004" h="795969">
                    <a:moveTo>
                      <a:pt x="0" y="19812"/>
                    </a:moveTo>
                    <a:cubicBezTo>
                      <a:pt x="31909" y="2381"/>
                      <a:pt x="67342" y="9715"/>
                      <a:pt x="100870" y="7906"/>
                    </a:cubicBezTo>
                    <a:cubicBezTo>
                      <a:pt x="189929" y="3048"/>
                      <a:pt x="279178" y="2381"/>
                      <a:pt x="368332" y="0"/>
                    </a:cubicBezTo>
                    <a:cubicBezTo>
                      <a:pt x="377285" y="62389"/>
                      <a:pt x="377666" y="125444"/>
                      <a:pt x="381953" y="188214"/>
                    </a:cubicBezTo>
                    <a:cubicBezTo>
                      <a:pt x="393859" y="364617"/>
                      <a:pt x="404908" y="541020"/>
                      <a:pt x="416052" y="717518"/>
                    </a:cubicBezTo>
                    <a:cubicBezTo>
                      <a:pt x="417195" y="735997"/>
                      <a:pt x="416719" y="754666"/>
                      <a:pt x="417005" y="773240"/>
                    </a:cubicBezTo>
                    <a:cubicBezTo>
                      <a:pt x="354425" y="785336"/>
                      <a:pt x="290036" y="775907"/>
                      <a:pt x="228124" y="785051"/>
                    </a:cubicBezTo>
                    <a:cubicBezTo>
                      <a:pt x="178213" y="792385"/>
                      <a:pt x="129064" y="788765"/>
                      <a:pt x="79820" y="792575"/>
                    </a:cubicBezTo>
                    <a:cubicBezTo>
                      <a:pt x="74962" y="792956"/>
                      <a:pt x="69913" y="792290"/>
                      <a:pt x="65342" y="793528"/>
                    </a:cubicBezTo>
                    <a:cubicBezTo>
                      <a:pt x="35528" y="801529"/>
                      <a:pt x="20003" y="789908"/>
                      <a:pt x="19812" y="758095"/>
                    </a:cubicBezTo>
                    <a:cubicBezTo>
                      <a:pt x="19336" y="690277"/>
                      <a:pt x="19336" y="622459"/>
                      <a:pt x="19145" y="554736"/>
                    </a:cubicBezTo>
                    <a:cubicBezTo>
                      <a:pt x="19240" y="479012"/>
                      <a:pt x="21050" y="403193"/>
                      <a:pt x="18383" y="327660"/>
                    </a:cubicBezTo>
                    <a:cubicBezTo>
                      <a:pt x="17431" y="300418"/>
                      <a:pt x="17336" y="273558"/>
                      <a:pt x="19240" y="246507"/>
                    </a:cubicBezTo>
                    <a:cubicBezTo>
                      <a:pt x="24289" y="177641"/>
                      <a:pt x="2762" y="109918"/>
                      <a:pt x="9715" y="40957"/>
                    </a:cubicBezTo>
                    <a:cubicBezTo>
                      <a:pt x="10763" y="31528"/>
                      <a:pt x="4667" y="26194"/>
                      <a:pt x="0" y="198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21939CB-FDFA-4461-904D-AFF4EC40F843}"/>
                  </a:ext>
                </a:extLst>
              </p:cNvPr>
              <p:cNvSpPr/>
              <p:nvPr/>
            </p:nvSpPr>
            <p:spPr>
              <a:xfrm>
                <a:off x="6797157" y="2590087"/>
                <a:ext cx="107875" cy="612879"/>
              </a:xfrm>
              <a:custGeom>
                <a:avLst/>
                <a:gdLst>
                  <a:gd name="connsiteX0" fmla="*/ 3768 w 190324"/>
                  <a:gd name="connsiteY0" fmla="*/ 992 h 1081301"/>
                  <a:gd name="connsiteX1" fmla="*/ 14246 w 190324"/>
                  <a:gd name="connsiteY1" fmla="*/ 9945 h 1081301"/>
                  <a:gd name="connsiteX2" fmla="*/ 154835 w 190324"/>
                  <a:gd name="connsiteY2" fmla="*/ 292743 h 1081301"/>
                  <a:gd name="connsiteX3" fmla="*/ 161122 w 190324"/>
                  <a:gd name="connsiteY3" fmla="*/ 361608 h 1081301"/>
                  <a:gd name="connsiteX4" fmla="*/ 179790 w 190324"/>
                  <a:gd name="connsiteY4" fmla="*/ 686887 h 1081301"/>
                  <a:gd name="connsiteX5" fmla="*/ 180362 w 190324"/>
                  <a:gd name="connsiteY5" fmla="*/ 715938 h 1081301"/>
                  <a:gd name="connsiteX6" fmla="*/ 181695 w 190324"/>
                  <a:gd name="connsiteY6" fmla="*/ 812522 h 1081301"/>
                  <a:gd name="connsiteX7" fmla="*/ 189792 w 190324"/>
                  <a:gd name="connsiteY7" fmla="*/ 1014357 h 1081301"/>
                  <a:gd name="connsiteX8" fmla="*/ 144072 w 190324"/>
                  <a:gd name="connsiteY8" fmla="*/ 1070173 h 1081301"/>
                  <a:gd name="connsiteX9" fmla="*/ 61490 w 190324"/>
                  <a:gd name="connsiteY9" fmla="*/ 1081032 h 1081301"/>
                  <a:gd name="connsiteX10" fmla="*/ 44440 w 190324"/>
                  <a:gd name="connsiteY10" fmla="*/ 1064458 h 1081301"/>
                  <a:gd name="connsiteX11" fmla="*/ 43869 w 190324"/>
                  <a:gd name="connsiteY11" fmla="*/ 1006356 h 1081301"/>
                  <a:gd name="connsiteX12" fmla="*/ 39392 w 190324"/>
                  <a:gd name="connsiteY12" fmla="*/ 983591 h 1081301"/>
                  <a:gd name="connsiteX13" fmla="*/ 32915 w 190324"/>
                  <a:gd name="connsiteY13" fmla="*/ 972161 h 1081301"/>
                  <a:gd name="connsiteX14" fmla="*/ 27581 w 190324"/>
                  <a:gd name="connsiteY14" fmla="*/ 902152 h 1081301"/>
                  <a:gd name="connsiteX15" fmla="*/ 25581 w 190324"/>
                  <a:gd name="connsiteY15" fmla="*/ 875577 h 1081301"/>
                  <a:gd name="connsiteX16" fmla="*/ 19580 w 190324"/>
                  <a:gd name="connsiteY16" fmla="*/ 643358 h 1081301"/>
                  <a:gd name="connsiteX17" fmla="*/ 9960 w 190324"/>
                  <a:gd name="connsiteY17" fmla="*/ 314460 h 1081301"/>
                  <a:gd name="connsiteX18" fmla="*/ 720 w 190324"/>
                  <a:gd name="connsiteY18" fmla="*/ 24328 h 1081301"/>
                  <a:gd name="connsiteX19" fmla="*/ 3768 w 190324"/>
                  <a:gd name="connsiteY19" fmla="*/ 992 h 108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0324" h="1081301">
                    <a:moveTo>
                      <a:pt x="3768" y="992"/>
                    </a:moveTo>
                    <a:cubicBezTo>
                      <a:pt x="13008" y="-3009"/>
                      <a:pt x="12341" y="6135"/>
                      <a:pt x="14246" y="9945"/>
                    </a:cubicBezTo>
                    <a:cubicBezTo>
                      <a:pt x="61299" y="104147"/>
                      <a:pt x="108067" y="198445"/>
                      <a:pt x="154835" y="292743"/>
                    </a:cubicBezTo>
                    <a:cubicBezTo>
                      <a:pt x="165789" y="314840"/>
                      <a:pt x="158836" y="338653"/>
                      <a:pt x="161122" y="361608"/>
                    </a:cubicBezTo>
                    <a:cubicBezTo>
                      <a:pt x="167789" y="470003"/>
                      <a:pt x="167027" y="578873"/>
                      <a:pt x="179790" y="686887"/>
                    </a:cubicBezTo>
                    <a:cubicBezTo>
                      <a:pt x="180934" y="696507"/>
                      <a:pt x="180267" y="706223"/>
                      <a:pt x="180362" y="715938"/>
                    </a:cubicBezTo>
                    <a:cubicBezTo>
                      <a:pt x="180457" y="748228"/>
                      <a:pt x="174933" y="781756"/>
                      <a:pt x="181695" y="812522"/>
                    </a:cubicBezTo>
                    <a:cubicBezTo>
                      <a:pt x="196459" y="879768"/>
                      <a:pt x="186839" y="947205"/>
                      <a:pt x="189792" y="1014357"/>
                    </a:cubicBezTo>
                    <a:cubicBezTo>
                      <a:pt x="191887" y="1061124"/>
                      <a:pt x="189887" y="1059791"/>
                      <a:pt x="144072" y="1070173"/>
                    </a:cubicBezTo>
                    <a:cubicBezTo>
                      <a:pt x="116640" y="1076364"/>
                      <a:pt x="89208" y="1078365"/>
                      <a:pt x="61490" y="1081032"/>
                    </a:cubicBezTo>
                    <a:cubicBezTo>
                      <a:pt x="44440" y="1082746"/>
                      <a:pt x="44345" y="1076174"/>
                      <a:pt x="44440" y="1064458"/>
                    </a:cubicBezTo>
                    <a:cubicBezTo>
                      <a:pt x="44536" y="1045122"/>
                      <a:pt x="44440" y="1025691"/>
                      <a:pt x="43869" y="1006356"/>
                    </a:cubicBezTo>
                    <a:cubicBezTo>
                      <a:pt x="43678" y="998640"/>
                      <a:pt x="46822" y="989973"/>
                      <a:pt x="39392" y="983591"/>
                    </a:cubicBezTo>
                    <a:cubicBezTo>
                      <a:pt x="35678" y="980638"/>
                      <a:pt x="33772" y="976733"/>
                      <a:pt x="32915" y="972161"/>
                    </a:cubicBezTo>
                    <a:cubicBezTo>
                      <a:pt x="31296" y="948825"/>
                      <a:pt x="35392" y="925012"/>
                      <a:pt x="27581" y="902152"/>
                    </a:cubicBezTo>
                    <a:cubicBezTo>
                      <a:pt x="25867" y="893389"/>
                      <a:pt x="25295" y="884436"/>
                      <a:pt x="25581" y="875577"/>
                    </a:cubicBezTo>
                    <a:cubicBezTo>
                      <a:pt x="28343" y="798044"/>
                      <a:pt x="21771" y="720701"/>
                      <a:pt x="19580" y="643358"/>
                    </a:cubicBezTo>
                    <a:cubicBezTo>
                      <a:pt x="16532" y="533725"/>
                      <a:pt x="15103" y="423997"/>
                      <a:pt x="9960" y="314460"/>
                    </a:cubicBezTo>
                    <a:cubicBezTo>
                      <a:pt x="5388" y="217781"/>
                      <a:pt x="6436" y="120911"/>
                      <a:pt x="720" y="24328"/>
                    </a:cubicBezTo>
                    <a:cubicBezTo>
                      <a:pt x="149" y="16422"/>
                      <a:pt x="-1565" y="8231"/>
                      <a:pt x="3768" y="9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62BA954-DC98-4F9F-8646-6A077AB55D92}"/>
                  </a:ext>
                </a:extLst>
              </p:cNvPr>
              <p:cNvSpPr/>
              <p:nvPr/>
            </p:nvSpPr>
            <p:spPr>
              <a:xfrm>
                <a:off x="5835346" y="2668337"/>
                <a:ext cx="717210" cy="599701"/>
              </a:xfrm>
              <a:custGeom>
                <a:avLst/>
                <a:gdLst>
                  <a:gd name="connsiteX0" fmla="*/ 43720 w 1265370"/>
                  <a:gd name="connsiteY0" fmla="*/ 290322 h 1058050"/>
                  <a:gd name="connsiteX1" fmla="*/ 310039 w 1265370"/>
                  <a:gd name="connsiteY1" fmla="*/ 285369 h 1058050"/>
                  <a:gd name="connsiteX2" fmla="*/ 619887 w 1265370"/>
                  <a:gd name="connsiteY2" fmla="*/ 276320 h 1058050"/>
                  <a:gd name="connsiteX3" fmla="*/ 1041082 w 1265370"/>
                  <a:gd name="connsiteY3" fmla="*/ 263081 h 1058050"/>
                  <a:gd name="connsiteX4" fmla="*/ 1071182 w 1265370"/>
                  <a:gd name="connsiteY4" fmla="*/ 244697 h 1058050"/>
                  <a:gd name="connsiteX5" fmla="*/ 1214247 w 1265370"/>
                  <a:gd name="connsiteY5" fmla="*/ 0 h 1058050"/>
                  <a:gd name="connsiteX6" fmla="*/ 1220534 w 1265370"/>
                  <a:gd name="connsiteY6" fmla="*/ 13716 h 1058050"/>
                  <a:gd name="connsiteX7" fmla="*/ 1231202 w 1265370"/>
                  <a:gd name="connsiteY7" fmla="*/ 46673 h 1058050"/>
                  <a:gd name="connsiteX8" fmla="*/ 1241774 w 1265370"/>
                  <a:gd name="connsiteY8" fmla="*/ 324517 h 1058050"/>
                  <a:gd name="connsiteX9" fmla="*/ 1256633 w 1265370"/>
                  <a:gd name="connsiteY9" fmla="*/ 708660 h 1058050"/>
                  <a:gd name="connsiteX10" fmla="*/ 1265301 w 1265370"/>
                  <a:gd name="connsiteY10" fmla="*/ 933259 h 1058050"/>
                  <a:gd name="connsiteX11" fmla="*/ 1256919 w 1265370"/>
                  <a:gd name="connsiteY11" fmla="*/ 969931 h 1058050"/>
                  <a:gd name="connsiteX12" fmla="*/ 1240536 w 1265370"/>
                  <a:gd name="connsiteY12" fmla="*/ 980980 h 1058050"/>
                  <a:gd name="connsiteX13" fmla="*/ 1080516 w 1265370"/>
                  <a:gd name="connsiteY13" fmla="*/ 991457 h 1058050"/>
                  <a:gd name="connsiteX14" fmla="*/ 874586 w 1265370"/>
                  <a:gd name="connsiteY14" fmla="*/ 1002316 h 1058050"/>
                  <a:gd name="connsiteX15" fmla="*/ 746093 w 1265370"/>
                  <a:gd name="connsiteY15" fmla="*/ 1011460 h 1058050"/>
                  <a:gd name="connsiteX16" fmla="*/ 600265 w 1265370"/>
                  <a:gd name="connsiteY16" fmla="*/ 1019651 h 1058050"/>
                  <a:gd name="connsiteX17" fmla="*/ 576358 w 1265370"/>
                  <a:gd name="connsiteY17" fmla="*/ 996791 h 1058050"/>
                  <a:gd name="connsiteX18" fmla="*/ 572262 w 1265370"/>
                  <a:gd name="connsiteY18" fmla="*/ 922877 h 1058050"/>
                  <a:gd name="connsiteX19" fmla="*/ 563308 w 1265370"/>
                  <a:gd name="connsiteY19" fmla="*/ 901256 h 1058050"/>
                  <a:gd name="connsiteX20" fmla="*/ 557879 w 1265370"/>
                  <a:gd name="connsiteY20" fmla="*/ 821531 h 1058050"/>
                  <a:gd name="connsiteX21" fmla="*/ 547116 w 1265370"/>
                  <a:gd name="connsiteY21" fmla="*/ 417195 h 1058050"/>
                  <a:gd name="connsiteX22" fmla="*/ 543211 w 1265370"/>
                  <a:gd name="connsiteY22" fmla="*/ 327755 h 1058050"/>
                  <a:gd name="connsiteX23" fmla="*/ 519017 w 1265370"/>
                  <a:gd name="connsiteY23" fmla="*/ 306515 h 1058050"/>
                  <a:gd name="connsiteX24" fmla="*/ 395573 w 1265370"/>
                  <a:gd name="connsiteY24" fmla="*/ 310039 h 1058050"/>
                  <a:gd name="connsiteX25" fmla="*/ 209169 w 1265370"/>
                  <a:gd name="connsiteY25" fmla="*/ 315944 h 1058050"/>
                  <a:gd name="connsiteX26" fmla="*/ 173927 w 1265370"/>
                  <a:gd name="connsiteY26" fmla="*/ 353282 h 1058050"/>
                  <a:gd name="connsiteX27" fmla="*/ 189166 w 1265370"/>
                  <a:gd name="connsiteY27" fmla="*/ 740378 h 1058050"/>
                  <a:gd name="connsiteX28" fmla="*/ 198120 w 1265370"/>
                  <a:gd name="connsiteY28" fmla="*/ 977456 h 1058050"/>
                  <a:gd name="connsiteX29" fmla="*/ 199834 w 1265370"/>
                  <a:gd name="connsiteY29" fmla="*/ 996696 h 1058050"/>
                  <a:gd name="connsiteX30" fmla="*/ 227076 w 1265370"/>
                  <a:gd name="connsiteY30" fmla="*/ 1019937 h 1058050"/>
                  <a:gd name="connsiteX31" fmla="*/ 275558 w 1265370"/>
                  <a:gd name="connsiteY31" fmla="*/ 1020032 h 1058050"/>
                  <a:gd name="connsiteX32" fmla="*/ 304990 w 1265370"/>
                  <a:gd name="connsiteY32" fmla="*/ 1028224 h 1058050"/>
                  <a:gd name="connsiteX33" fmla="*/ 374999 w 1265370"/>
                  <a:gd name="connsiteY33" fmla="*/ 1028224 h 1058050"/>
                  <a:gd name="connsiteX34" fmla="*/ 360521 w 1265370"/>
                  <a:gd name="connsiteY34" fmla="*/ 1038034 h 1058050"/>
                  <a:gd name="connsiteX35" fmla="*/ 280797 w 1265370"/>
                  <a:gd name="connsiteY35" fmla="*/ 1038606 h 1058050"/>
                  <a:gd name="connsiteX36" fmla="*/ 96774 w 1265370"/>
                  <a:gd name="connsiteY36" fmla="*/ 1050798 h 1058050"/>
                  <a:gd name="connsiteX37" fmla="*/ 24003 w 1265370"/>
                  <a:gd name="connsiteY37" fmla="*/ 1058037 h 1058050"/>
                  <a:gd name="connsiteX38" fmla="*/ 0 w 1265370"/>
                  <a:gd name="connsiteY38" fmla="*/ 1049750 h 1058050"/>
                  <a:gd name="connsiteX39" fmla="*/ 11525 w 1265370"/>
                  <a:gd name="connsiteY39" fmla="*/ 824770 h 1058050"/>
                  <a:gd name="connsiteX40" fmla="*/ 34576 w 1265370"/>
                  <a:gd name="connsiteY40" fmla="*/ 396431 h 1058050"/>
                  <a:gd name="connsiteX41" fmla="*/ 43720 w 1265370"/>
                  <a:gd name="connsiteY41" fmla="*/ 290322 h 105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65370" h="1058050">
                    <a:moveTo>
                      <a:pt x="43720" y="290322"/>
                    </a:moveTo>
                    <a:cubicBezTo>
                      <a:pt x="132493" y="288703"/>
                      <a:pt x="221266" y="287560"/>
                      <a:pt x="310039" y="285369"/>
                    </a:cubicBezTo>
                    <a:cubicBezTo>
                      <a:pt x="413385" y="282797"/>
                      <a:pt x="516636" y="279559"/>
                      <a:pt x="619887" y="276320"/>
                    </a:cubicBezTo>
                    <a:cubicBezTo>
                      <a:pt x="760286" y="271939"/>
                      <a:pt x="900684" y="266986"/>
                      <a:pt x="1041082" y="263081"/>
                    </a:cubicBezTo>
                    <a:cubicBezTo>
                      <a:pt x="1055941" y="262700"/>
                      <a:pt x="1063943" y="257366"/>
                      <a:pt x="1071182" y="244697"/>
                    </a:cubicBezTo>
                    <a:cubicBezTo>
                      <a:pt x="1118330" y="162878"/>
                      <a:pt x="1166432" y="81629"/>
                      <a:pt x="1214247" y="0"/>
                    </a:cubicBezTo>
                    <a:cubicBezTo>
                      <a:pt x="1221486" y="2191"/>
                      <a:pt x="1216247" y="10192"/>
                      <a:pt x="1220534" y="13716"/>
                    </a:cubicBezTo>
                    <a:cubicBezTo>
                      <a:pt x="1232440" y="22003"/>
                      <a:pt x="1230726" y="34862"/>
                      <a:pt x="1231202" y="46673"/>
                    </a:cubicBezTo>
                    <a:cubicBezTo>
                      <a:pt x="1234535" y="139256"/>
                      <a:pt x="1237964" y="231934"/>
                      <a:pt x="1241774" y="324517"/>
                    </a:cubicBezTo>
                    <a:cubicBezTo>
                      <a:pt x="1247013" y="452533"/>
                      <a:pt x="1252823" y="580549"/>
                      <a:pt x="1256633" y="708660"/>
                    </a:cubicBezTo>
                    <a:cubicBezTo>
                      <a:pt x="1258824" y="783526"/>
                      <a:pt x="1266063" y="858298"/>
                      <a:pt x="1265301" y="933259"/>
                    </a:cubicBezTo>
                    <a:cubicBezTo>
                      <a:pt x="1265206" y="945928"/>
                      <a:pt x="1267016" y="959358"/>
                      <a:pt x="1256919" y="969931"/>
                    </a:cubicBezTo>
                    <a:cubicBezTo>
                      <a:pt x="1254728" y="978599"/>
                      <a:pt x="1248156" y="979265"/>
                      <a:pt x="1240536" y="980980"/>
                    </a:cubicBezTo>
                    <a:cubicBezTo>
                      <a:pt x="1187577" y="992600"/>
                      <a:pt x="1133380" y="985076"/>
                      <a:pt x="1080516" y="991457"/>
                    </a:cubicBezTo>
                    <a:cubicBezTo>
                      <a:pt x="1011745" y="999744"/>
                      <a:pt x="942404" y="993648"/>
                      <a:pt x="874586" y="1002316"/>
                    </a:cubicBezTo>
                    <a:cubicBezTo>
                      <a:pt x="831342" y="1007840"/>
                      <a:pt x="787336" y="1001744"/>
                      <a:pt x="746093" y="1011460"/>
                    </a:cubicBezTo>
                    <a:cubicBezTo>
                      <a:pt x="697135" y="1023080"/>
                      <a:pt x="648653" y="1015175"/>
                      <a:pt x="600265" y="1019651"/>
                    </a:cubicBezTo>
                    <a:cubicBezTo>
                      <a:pt x="582263" y="1021271"/>
                      <a:pt x="576548" y="1014889"/>
                      <a:pt x="576358" y="996791"/>
                    </a:cubicBezTo>
                    <a:cubicBezTo>
                      <a:pt x="576072" y="972217"/>
                      <a:pt x="581311" y="947071"/>
                      <a:pt x="572262" y="922877"/>
                    </a:cubicBezTo>
                    <a:cubicBezTo>
                      <a:pt x="565023" y="917448"/>
                      <a:pt x="563975" y="909257"/>
                      <a:pt x="563308" y="901256"/>
                    </a:cubicBezTo>
                    <a:cubicBezTo>
                      <a:pt x="560832" y="874776"/>
                      <a:pt x="557403" y="848392"/>
                      <a:pt x="557879" y="821531"/>
                    </a:cubicBezTo>
                    <a:cubicBezTo>
                      <a:pt x="560356" y="686657"/>
                      <a:pt x="545497" y="552164"/>
                      <a:pt x="547116" y="417195"/>
                    </a:cubicBezTo>
                    <a:cubicBezTo>
                      <a:pt x="547497" y="387572"/>
                      <a:pt x="542830" y="357664"/>
                      <a:pt x="543211" y="327755"/>
                    </a:cubicBezTo>
                    <a:cubicBezTo>
                      <a:pt x="543401" y="310515"/>
                      <a:pt x="534924" y="304038"/>
                      <a:pt x="519017" y="306515"/>
                    </a:cubicBezTo>
                    <a:cubicBezTo>
                      <a:pt x="477964" y="312992"/>
                      <a:pt x="436721" y="310039"/>
                      <a:pt x="395573" y="310039"/>
                    </a:cubicBezTo>
                    <a:cubicBezTo>
                      <a:pt x="333375" y="309944"/>
                      <a:pt x="271463" y="316802"/>
                      <a:pt x="209169" y="315944"/>
                    </a:cubicBezTo>
                    <a:cubicBezTo>
                      <a:pt x="176974" y="315468"/>
                      <a:pt x="172783" y="321659"/>
                      <a:pt x="173927" y="353282"/>
                    </a:cubicBezTo>
                    <a:cubicBezTo>
                      <a:pt x="178784" y="482346"/>
                      <a:pt x="185642" y="611219"/>
                      <a:pt x="189166" y="740378"/>
                    </a:cubicBezTo>
                    <a:cubicBezTo>
                      <a:pt x="191357" y="819341"/>
                      <a:pt x="198787" y="898303"/>
                      <a:pt x="198120" y="977456"/>
                    </a:cubicBezTo>
                    <a:cubicBezTo>
                      <a:pt x="198025" y="983933"/>
                      <a:pt x="199168" y="990314"/>
                      <a:pt x="199834" y="996696"/>
                    </a:cubicBezTo>
                    <a:cubicBezTo>
                      <a:pt x="201739" y="1013269"/>
                      <a:pt x="209836" y="1020794"/>
                      <a:pt x="227076" y="1019937"/>
                    </a:cubicBezTo>
                    <a:cubicBezTo>
                      <a:pt x="243173" y="1019175"/>
                      <a:pt x="259366" y="1019461"/>
                      <a:pt x="275558" y="1020032"/>
                    </a:cubicBezTo>
                    <a:cubicBezTo>
                      <a:pt x="285940" y="1020413"/>
                      <a:pt x="296799" y="1019651"/>
                      <a:pt x="304990" y="1028224"/>
                    </a:cubicBezTo>
                    <a:cubicBezTo>
                      <a:pt x="327946" y="1028224"/>
                      <a:pt x="350901" y="1028224"/>
                      <a:pt x="374999" y="1028224"/>
                    </a:cubicBezTo>
                    <a:cubicBezTo>
                      <a:pt x="372142" y="1040892"/>
                      <a:pt x="365284" y="1037939"/>
                      <a:pt x="360521" y="1038034"/>
                    </a:cubicBezTo>
                    <a:cubicBezTo>
                      <a:pt x="333946" y="1038511"/>
                      <a:pt x="307372" y="1038987"/>
                      <a:pt x="280797" y="1038606"/>
                    </a:cubicBezTo>
                    <a:cubicBezTo>
                      <a:pt x="219170" y="1037654"/>
                      <a:pt x="158687" y="1051084"/>
                      <a:pt x="96774" y="1050798"/>
                    </a:cubicBezTo>
                    <a:cubicBezTo>
                      <a:pt x="73628" y="1050703"/>
                      <a:pt x="48578" y="1057466"/>
                      <a:pt x="24003" y="1058037"/>
                    </a:cubicBezTo>
                    <a:cubicBezTo>
                      <a:pt x="14669" y="1058227"/>
                      <a:pt x="6667" y="1056513"/>
                      <a:pt x="0" y="1049750"/>
                    </a:cubicBezTo>
                    <a:cubicBezTo>
                      <a:pt x="3810" y="974789"/>
                      <a:pt x="7525" y="899732"/>
                      <a:pt x="11525" y="824770"/>
                    </a:cubicBezTo>
                    <a:cubicBezTo>
                      <a:pt x="19050" y="681990"/>
                      <a:pt x="26194" y="539115"/>
                      <a:pt x="34576" y="396431"/>
                    </a:cubicBezTo>
                    <a:cubicBezTo>
                      <a:pt x="36576" y="360998"/>
                      <a:pt x="35814" y="325279"/>
                      <a:pt x="43720" y="2903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265D452-7268-49F8-B62F-C9168C1BD9C1}"/>
                  </a:ext>
                </a:extLst>
              </p:cNvPr>
              <p:cNvSpPr/>
              <p:nvPr/>
            </p:nvSpPr>
            <p:spPr>
              <a:xfrm>
                <a:off x="6527250" y="2290705"/>
                <a:ext cx="292595" cy="942096"/>
              </a:xfrm>
              <a:custGeom>
                <a:avLst/>
                <a:gdLst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32969 w 516225"/>
                  <a:gd name="connsiteY6" fmla="*/ 318497 h 1662136"/>
                  <a:gd name="connsiteX7" fmla="*/ 171069 w 516225"/>
                  <a:gd name="connsiteY7" fmla="*/ 220580 h 1662136"/>
                  <a:gd name="connsiteX8" fmla="*/ 231172 w 516225"/>
                  <a:gd name="connsiteY8" fmla="*/ 63227 h 1662136"/>
                  <a:gd name="connsiteX9" fmla="*/ 250793 w 516225"/>
                  <a:gd name="connsiteY9" fmla="*/ 12173 h 1662136"/>
                  <a:gd name="connsiteX10" fmla="*/ 261747 w 516225"/>
                  <a:gd name="connsiteY10" fmla="*/ 362 h 1662136"/>
                  <a:gd name="connsiteX11" fmla="*/ 272701 w 516225"/>
                  <a:gd name="connsiteY11" fmla="*/ 10840 h 1662136"/>
                  <a:gd name="connsiteX12" fmla="*/ 326231 w 516225"/>
                  <a:gd name="connsiteY12" fmla="*/ 142666 h 1662136"/>
                  <a:gd name="connsiteX13" fmla="*/ 364617 w 516225"/>
                  <a:gd name="connsiteY13" fmla="*/ 237630 h 1662136"/>
                  <a:gd name="connsiteX14" fmla="*/ 433864 w 516225"/>
                  <a:gd name="connsiteY14" fmla="*/ 411937 h 1662136"/>
                  <a:gd name="connsiteX15" fmla="*/ 480060 w 516225"/>
                  <a:gd name="connsiteY15" fmla="*/ 529000 h 1662136"/>
                  <a:gd name="connsiteX16" fmla="*/ 489395 w 516225"/>
                  <a:gd name="connsiteY16" fmla="*/ 651682 h 1662136"/>
                  <a:gd name="connsiteX17" fmla="*/ 506635 w 516225"/>
                  <a:gd name="connsiteY17" fmla="*/ 1232992 h 1662136"/>
                  <a:gd name="connsiteX18" fmla="*/ 512350 w 516225"/>
                  <a:gd name="connsiteY18" fmla="*/ 1433970 h 1662136"/>
                  <a:gd name="connsiteX19" fmla="*/ 514921 w 516225"/>
                  <a:gd name="connsiteY19" fmla="*/ 1500169 h 1662136"/>
                  <a:gd name="connsiteX20" fmla="*/ 515588 w 516225"/>
                  <a:gd name="connsiteY20" fmla="*/ 1511503 h 1662136"/>
                  <a:gd name="connsiteX21" fmla="*/ 516160 w 516225"/>
                  <a:gd name="connsiteY21" fmla="*/ 1593609 h 1662136"/>
                  <a:gd name="connsiteX22" fmla="*/ 496920 w 516225"/>
                  <a:gd name="connsiteY22" fmla="*/ 1616850 h 1662136"/>
                  <a:gd name="connsiteX23" fmla="*/ 148686 w 516225"/>
                  <a:gd name="connsiteY23" fmla="*/ 1651807 h 1662136"/>
                  <a:gd name="connsiteX24" fmla="*/ 72009 w 516225"/>
                  <a:gd name="connsiteY24" fmla="*/ 1660855 h 1662136"/>
                  <a:gd name="connsiteX25" fmla="*/ 36195 w 516225"/>
                  <a:gd name="connsiteY25" fmla="*/ 1636090 h 166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16225" h="1662136">
                    <a:moveTo>
                      <a:pt x="36195" y="1636090"/>
                    </a:moveTo>
                    <a:cubicBezTo>
                      <a:pt x="30195" y="1471498"/>
                      <a:pt x="24289" y="1306811"/>
                      <a:pt x="18288" y="1142219"/>
                    </a:cubicBezTo>
                    <a:cubicBezTo>
                      <a:pt x="14097" y="1028395"/>
                      <a:pt x="9716" y="914667"/>
                      <a:pt x="5334" y="800938"/>
                    </a:cubicBezTo>
                    <a:cubicBezTo>
                      <a:pt x="3810" y="760552"/>
                      <a:pt x="1810" y="720262"/>
                      <a:pt x="0" y="679876"/>
                    </a:cubicBezTo>
                    <a:cubicBezTo>
                      <a:pt x="381" y="643681"/>
                      <a:pt x="18669" y="612820"/>
                      <a:pt x="30195" y="580054"/>
                    </a:cubicBezTo>
                    <a:cubicBezTo>
                      <a:pt x="47340" y="531190"/>
                      <a:pt x="64104" y="481946"/>
                      <a:pt x="85154" y="434702"/>
                    </a:cubicBezTo>
                    <a:cubicBezTo>
                      <a:pt x="102299" y="396412"/>
                      <a:pt x="115920" y="356788"/>
                      <a:pt x="132969" y="318497"/>
                    </a:cubicBezTo>
                    <a:cubicBezTo>
                      <a:pt x="147161" y="286493"/>
                      <a:pt x="158115" y="253060"/>
                      <a:pt x="171069" y="220580"/>
                    </a:cubicBezTo>
                    <a:cubicBezTo>
                      <a:pt x="191834" y="168478"/>
                      <a:pt x="214313" y="116948"/>
                      <a:pt x="231172" y="63227"/>
                    </a:cubicBezTo>
                    <a:cubicBezTo>
                      <a:pt x="236601" y="45987"/>
                      <a:pt x="249270" y="31414"/>
                      <a:pt x="250793" y="12173"/>
                    </a:cubicBezTo>
                    <a:cubicBezTo>
                      <a:pt x="251174" y="7792"/>
                      <a:pt x="257175" y="1791"/>
                      <a:pt x="261747" y="362"/>
                    </a:cubicBezTo>
                    <a:cubicBezTo>
                      <a:pt x="268605" y="-1829"/>
                      <a:pt x="270796" y="6458"/>
                      <a:pt x="272701" y="10840"/>
                    </a:cubicBezTo>
                    <a:cubicBezTo>
                      <a:pt x="290894" y="54655"/>
                      <a:pt x="308420" y="98660"/>
                      <a:pt x="326231" y="142666"/>
                    </a:cubicBezTo>
                    <a:cubicBezTo>
                      <a:pt x="338995" y="174289"/>
                      <a:pt x="352044" y="205912"/>
                      <a:pt x="364617" y="237630"/>
                    </a:cubicBezTo>
                    <a:cubicBezTo>
                      <a:pt x="387572" y="295732"/>
                      <a:pt x="408527" y="354787"/>
                      <a:pt x="433864" y="411937"/>
                    </a:cubicBezTo>
                    <a:cubicBezTo>
                      <a:pt x="450914" y="450418"/>
                      <a:pt x="457771" y="492805"/>
                      <a:pt x="480060" y="529000"/>
                    </a:cubicBezTo>
                    <a:cubicBezTo>
                      <a:pt x="492729" y="569100"/>
                      <a:pt x="487966" y="610819"/>
                      <a:pt x="489395" y="651682"/>
                    </a:cubicBezTo>
                    <a:cubicBezTo>
                      <a:pt x="496062" y="845420"/>
                      <a:pt x="501015" y="1039254"/>
                      <a:pt x="506635" y="1232992"/>
                    </a:cubicBezTo>
                    <a:cubicBezTo>
                      <a:pt x="508540" y="1299953"/>
                      <a:pt x="510445" y="1367009"/>
                      <a:pt x="512350" y="1433970"/>
                    </a:cubicBezTo>
                    <a:cubicBezTo>
                      <a:pt x="515493" y="1455973"/>
                      <a:pt x="511016" y="1478261"/>
                      <a:pt x="514921" y="1500169"/>
                    </a:cubicBezTo>
                    <a:cubicBezTo>
                      <a:pt x="515112" y="1503979"/>
                      <a:pt x="515398" y="1507693"/>
                      <a:pt x="515588" y="1511503"/>
                    </a:cubicBezTo>
                    <a:cubicBezTo>
                      <a:pt x="515684" y="1538935"/>
                      <a:pt x="514921" y="1566272"/>
                      <a:pt x="516160" y="1593609"/>
                    </a:cubicBezTo>
                    <a:cubicBezTo>
                      <a:pt x="516827" y="1608563"/>
                      <a:pt x="512540" y="1615326"/>
                      <a:pt x="496920" y="1616850"/>
                    </a:cubicBezTo>
                    <a:cubicBezTo>
                      <a:pt x="380810" y="1628089"/>
                      <a:pt x="264700" y="1639996"/>
                      <a:pt x="148686" y="1651807"/>
                    </a:cubicBezTo>
                    <a:cubicBezTo>
                      <a:pt x="123063" y="1654378"/>
                      <a:pt x="97441" y="1656950"/>
                      <a:pt x="72009" y="1660855"/>
                    </a:cubicBezTo>
                    <a:cubicBezTo>
                      <a:pt x="51054" y="1664380"/>
                      <a:pt x="35814" y="1661998"/>
                      <a:pt x="36195" y="163609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51129F5-D78D-4ACB-AB9F-211E2EC7EB96}"/>
                  </a:ext>
                </a:extLst>
              </p:cNvPr>
              <p:cNvSpPr/>
              <p:nvPr/>
            </p:nvSpPr>
            <p:spPr>
              <a:xfrm>
                <a:off x="5928562" y="2836794"/>
                <a:ext cx="231505" cy="415464"/>
              </a:xfrm>
              <a:custGeom>
                <a:avLst/>
                <a:gdLst>
                  <a:gd name="connsiteX0" fmla="*/ 140529 w 408444"/>
                  <a:gd name="connsiteY0" fmla="*/ 730921 h 733002"/>
                  <a:gd name="connsiteX1" fmla="*/ 48422 w 408444"/>
                  <a:gd name="connsiteY1" fmla="*/ 732921 h 733002"/>
                  <a:gd name="connsiteX2" fmla="*/ 27753 w 408444"/>
                  <a:gd name="connsiteY2" fmla="*/ 714919 h 733002"/>
                  <a:gd name="connsiteX3" fmla="*/ 19942 w 408444"/>
                  <a:gd name="connsiteY3" fmla="*/ 530896 h 733002"/>
                  <a:gd name="connsiteX4" fmla="*/ 416 w 408444"/>
                  <a:gd name="connsiteY4" fmla="*/ 46359 h 733002"/>
                  <a:gd name="connsiteX5" fmla="*/ 32039 w 408444"/>
                  <a:gd name="connsiteY5" fmla="*/ 10926 h 733002"/>
                  <a:gd name="connsiteX6" fmla="*/ 364080 w 408444"/>
                  <a:gd name="connsiteY6" fmla="*/ 68 h 733002"/>
                  <a:gd name="connsiteX7" fmla="*/ 388179 w 408444"/>
                  <a:gd name="connsiteY7" fmla="*/ 24452 h 733002"/>
                  <a:gd name="connsiteX8" fmla="*/ 407800 w 408444"/>
                  <a:gd name="connsiteY8" fmla="*/ 625574 h 733002"/>
                  <a:gd name="connsiteX9" fmla="*/ 408372 w 408444"/>
                  <a:gd name="connsiteY9" fmla="*/ 698250 h 733002"/>
                  <a:gd name="connsiteX10" fmla="*/ 389512 w 408444"/>
                  <a:gd name="connsiteY10" fmla="*/ 718443 h 733002"/>
                  <a:gd name="connsiteX11" fmla="*/ 159484 w 408444"/>
                  <a:gd name="connsiteY11" fmla="*/ 728063 h 733002"/>
                  <a:gd name="connsiteX12" fmla="*/ 140529 w 408444"/>
                  <a:gd name="connsiteY12" fmla="*/ 730921 h 7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444" h="733002">
                    <a:moveTo>
                      <a:pt x="140529" y="730921"/>
                    </a:moveTo>
                    <a:cubicBezTo>
                      <a:pt x="109858" y="731493"/>
                      <a:pt x="79093" y="731397"/>
                      <a:pt x="48422" y="732921"/>
                    </a:cubicBezTo>
                    <a:cubicBezTo>
                      <a:pt x="34325" y="733588"/>
                      <a:pt x="28229" y="730349"/>
                      <a:pt x="27753" y="714919"/>
                    </a:cubicBezTo>
                    <a:cubicBezTo>
                      <a:pt x="25848" y="653578"/>
                      <a:pt x="22514" y="592237"/>
                      <a:pt x="19942" y="530896"/>
                    </a:cubicBezTo>
                    <a:cubicBezTo>
                      <a:pt x="13370" y="369352"/>
                      <a:pt x="6893" y="207903"/>
                      <a:pt x="416" y="46359"/>
                    </a:cubicBezTo>
                    <a:cubicBezTo>
                      <a:pt x="-918" y="12450"/>
                      <a:pt x="-1013" y="11974"/>
                      <a:pt x="32039" y="10926"/>
                    </a:cubicBezTo>
                    <a:cubicBezTo>
                      <a:pt x="142720" y="7307"/>
                      <a:pt x="253400" y="4544"/>
                      <a:pt x="364080" y="68"/>
                    </a:cubicBezTo>
                    <a:cubicBezTo>
                      <a:pt x="384464" y="-790"/>
                      <a:pt x="387703" y="6449"/>
                      <a:pt x="388179" y="24452"/>
                    </a:cubicBezTo>
                    <a:cubicBezTo>
                      <a:pt x="394275" y="224858"/>
                      <a:pt x="401133" y="425168"/>
                      <a:pt x="407800" y="625574"/>
                    </a:cubicBezTo>
                    <a:cubicBezTo>
                      <a:pt x="407896" y="649768"/>
                      <a:pt x="407134" y="674057"/>
                      <a:pt x="408372" y="698250"/>
                    </a:cubicBezTo>
                    <a:cubicBezTo>
                      <a:pt x="409134" y="713109"/>
                      <a:pt x="403990" y="717967"/>
                      <a:pt x="389512" y="718443"/>
                    </a:cubicBezTo>
                    <a:cubicBezTo>
                      <a:pt x="312836" y="721205"/>
                      <a:pt x="236160" y="724730"/>
                      <a:pt x="159484" y="728063"/>
                    </a:cubicBezTo>
                    <a:cubicBezTo>
                      <a:pt x="153102" y="728349"/>
                      <a:pt x="146815" y="729969"/>
                      <a:pt x="140529" y="73092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AFA5F94-A3FC-45E0-8287-FD5A7FF4FA0E}"/>
                  </a:ext>
                </a:extLst>
              </p:cNvPr>
              <p:cNvSpPr/>
              <p:nvPr/>
            </p:nvSpPr>
            <p:spPr>
              <a:xfrm>
                <a:off x="6817041" y="3103585"/>
                <a:ext cx="2984" cy="37575"/>
              </a:xfrm>
              <a:custGeom>
                <a:avLst/>
                <a:gdLst>
                  <a:gd name="connsiteX0" fmla="*/ 3548 w 5264"/>
                  <a:gd name="connsiteY0" fmla="*/ 66294 h 66293"/>
                  <a:gd name="connsiteX1" fmla="*/ 976 w 5264"/>
                  <a:gd name="connsiteY1" fmla="*/ 0 h 66293"/>
                  <a:gd name="connsiteX2" fmla="*/ 3548 w 5264"/>
                  <a:gd name="connsiteY2" fmla="*/ 66294 h 6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4" h="66293">
                    <a:moveTo>
                      <a:pt x="3548" y="66294"/>
                    </a:moveTo>
                    <a:cubicBezTo>
                      <a:pt x="-1596" y="44387"/>
                      <a:pt x="119" y="22193"/>
                      <a:pt x="976" y="0"/>
                    </a:cubicBezTo>
                    <a:cubicBezTo>
                      <a:pt x="7739" y="21907"/>
                      <a:pt x="4786" y="44196"/>
                      <a:pt x="3548" y="66294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AF85E11-F107-42C0-AF9C-2CE0BA682F4D}"/>
                </a:ext>
              </a:extLst>
            </p:cNvPr>
            <p:cNvSpPr/>
            <p:nvPr/>
          </p:nvSpPr>
          <p:spPr>
            <a:xfrm>
              <a:off x="7808364" y="3116484"/>
              <a:ext cx="4383636" cy="9876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8C0F81-275B-4E41-87BC-8A5A3D91539D}"/>
                </a:ext>
              </a:extLst>
            </p:cNvPr>
            <p:cNvSpPr/>
            <p:nvPr/>
          </p:nvSpPr>
          <p:spPr>
            <a:xfrm>
              <a:off x="3272" y="3116484"/>
              <a:ext cx="4383636" cy="9876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4CA9C69-DD04-40D0-9B5E-783D82169FF2}"/>
              </a:ext>
            </a:extLst>
          </p:cNvPr>
          <p:cNvGrpSpPr/>
          <p:nvPr/>
        </p:nvGrpSpPr>
        <p:grpSpPr>
          <a:xfrm>
            <a:off x="284104" y="1625799"/>
            <a:ext cx="3226360" cy="2849078"/>
            <a:chOff x="848610" y="1576271"/>
            <a:chExt cx="5367578" cy="47399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BD81FF9-B69D-49A0-8793-29FE9FD3BDBE}"/>
                </a:ext>
              </a:extLst>
            </p:cNvPr>
            <p:cNvGrpSpPr/>
            <p:nvPr/>
          </p:nvGrpSpPr>
          <p:grpSpPr>
            <a:xfrm>
              <a:off x="848610" y="1783281"/>
              <a:ext cx="5224978" cy="4532897"/>
              <a:chOff x="4668277" y="2673854"/>
              <a:chExt cx="3410847" cy="295905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84627B9-D1AC-400F-BF12-A53564676525}"/>
                  </a:ext>
                </a:extLst>
              </p:cNvPr>
              <p:cNvGrpSpPr/>
              <p:nvPr/>
            </p:nvGrpSpPr>
            <p:grpSpPr>
              <a:xfrm>
                <a:off x="4668277" y="2673854"/>
                <a:ext cx="2407105" cy="2959059"/>
                <a:chOff x="4493261" y="2422838"/>
                <a:chExt cx="2407105" cy="2959059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31F7A62-61D1-47C5-B934-43EFD1D67166}"/>
                    </a:ext>
                  </a:extLst>
                </p:cNvPr>
                <p:cNvSpPr/>
                <p:nvPr/>
              </p:nvSpPr>
              <p:spPr>
                <a:xfrm>
                  <a:off x="4493261" y="2422838"/>
                  <a:ext cx="2407105" cy="2959059"/>
                </a:xfrm>
                <a:custGeom>
                  <a:avLst/>
                  <a:gdLst>
                    <a:gd name="connsiteX0" fmla="*/ 2061891 w 2066181"/>
                    <a:gd name="connsiteY0" fmla="*/ 2211825 h 2539961"/>
                    <a:gd name="connsiteX1" fmla="*/ 1995693 w 2066181"/>
                    <a:gd name="connsiteY1" fmla="*/ 1886261 h 2539961"/>
                    <a:gd name="connsiteX2" fmla="*/ 1814146 w 2066181"/>
                    <a:gd name="connsiteY2" fmla="*/ 2022468 h 2539961"/>
                    <a:gd name="connsiteX3" fmla="*/ 1690131 w 2066181"/>
                    <a:gd name="connsiteY3" fmla="*/ 2053901 h 2539961"/>
                    <a:gd name="connsiteX4" fmla="*/ 1679367 w 2066181"/>
                    <a:gd name="connsiteY4" fmla="*/ 2069236 h 2539961"/>
                    <a:gd name="connsiteX5" fmla="*/ 1558495 w 2066181"/>
                    <a:gd name="connsiteY5" fmla="*/ 2143531 h 2539961"/>
                    <a:gd name="connsiteX6" fmla="*/ 1495630 w 2066181"/>
                    <a:gd name="connsiteY6" fmla="*/ 2168296 h 2539961"/>
                    <a:gd name="connsiteX7" fmla="*/ 1450291 w 2066181"/>
                    <a:gd name="connsiteY7" fmla="*/ 2172201 h 2539961"/>
                    <a:gd name="connsiteX8" fmla="*/ 1448672 w 2066181"/>
                    <a:gd name="connsiteY8" fmla="*/ 2133530 h 2539961"/>
                    <a:gd name="connsiteX9" fmla="*/ 1495916 w 2066181"/>
                    <a:gd name="connsiteY9" fmla="*/ 2047709 h 2539961"/>
                    <a:gd name="connsiteX10" fmla="*/ 1555352 w 2066181"/>
                    <a:gd name="connsiteY10" fmla="*/ 1984178 h 2539961"/>
                    <a:gd name="connsiteX11" fmla="*/ 1603739 w 2066181"/>
                    <a:gd name="connsiteY11" fmla="*/ 1967414 h 2539961"/>
                    <a:gd name="connsiteX12" fmla="*/ 1641553 w 2066181"/>
                    <a:gd name="connsiteY12" fmla="*/ 1863972 h 2539961"/>
                    <a:gd name="connsiteX13" fmla="*/ 1905777 w 2066181"/>
                    <a:gd name="connsiteY13" fmla="*/ 1635944 h 2539961"/>
                    <a:gd name="connsiteX14" fmla="*/ 1935685 w 2066181"/>
                    <a:gd name="connsiteY14" fmla="*/ 1601082 h 2539961"/>
                    <a:gd name="connsiteX15" fmla="*/ 1641934 w 2066181"/>
                    <a:gd name="connsiteY15" fmla="*/ 137280 h 2539961"/>
                    <a:gd name="connsiteX16" fmla="*/ 1493439 w 2066181"/>
                    <a:gd name="connsiteY16" fmla="*/ 4692 h 2539961"/>
                    <a:gd name="connsiteX17" fmla="*/ 60498 w 2066181"/>
                    <a:gd name="connsiteY17" fmla="*/ 300729 h 2539961"/>
                    <a:gd name="connsiteX18" fmla="*/ 60689 w 2066181"/>
                    <a:gd name="connsiteY18" fmla="*/ 300253 h 2539961"/>
                    <a:gd name="connsiteX19" fmla="*/ 8682 w 2066181"/>
                    <a:gd name="connsiteY19" fmla="*/ 440270 h 2539961"/>
                    <a:gd name="connsiteX20" fmla="*/ 132983 w 2066181"/>
                    <a:gd name="connsiteY20" fmla="*/ 1041107 h 2539961"/>
                    <a:gd name="connsiteX21" fmla="*/ 312149 w 2066181"/>
                    <a:gd name="connsiteY21" fmla="*/ 1967414 h 2539961"/>
                    <a:gd name="connsiteX22" fmla="*/ 1161874 w 2066181"/>
                    <a:gd name="connsiteY22" fmla="*/ 2539961 h 2539961"/>
                    <a:gd name="connsiteX23" fmla="*/ 1951401 w 2066181"/>
                    <a:gd name="connsiteY23" fmla="*/ 2382608 h 2539961"/>
                    <a:gd name="connsiteX24" fmla="*/ 2061891 w 2066181"/>
                    <a:gd name="connsiteY24" fmla="*/ 2211825 h 2539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066181" h="2539961">
                      <a:moveTo>
                        <a:pt x="2061891" y="2211825"/>
                      </a:moveTo>
                      <a:cubicBezTo>
                        <a:pt x="2057319" y="2185631"/>
                        <a:pt x="2012933" y="1968557"/>
                        <a:pt x="1995693" y="1886261"/>
                      </a:cubicBezTo>
                      <a:cubicBezTo>
                        <a:pt x="1930732" y="1925694"/>
                        <a:pt x="1875963" y="1978844"/>
                        <a:pt x="1814146" y="2022468"/>
                      </a:cubicBezTo>
                      <a:cubicBezTo>
                        <a:pt x="1777951" y="2047995"/>
                        <a:pt x="1741375" y="2082952"/>
                        <a:pt x="1690131" y="2053901"/>
                      </a:cubicBezTo>
                      <a:cubicBezTo>
                        <a:pt x="1686416" y="2058949"/>
                        <a:pt x="1681082" y="2063521"/>
                        <a:pt x="1679367" y="2069236"/>
                      </a:cubicBezTo>
                      <a:cubicBezTo>
                        <a:pt x="1660698" y="2129624"/>
                        <a:pt x="1619074" y="2150294"/>
                        <a:pt x="1558495" y="2143531"/>
                      </a:cubicBezTo>
                      <a:cubicBezTo>
                        <a:pt x="1534778" y="2140864"/>
                        <a:pt x="1513156" y="2148389"/>
                        <a:pt x="1495630" y="2168296"/>
                      </a:cubicBezTo>
                      <a:cubicBezTo>
                        <a:pt x="1484295" y="2181155"/>
                        <a:pt x="1466865" y="2188584"/>
                        <a:pt x="1450291" y="2172201"/>
                      </a:cubicBezTo>
                      <a:lnTo>
                        <a:pt x="1448672" y="2133530"/>
                      </a:lnTo>
                      <a:cubicBezTo>
                        <a:pt x="1481819" y="2113146"/>
                        <a:pt x="1492010" y="2082666"/>
                        <a:pt x="1495916" y="2047709"/>
                      </a:cubicBezTo>
                      <a:cubicBezTo>
                        <a:pt x="1499916" y="2011705"/>
                        <a:pt x="1515442" y="1988083"/>
                        <a:pt x="1555352" y="1984178"/>
                      </a:cubicBezTo>
                      <a:cubicBezTo>
                        <a:pt x="1571830" y="1982558"/>
                        <a:pt x="1587642" y="1973224"/>
                        <a:pt x="1603739" y="1967414"/>
                      </a:cubicBezTo>
                      <a:cubicBezTo>
                        <a:pt x="1575164" y="1918074"/>
                        <a:pt x="1613359" y="1889499"/>
                        <a:pt x="1641553" y="1863972"/>
                      </a:cubicBezTo>
                      <a:cubicBezTo>
                        <a:pt x="1727755" y="1785962"/>
                        <a:pt x="1817384" y="1711572"/>
                        <a:pt x="1905777" y="1635944"/>
                      </a:cubicBezTo>
                      <a:cubicBezTo>
                        <a:pt x="1917683" y="1625752"/>
                        <a:pt x="1932161" y="1618227"/>
                        <a:pt x="1935685" y="1601082"/>
                      </a:cubicBezTo>
                      <a:cubicBezTo>
                        <a:pt x="1885583" y="1351336"/>
                        <a:pt x="1673176" y="292157"/>
                        <a:pt x="1641934" y="137280"/>
                      </a:cubicBezTo>
                      <a:cubicBezTo>
                        <a:pt x="1614788" y="3454"/>
                        <a:pt x="1569449" y="-9977"/>
                        <a:pt x="1493439" y="4692"/>
                      </a:cubicBezTo>
                      <a:cubicBezTo>
                        <a:pt x="1135109" y="74034"/>
                        <a:pt x="133841" y="284060"/>
                        <a:pt x="60498" y="300729"/>
                      </a:cubicBezTo>
                      <a:cubicBezTo>
                        <a:pt x="60498" y="300729"/>
                        <a:pt x="60689" y="300253"/>
                        <a:pt x="60689" y="300253"/>
                      </a:cubicBezTo>
                      <a:cubicBezTo>
                        <a:pt x="-23608" y="321398"/>
                        <a:pt x="2491" y="385692"/>
                        <a:pt x="8682" y="440270"/>
                      </a:cubicBezTo>
                      <a:cubicBezTo>
                        <a:pt x="50116" y="640581"/>
                        <a:pt x="92216" y="840701"/>
                        <a:pt x="132983" y="1041107"/>
                      </a:cubicBezTo>
                      <a:cubicBezTo>
                        <a:pt x="194134" y="1341716"/>
                        <a:pt x="251760" y="1666614"/>
                        <a:pt x="312149" y="1967414"/>
                      </a:cubicBezTo>
                      <a:cubicBezTo>
                        <a:pt x="497505" y="2096192"/>
                        <a:pt x="967659" y="2408802"/>
                        <a:pt x="1161874" y="2539961"/>
                      </a:cubicBezTo>
                      <a:cubicBezTo>
                        <a:pt x="1341706" y="2504433"/>
                        <a:pt x="1867486" y="2395753"/>
                        <a:pt x="1951401" y="2382608"/>
                      </a:cubicBezTo>
                      <a:cubicBezTo>
                        <a:pt x="2054367" y="2366130"/>
                        <a:pt x="2077131" y="2298788"/>
                        <a:pt x="2061891" y="2211825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F93732D-E712-4F10-A4A3-EBF63D8102F5}"/>
                    </a:ext>
                  </a:extLst>
                </p:cNvPr>
                <p:cNvSpPr/>
                <p:nvPr/>
              </p:nvSpPr>
              <p:spPr>
                <a:xfrm>
                  <a:off x="4857026" y="4573409"/>
                  <a:ext cx="989931" cy="808154"/>
                </a:xfrm>
                <a:custGeom>
                  <a:avLst/>
                  <a:gdLst>
                    <a:gd name="connsiteX0" fmla="*/ 849725 w 849725"/>
                    <a:gd name="connsiteY0" fmla="*/ 693694 h 693693"/>
                    <a:gd name="connsiteX1" fmla="*/ 0 w 849725"/>
                    <a:gd name="connsiteY1" fmla="*/ 121146 h 693693"/>
                    <a:gd name="connsiteX2" fmla="*/ 575977 w 849725"/>
                    <a:gd name="connsiteY2" fmla="*/ 3893 h 693693"/>
                    <a:gd name="connsiteX3" fmla="*/ 733425 w 849725"/>
                    <a:gd name="connsiteY3" fmla="*/ 100096 h 693693"/>
                    <a:gd name="connsiteX4" fmla="*/ 849725 w 849725"/>
                    <a:gd name="connsiteY4" fmla="*/ 693694 h 693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9725" h="693693">
                      <a:moveTo>
                        <a:pt x="849725" y="693694"/>
                      </a:moveTo>
                      <a:cubicBezTo>
                        <a:pt x="731806" y="623781"/>
                        <a:pt x="28861" y="145054"/>
                        <a:pt x="0" y="121146"/>
                      </a:cubicBezTo>
                      <a:cubicBezTo>
                        <a:pt x="79820" y="102191"/>
                        <a:pt x="436721" y="31897"/>
                        <a:pt x="575977" y="3893"/>
                      </a:cubicBezTo>
                      <a:cubicBezTo>
                        <a:pt x="657034" y="-12394"/>
                        <a:pt x="717613" y="22943"/>
                        <a:pt x="733425" y="100096"/>
                      </a:cubicBezTo>
                      <a:cubicBezTo>
                        <a:pt x="772573" y="291548"/>
                        <a:pt x="849249" y="687407"/>
                        <a:pt x="849725" y="693694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D8FCD37-76B2-4B6F-ABE0-E12010C3BC50}"/>
                    </a:ext>
                  </a:extLst>
                </p:cNvPr>
                <p:cNvSpPr/>
                <p:nvPr/>
              </p:nvSpPr>
              <p:spPr>
                <a:xfrm>
                  <a:off x="4860090" y="2839845"/>
                  <a:ext cx="1511407" cy="1383151"/>
                </a:xfrm>
                <a:custGeom>
                  <a:avLst/>
                  <a:gdLst>
                    <a:gd name="connsiteX0" fmla="*/ 1473525 w 1511407"/>
                    <a:gd name="connsiteY0" fmla="*/ 1060830 h 1383151"/>
                    <a:gd name="connsiteX1" fmla="*/ 1510518 w 1511407"/>
                    <a:gd name="connsiteY1" fmla="*/ 1094161 h 1383151"/>
                    <a:gd name="connsiteX2" fmla="*/ 1433619 w 1511407"/>
                    <a:gd name="connsiteY2" fmla="*/ 1143763 h 1383151"/>
                    <a:gd name="connsiteX3" fmla="*/ 305756 w 1511407"/>
                    <a:gd name="connsiteY3" fmla="*/ 1373464 h 1383151"/>
                    <a:gd name="connsiteX4" fmla="*/ 251494 w 1511407"/>
                    <a:gd name="connsiteY4" fmla="*/ 1383118 h 1383151"/>
                    <a:gd name="connsiteX5" fmla="*/ 215430 w 1511407"/>
                    <a:gd name="connsiteY5" fmla="*/ 1354045 h 1383151"/>
                    <a:gd name="connsiteX6" fmla="*/ 252603 w 1511407"/>
                    <a:gd name="connsiteY6" fmla="*/ 1308881 h 1383151"/>
                    <a:gd name="connsiteX7" fmla="*/ 507271 w 1511407"/>
                    <a:gd name="connsiteY7" fmla="*/ 1255951 h 1383151"/>
                    <a:gd name="connsiteX8" fmla="*/ 1418638 w 1511407"/>
                    <a:gd name="connsiteY8" fmla="*/ 1072855 h 1383151"/>
                    <a:gd name="connsiteX9" fmla="*/ 1473525 w 1511407"/>
                    <a:gd name="connsiteY9" fmla="*/ 1060830 h 1383151"/>
                    <a:gd name="connsiteX10" fmla="*/ 1434395 w 1511407"/>
                    <a:gd name="connsiteY10" fmla="*/ 799990 h 1383151"/>
                    <a:gd name="connsiteX11" fmla="*/ 1459474 w 1511407"/>
                    <a:gd name="connsiteY11" fmla="*/ 831393 h 1383151"/>
                    <a:gd name="connsiteX12" fmla="*/ 1414200 w 1511407"/>
                    <a:gd name="connsiteY12" fmla="*/ 871785 h 1383151"/>
                    <a:gd name="connsiteX13" fmla="*/ 1137559 w 1511407"/>
                    <a:gd name="connsiteY13" fmla="*/ 927491 h 1383151"/>
                    <a:gd name="connsiteX14" fmla="*/ 231852 w 1511407"/>
                    <a:gd name="connsiteY14" fmla="*/ 1110696 h 1383151"/>
                    <a:gd name="connsiteX15" fmla="*/ 204665 w 1511407"/>
                    <a:gd name="connsiteY15" fmla="*/ 1117022 h 1383151"/>
                    <a:gd name="connsiteX16" fmla="*/ 161498 w 1511407"/>
                    <a:gd name="connsiteY16" fmla="*/ 1083510 h 1383151"/>
                    <a:gd name="connsiteX17" fmla="*/ 203111 w 1511407"/>
                    <a:gd name="connsiteY17" fmla="*/ 1042009 h 1383151"/>
                    <a:gd name="connsiteX18" fmla="*/ 571631 w 1511407"/>
                    <a:gd name="connsiteY18" fmla="*/ 966551 h 1383151"/>
                    <a:gd name="connsiteX19" fmla="*/ 1385126 w 1511407"/>
                    <a:gd name="connsiteY19" fmla="*/ 802209 h 1383151"/>
                    <a:gd name="connsiteX20" fmla="*/ 1434395 w 1511407"/>
                    <a:gd name="connsiteY20" fmla="*/ 799990 h 1383151"/>
                    <a:gd name="connsiteX21" fmla="*/ 1373669 w 1511407"/>
                    <a:gd name="connsiteY21" fmla="*/ 531104 h 1383151"/>
                    <a:gd name="connsiteX22" fmla="*/ 1403657 w 1511407"/>
                    <a:gd name="connsiteY22" fmla="*/ 558971 h 1383151"/>
                    <a:gd name="connsiteX23" fmla="*/ 1345733 w 1511407"/>
                    <a:gd name="connsiteY23" fmla="*/ 608572 h 1383151"/>
                    <a:gd name="connsiteX24" fmla="*/ 803884 w 1511407"/>
                    <a:gd name="connsiteY24" fmla="*/ 718984 h 1383151"/>
                    <a:gd name="connsiteX25" fmla="*/ 180474 w 1511407"/>
                    <a:gd name="connsiteY25" fmla="*/ 844377 h 1383151"/>
                    <a:gd name="connsiteX26" fmla="*/ 148183 w 1511407"/>
                    <a:gd name="connsiteY26" fmla="*/ 851367 h 1383151"/>
                    <a:gd name="connsiteX27" fmla="*/ 109122 w 1511407"/>
                    <a:gd name="connsiteY27" fmla="*/ 819520 h 1383151"/>
                    <a:gd name="connsiteX28" fmla="*/ 148183 w 1511407"/>
                    <a:gd name="connsiteY28" fmla="*/ 776022 h 1383151"/>
                    <a:gd name="connsiteX29" fmla="*/ 505606 w 1511407"/>
                    <a:gd name="connsiteY29" fmla="*/ 702228 h 1383151"/>
                    <a:gd name="connsiteX30" fmla="*/ 1318880 w 1511407"/>
                    <a:gd name="connsiteY30" fmla="*/ 538885 h 1383151"/>
                    <a:gd name="connsiteX31" fmla="*/ 1329532 w 1511407"/>
                    <a:gd name="connsiteY31" fmla="*/ 536112 h 1383151"/>
                    <a:gd name="connsiteX32" fmla="*/ 1373669 w 1511407"/>
                    <a:gd name="connsiteY32" fmla="*/ 531104 h 1383151"/>
                    <a:gd name="connsiteX33" fmla="*/ 1322180 w 1511407"/>
                    <a:gd name="connsiteY33" fmla="*/ 265603 h 1383151"/>
                    <a:gd name="connsiteX34" fmla="*/ 1349506 w 1511407"/>
                    <a:gd name="connsiteY34" fmla="*/ 293205 h 1383151"/>
                    <a:gd name="connsiteX35" fmla="*/ 1296352 w 1511407"/>
                    <a:gd name="connsiteY35" fmla="*/ 341698 h 1383151"/>
                    <a:gd name="connsiteX36" fmla="*/ 922507 w 1511407"/>
                    <a:gd name="connsiteY36" fmla="*/ 417711 h 1383151"/>
                    <a:gd name="connsiteX37" fmla="*/ 136864 w 1511407"/>
                    <a:gd name="connsiteY37" fmla="*/ 576836 h 1383151"/>
                    <a:gd name="connsiteX38" fmla="*/ 91923 w 1511407"/>
                    <a:gd name="connsiteY38" fmla="*/ 584936 h 1383151"/>
                    <a:gd name="connsiteX39" fmla="*/ 55082 w 1511407"/>
                    <a:gd name="connsiteY39" fmla="*/ 553200 h 1383151"/>
                    <a:gd name="connsiteX40" fmla="*/ 94364 w 1511407"/>
                    <a:gd name="connsiteY40" fmla="*/ 509923 h 1383151"/>
                    <a:gd name="connsiteX41" fmla="*/ 462773 w 1511407"/>
                    <a:gd name="connsiteY41" fmla="*/ 434799 h 1383151"/>
                    <a:gd name="connsiteX42" fmla="*/ 1259512 w 1511407"/>
                    <a:gd name="connsiteY42" fmla="*/ 274342 h 1383151"/>
                    <a:gd name="connsiteX43" fmla="*/ 1281040 w 1511407"/>
                    <a:gd name="connsiteY43" fmla="*/ 269126 h 1383151"/>
                    <a:gd name="connsiteX44" fmla="*/ 1322180 w 1511407"/>
                    <a:gd name="connsiteY44" fmla="*/ 265603 h 1383151"/>
                    <a:gd name="connsiteX45" fmla="*/ 1240871 w 1511407"/>
                    <a:gd name="connsiteY45" fmla="*/ 1253 h 1383151"/>
                    <a:gd name="connsiteX46" fmla="*/ 1295133 w 1511407"/>
                    <a:gd name="connsiteY46" fmla="*/ 24890 h 1383151"/>
                    <a:gd name="connsiteX47" fmla="*/ 1254852 w 1511407"/>
                    <a:gd name="connsiteY47" fmla="*/ 72384 h 1383151"/>
                    <a:gd name="connsiteX48" fmla="*/ 1043683 w 1511407"/>
                    <a:gd name="connsiteY48" fmla="*/ 115660 h 1383151"/>
                    <a:gd name="connsiteX49" fmla="*/ 79272 w 1511407"/>
                    <a:gd name="connsiteY49" fmla="*/ 311405 h 1383151"/>
                    <a:gd name="connsiteX50" fmla="*/ 39768 w 1511407"/>
                    <a:gd name="connsiteY50" fmla="*/ 319284 h 1383151"/>
                    <a:gd name="connsiteX51" fmla="*/ 820 w 1511407"/>
                    <a:gd name="connsiteY51" fmla="*/ 289101 h 1383151"/>
                    <a:gd name="connsiteX52" fmla="*/ 37882 w 1511407"/>
                    <a:gd name="connsiteY52" fmla="*/ 244604 h 1383151"/>
                    <a:gd name="connsiteX53" fmla="*/ 357466 w 1511407"/>
                    <a:gd name="connsiteY53" fmla="*/ 179244 h 1383151"/>
                    <a:gd name="connsiteX54" fmla="*/ 1213683 w 1511407"/>
                    <a:gd name="connsiteY54" fmla="*/ 6025 h 1383151"/>
                    <a:gd name="connsiteX55" fmla="*/ 1240871 w 1511407"/>
                    <a:gd name="connsiteY55" fmla="*/ 1253 h 1383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511407" h="1383151">
                      <a:moveTo>
                        <a:pt x="1473525" y="1060830"/>
                      </a:moveTo>
                      <a:cubicBezTo>
                        <a:pt x="1491182" y="1060233"/>
                        <a:pt x="1505858" y="1067196"/>
                        <a:pt x="1510518" y="1094161"/>
                      </a:cubicBezTo>
                      <a:cubicBezTo>
                        <a:pt x="1518952" y="1142875"/>
                        <a:pt x="1465466" y="1137216"/>
                        <a:pt x="1433619" y="1143763"/>
                      </a:cubicBezTo>
                      <a:cubicBezTo>
                        <a:pt x="1057775" y="1220774"/>
                        <a:pt x="681821" y="1297119"/>
                        <a:pt x="305756" y="1373464"/>
                      </a:cubicBezTo>
                      <a:cubicBezTo>
                        <a:pt x="289556" y="1376682"/>
                        <a:pt x="273131" y="1379235"/>
                        <a:pt x="251494" y="1383118"/>
                      </a:cubicBezTo>
                      <a:cubicBezTo>
                        <a:pt x="235625" y="1383784"/>
                        <a:pt x="219424" y="1374463"/>
                        <a:pt x="215430" y="1354045"/>
                      </a:cubicBezTo>
                      <a:cubicBezTo>
                        <a:pt x="210102" y="1326525"/>
                        <a:pt x="228524" y="1313986"/>
                        <a:pt x="252603" y="1308881"/>
                      </a:cubicBezTo>
                      <a:cubicBezTo>
                        <a:pt x="337381" y="1291016"/>
                        <a:pt x="422270" y="1273151"/>
                        <a:pt x="507271" y="1255951"/>
                      </a:cubicBezTo>
                      <a:cubicBezTo>
                        <a:pt x="810986" y="1194586"/>
                        <a:pt x="1114701" y="1133221"/>
                        <a:pt x="1418638" y="1072855"/>
                      </a:cubicBezTo>
                      <a:cubicBezTo>
                        <a:pt x="1435228" y="1069582"/>
                        <a:pt x="1455867" y="1061426"/>
                        <a:pt x="1473525" y="1060830"/>
                      </a:cubicBezTo>
                      <a:close/>
                      <a:moveTo>
                        <a:pt x="1434395" y="799990"/>
                      </a:moveTo>
                      <a:cubicBezTo>
                        <a:pt x="1450930" y="801877"/>
                        <a:pt x="1460250" y="814860"/>
                        <a:pt x="1459474" y="831393"/>
                      </a:cubicBezTo>
                      <a:cubicBezTo>
                        <a:pt x="1458141" y="859136"/>
                        <a:pt x="1436947" y="867125"/>
                        <a:pt x="1414200" y="871785"/>
                      </a:cubicBezTo>
                      <a:cubicBezTo>
                        <a:pt x="1321986" y="890538"/>
                        <a:pt x="1229773" y="908849"/>
                        <a:pt x="1137559" y="927491"/>
                      </a:cubicBezTo>
                      <a:cubicBezTo>
                        <a:pt x="835620" y="988522"/>
                        <a:pt x="533791" y="1049554"/>
                        <a:pt x="231852" y="1110696"/>
                      </a:cubicBezTo>
                      <a:cubicBezTo>
                        <a:pt x="222975" y="1112472"/>
                        <a:pt x="214097" y="1114803"/>
                        <a:pt x="204665" y="1117022"/>
                      </a:cubicBezTo>
                      <a:cubicBezTo>
                        <a:pt x="182028" y="1116689"/>
                        <a:pt x="163829" y="1107589"/>
                        <a:pt x="161498" y="1083510"/>
                      </a:cubicBezTo>
                      <a:cubicBezTo>
                        <a:pt x="158724" y="1055213"/>
                        <a:pt x="179365" y="1046779"/>
                        <a:pt x="203111" y="1042009"/>
                      </a:cubicBezTo>
                      <a:cubicBezTo>
                        <a:pt x="326062" y="1017152"/>
                        <a:pt x="448792" y="991519"/>
                        <a:pt x="571631" y="966551"/>
                      </a:cubicBezTo>
                      <a:cubicBezTo>
                        <a:pt x="842722" y="911512"/>
                        <a:pt x="1113924" y="856583"/>
                        <a:pt x="1385126" y="802209"/>
                      </a:cubicBezTo>
                      <a:cubicBezTo>
                        <a:pt x="1401105" y="798991"/>
                        <a:pt x="1418305" y="798104"/>
                        <a:pt x="1434395" y="799990"/>
                      </a:cubicBezTo>
                      <a:close/>
                      <a:moveTo>
                        <a:pt x="1373669" y="531104"/>
                      </a:moveTo>
                      <a:cubicBezTo>
                        <a:pt x="1387540" y="531950"/>
                        <a:pt x="1399052" y="538276"/>
                        <a:pt x="1403657" y="558971"/>
                      </a:cubicBezTo>
                      <a:cubicBezTo>
                        <a:pt x="1413090" y="601582"/>
                        <a:pt x="1373030" y="602914"/>
                        <a:pt x="1345733" y="608572"/>
                      </a:cubicBezTo>
                      <a:cubicBezTo>
                        <a:pt x="1165301" y="646080"/>
                        <a:pt x="984537" y="682477"/>
                        <a:pt x="803884" y="718984"/>
                      </a:cubicBezTo>
                      <a:cubicBezTo>
                        <a:pt x="596154" y="760930"/>
                        <a:pt x="388315" y="802653"/>
                        <a:pt x="180474" y="844377"/>
                      </a:cubicBezTo>
                      <a:cubicBezTo>
                        <a:pt x="169710" y="846484"/>
                        <a:pt x="158946" y="849037"/>
                        <a:pt x="148183" y="851367"/>
                      </a:cubicBezTo>
                      <a:cubicBezTo>
                        <a:pt x="128209" y="849037"/>
                        <a:pt x="111452" y="842268"/>
                        <a:pt x="109122" y="819520"/>
                      </a:cubicBezTo>
                      <a:cubicBezTo>
                        <a:pt x="106238" y="791445"/>
                        <a:pt x="123437" y="781015"/>
                        <a:pt x="148183" y="776022"/>
                      </a:cubicBezTo>
                      <a:cubicBezTo>
                        <a:pt x="267361" y="751830"/>
                        <a:pt x="386318" y="726309"/>
                        <a:pt x="505606" y="702228"/>
                      </a:cubicBezTo>
                      <a:cubicBezTo>
                        <a:pt x="776586" y="647522"/>
                        <a:pt x="1047788" y="593260"/>
                        <a:pt x="1318880" y="538885"/>
                      </a:cubicBezTo>
                      <a:cubicBezTo>
                        <a:pt x="1322541" y="538110"/>
                        <a:pt x="1325980" y="536445"/>
                        <a:pt x="1329532" y="536112"/>
                      </a:cubicBezTo>
                      <a:cubicBezTo>
                        <a:pt x="1343569" y="534891"/>
                        <a:pt x="1359798" y="530258"/>
                        <a:pt x="1373669" y="531104"/>
                      </a:cubicBezTo>
                      <a:close/>
                      <a:moveTo>
                        <a:pt x="1322180" y="265603"/>
                      </a:moveTo>
                      <a:cubicBezTo>
                        <a:pt x="1334941" y="267045"/>
                        <a:pt x="1345400" y="273675"/>
                        <a:pt x="1349506" y="293205"/>
                      </a:cubicBezTo>
                      <a:cubicBezTo>
                        <a:pt x="1357939" y="332710"/>
                        <a:pt x="1322541" y="336261"/>
                        <a:pt x="1296352" y="341698"/>
                      </a:cubicBezTo>
                      <a:cubicBezTo>
                        <a:pt x="1171849" y="367775"/>
                        <a:pt x="1047122" y="392410"/>
                        <a:pt x="922507" y="417711"/>
                      </a:cubicBezTo>
                      <a:cubicBezTo>
                        <a:pt x="660626" y="470752"/>
                        <a:pt x="398745" y="523793"/>
                        <a:pt x="136864" y="576836"/>
                      </a:cubicBezTo>
                      <a:cubicBezTo>
                        <a:pt x="124103" y="579388"/>
                        <a:pt x="111341" y="581385"/>
                        <a:pt x="91923" y="584936"/>
                      </a:cubicBezTo>
                      <a:cubicBezTo>
                        <a:pt x="76165" y="585159"/>
                        <a:pt x="57856" y="578501"/>
                        <a:pt x="55082" y="553200"/>
                      </a:cubicBezTo>
                      <a:cubicBezTo>
                        <a:pt x="51975" y="525126"/>
                        <a:pt x="69618" y="514917"/>
                        <a:pt x="94364" y="509923"/>
                      </a:cubicBezTo>
                      <a:cubicBezTo>
                        <a:pt x="217204" y="485289"/>
                        <a:pt x="339933" y="459655"/>
                        <a:pt x="462773" y="434799"/>
                      </a:cubicBezTo>
                      <a:cubicBezTo>
                        <a:pt x="728316" y="381202"/>
                        <a:pt x="993969" y="327827"/>
                        <a:pt x="1259512" y="274342"/>
                      </a:cubicBezTo>
                      <a:cubicBezTo>
                        <a:pt x="1266724" y="272898"/>
                        <a:pt x="1273715" y="269903"/>
                        <a:pt x="1281040" y="269126"/>
                      </a:cubicBezTo>
                      <a:cubicBezTo>
                        <a:pt x="1294356" y="267905"/>
                        <a:pt x="1309419" y="264160"/>
                        <a:pt x="1322180" y="265603"/>
                      </a:cubicBezTo>
                      <a:close/>
                      <a:moveTo>
                        <a:pt x="1240871" y="1253"/>
                      </a:moveTo>
                      <a:cubicBezTo>
                        <a:pt x="1263175" y="-743"/>
                        <a:pt x="1288142" y="-4073"/>
                        <a:pt x="1295133" y="24890"/>
                      </a:cubicBezTo>
                      <a:cubicBezTo>
                        <a:pt x="1302789" y="56515"/>
                        <a:pt x="1280596" y="67057"/>
                        <a:pt x="1254852" y="72384"/>
                      </a:cubicBezTo>
                      <a:cubicBezTo>
                        <a:pt x="1184500" y="86920"/>
                        <a:pt x="1114036" y="101346"/>
                        <a:pt x="1043683" y="115660"/>
                      </a:cubicBezTo>
                      <a:cubicBezTo>
                        <a:pt x="722213" y="180908"/>
                        <a:pt x="400743" y="246157"/>
                        <a:pt x="79272" y="311405"/>
                      </a:cubicBezTo>
                      <a:cubicBezTo>
                        <a:pt x="66623" y="313958"/>
                        <a:pt x="53972" y="316510"/>
                        <a:pt x="39768" y="319284"/>
                      </a:cubicBezTo>
                      <a:cubicBezTo>
                        <a:pt x="20682" y="318618"/>
                        <a:pt x="4482" y="310184"/>
                        <a:pt x="820" y="289101"/>
                      </a:cubicBezTo>
                      <a:cubicBezTo>
                        <a:pt x="-3952" y="261471"/>
                        <a:pt x="12582" y="249708"/>
                        <a:pt x="37882" y="244604"/>
                      </a:cubicBezTo>
                      <a:cubicBezTo>
                        <a:pt x="144522" y="223186"/>
                        <a:pt x="250938" y="200772"/>
                        <a:pt x="357466" y="179244"/>
                      </a:cubicBezTo>
                      <a:cubicBezTo>
                        <a:pt x="642872" y="121430"/>
                        <a:pt x="928277" y="63728"/>
                        <a:pt x="1213683" y="6025"/>
                      </a:cubicBezTo>
                      <a:cubicBezTo>
                        <a:pt x="1222672" y="4250"/>
                        <a:pt x="1231771" y="2141"/>
                        <a:pt x="1240871" y="1253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E11066A-EF5E-4A97-A421-F106E5853DFB}"/>
                  </a:ext>
                </a:extLst>
              </p:cNvPr>
              <p:cNvGrpSpPr/>
              <p:nvPr/>
            </p:nvGrpSpPr>
            <p:grpSpPr>
              <a:xfrm>
                <a:off x="6345053" y="3782381"/>
                <a:ext cx="1734071" cy="1432942"/>
                <a:chOff x="6170037" y="3531365"/>
                <a:chExt cx="1734071" cy="1432942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83AAF54A-B298-4504-8C95-430D125CD8D7}"/>
                    </a:ext>
                  </a:extLst>
                </p:cNvPr>
                <p:cNvSpPr/>
                <p:nvPr/>
              </p:nvSpPr>
              <p:spPr>
                <a:xfrm>
                  <a:off x="6170037" y="4714544"/>
                  <a:ext cx="241740" cy="238800"/>
                </a:xfrm>
                <a:custGeom>
                  <a:avLst/>
                  <a:gdLst>
                    <a:gd name="connsiteX0" fmla="*/ 164449 w 207502"/>
                    <a:gd name="connsiteY0" fmla="*/ 0 h 204978"/>
                    <a:gd name="connsiteX1" fmla="*/ 207502 w 207502"/>
                    <a:gd name="connsiteY1" fmla="*/ 43148 h 204978"/>
                    <a:gd name="connsiteX2" fmla="*/ 156258 w 207502"/>
                    <a:gd name="connsiteY2" fmla="*/ 87154 h 204978"/>
                    <a:gd name="connsiteX3" fmla="*/ 104537 w 207502"/>
                    <a:gd name="connsiteY3" fmla="*/ 128778 h 204978"/>
                    <a:gd name="connsiteX4" fmla="*/ 11097 w 207502"/>
                    <a:gd name="connsiteY4" fmla="*/ 204978 h 204978"/>
                    <a:gd name="connsiteX5" fmla="*/ 9477 w 207502"/>
                    <a:gd name="connsiteY5" fmla="*/ 166211 h 204978"/>
                    <a:gd name="connsiteX6" fmla="*/ 56721 w 207502"/>
                    <a:gd name="connsiteY6" fmla="*/ 80391 h 204978"/>
                    <a:gd name="connsiteX7" fmla="*/ 116157 w 207502"/>
                    <a:gd name="connsiteY7" fmla="*/ 16859 h 204978"/>
                    <a:gd name="connsiteX8" fmla="*/ 164449 w 207502"/>
                    <a:gd name="connsiteY8" fmla="*/ 0 h 204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7502" h="204978">
                      <a:moveTo>
                        <a:pt x="164449" y="0"/>
                      </a:moveTo>
                      <a:cubicBezTo>
                        <a:pt x="182928" y="15812"/>
                        <a:pt x="192167" y="26194"/>
                        <a:pt x="207502" y="43148"/>
                      </a:cubicBezTo>
                      <a:cubicBezTo>
                        <a:pt x="189500" y="58674"/>
                        <a:pt x="173784" y="72200"/>
                        <a:pt x="156258" y="87154"/>
                      </a:cubicBezTo>
                      <a:cubicBezTo>
                        <a:pt x="122730" y="73819"/>
                        <a:pt x="100441" y="102489"/>
                        <a:pt x="104537" y="128778"/>
                      </a:cubicBezTo>
                      <a:cubicBezTo>
                        <a:pt x="73390" y="154210"/>
                        <a:pt x="42243" y="179546"/>
                        <a:pt x="11097" y="204978"/>
                      </a:cubicBezTo>
                      <a:cubicBezTo>
                        <a:pt x="-1857" y="191071"/>
                        <a:pt x="-4810" y="174974"/>
                        <a:pt x="9477" y="166211"/>
                      </a:cubicBezTo>
                      <a:cubicBezTo>
                        <a:pt x="42624" y="145828"/>
                        <a:pt x="52816" y="115348"/>
                        <a:pt x="56721" y="80391"/>
                      </a:cubicBezTo>
                      <a:cubicBezTo>
                        <a:pt x="60722" y="44387"/>
                        <a:pt x="76248" y="20764"/>
                        <a:pt x="116157" y="16859"/>
                      </a:cubicBezTo>
                      <a:cubicBezTo>
                        <a:pt x="132541" y="15145"/>
                        <a:pt x="148352" y="5905"/>
                        <a:pt x="164449" y="0"/>
                      </a:cubicBezTo>
                      <a:close/>
                    </a:path>
                  </a:pathLst>
                </a:custGeom>
                <a:solidFill>
                  <a:srgbClr val="F5C71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41E8768C-0C99-441C-B550-F1C02AF6D5E5}"/>
                    </a:ext>
                  </a:extLst>
                </p:cNvPr>
                <p:cNvSpPr/>
                <p:nvPr/>
              </p:nvSpPr>
              <p:spPr>
                <a:xfrm>
                  <a:off x="6182963" y="4764813"/>
                  <a:ext cx="279413" cy="199494"/>
                </a:xfrm>
                <a:custGeom>
                  <a:avLst/>
                  <a:gdLst>
                    <a:gd name="connsiteX0" fmla="*/ 145161 w 239839"/>
                    <a:gd name="connsiteY0" fmla="*/ 44005 h 171239"/>
                    <a:gd name="connsiteX1" fmla="*/ 196406 w 239839"/>
                    <a:gd name="connsiteY1" fmla="*/ 0 h 171239"/>
                    <a:gd name="connsiteX2" fmla="*/ 239840 w 239839"/>
                    <a:gd name="connsiteY2" fmla="*/ 43529 h 171239"/>
                    <a:gd name="connsiteX3" fmla="*/ 229076 w 239839"/>
                    <a:gd name="connsiteY3" fmla="*/ 58864 h 171239"/>
                    <a:gd name="connsiteX4" fmla="*/ 108204 w 239839"/>
                    <a:gd name="connsiteY4" fmla="*/ 133159 h 171239"/>
                    <a:gd name="connsiteX5" fmla="*/ 45339 w 239839"/>
                    <a:gd name="connsiteY5" fmla="*/ 157925 h 171239"/>
                    <a:gd name="connsiteX6" fmla="*/ 0 w 239839"/>
                    <a:gd name="connsiteY6" fmla="*/ 161830 h 171239"/>
                    <a:gd name="connsiteX7" fmla="*/ 93441 w 239839"/>
                    <a:gd name="connsiteY7" fmla="*/ 85630 h 171239"/>
                    <a:gd name="connsiteX8" fmla="*/ 145161 w 239839"/>
                    <a:gd name="connsiteY8" fmla="*/ 44005 h 171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9839" h="171239">
                      <a:moveTo>
                        <a:pt x="145161" y="44005"/>
                      </a:moveTo>
                      <a:cubicBezTo>
                        <a:pt x="164307" y="28004"/>
                        <a:pt x="176403" y="17050"/>
                        <a:pt x="196406" y="0"/>
                      </a:cubicBezTo>
                      <a:cubicBezTo>
                        <a:pt x="210883" y="14573"/>
                        <a:pt x="225362" y="29051"/>
                        <a:pt x="239840" y="43529"/>
                      </a:cubicBezTo>
                      <a:cubicBezTo>
                        <a:pt x="236125" y="48577"/>
                        <a:pt x="230791" y="53150"/>
                        <a:pt x="229076" y="58864"/>
                      </a:cubicBezTo>
                      <a:cubicBezTo>
                        <a:pt x="210407" y="119253"/>
                        <a:pt x="168783" y="139922"/>
                        <a:pt x="108204" y="133159"/>
                      </a:cubicBezTo>
                      <a:cubicBezTo>
                        <a:pt x="84487" y="130492"/>
                        <a:pt x="62865" y="138017"/>
                        <a:pt x="45339" y="157925"/>
                      </a:cubicBezTo>
                      <a:cubicBezTo>
                        <a:pt x="34004" y="170783"/>
                        <a:pt x="16573" y="178213"/>
                        <a:pt x="0" y="161830"/>
                      </a:cubicBezTo>
                      <a:cubicBezTo>
                        <a:pt x="31147" y="136493"/>
                        <a:pt x="62294" y="111062"/>
                        <a:pt x="93441" y="85630"/>
                      </a:cubicBezTo>
                      <a:cubicBezTo>
                        <a:pt x="114681" y="91154"/>
                        <a:pt x="154209" y="78296"/>
                        <a:pt x="145161" y="44005"/>
                      </a:cubicBezTo>
                      <a:close/>
                    </a:path>
                  </a:pathLst>
                </a:custGeom>
                <a:solidFill>
                  <a:srgbClr val="D18C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991A7E42-E844-4A64-8DEA-C9324B7B55AE}"/>
                    </a:ext>
                  </a:extLst>
                </p:cNvPr>
                <p:cNvSpPr/>
                <p:nvPr/>
              </p:nvSpPr>
              <p:spPr>
                <a:xfrm>
                  <a:off x="6349839" y="3531365"/>
                  <a:ext cx="1554269" cy="1297060"/>
                </a:xfrm>
                <a:custGeom>
                  <a:avLst/>
                  <a:gdLst>
                    <a:gd name="connsiteX0" fmla="*/ 558178 w 1554269"/>
                    <a:gd name="connsiteY0" fmla="*/ 635338 h 1297060"/>
                    <a:gd name="connsiteX1" fmla="*/ 762468 w 1554269"/>
                    <a:gd name="connsiteY1" fmla="*/ 844288 h 1297060"/>
                    <a:gd name="connsiteX2" fmla="*/ 257016 w 1554269"/>
                    <a:gd name="connsiteY2" fmla="*/ 1247651 h 1297060"/>
                    <a:gd name="connsiteX3" fmla="*/ 112538 w 1554269"/>
                    <a:gd name="connsiteY3" fmla="*/ 1284270 h 1297060"/>
                    <a:gd name="connsiteX4" fmla="*/ 11779 w 1554269"/>
                    <a:gd name="connsiteY4" fmla="*/ 1183291 h 1297060"/>
                    <a:gd name="connsiteX5" fmla="*/ 55832 w 1554269"/>
                    <a:gd name="connsiteY5" fmla="*/ 1062781 h 1297060"/>
                    <a:gd name="connsiteX6" fmla="*/ 558178 w 1554269"/>
                    <a:gd name="connsiteY6" fmla="*/ 635338 h 1297060"/>
                    <a:gd name="connsiteX7" fmla="*/ 639962 w 1554269"/>
                    <a:gd name="connsiteY7" fmla="*/ 563655 h 1297060"/>
                    <a:gd name="connsiteX8" fmla="*/ 852019 w 1554269"/>
                    <a:gd name="connsiteY8" fmla="*/ 773715 h 1297060"/>
                    <a:gd name="connsiteX9" fmla="*/ 762470 w 1554269"/>
                    <a:gd name="connsiteY9" fmla="*/ 844289 h 1297060"/>
                    <a:gd name="connsiteX10" fmla="*/ 558180 w 1554269"/>
                    <a:gd name="connsiteY10" fmla="*/ 635228 h 1297060"/>
                    <a:gd name="connsiteX11" fmla="*/ 639962 w 1554269"/>
                    <a:gd name="connsiteY11" fmla="*/ 563655 h 1297060"/>
                    <a:gd name="connsiteX12" fmla="*/ 1326289 w 1554269"/>
                    <a:gd name="connsiteY12" fmla="*/ 52987 h 1297060"/>
                    <a:gd name="connsiteX13" fmla="*/ 1481975 w 1554269"/>
                    <a:gd name="connsiteY13" fmla="*/ 203124 h 1297060"/>
                    <a:gd name="connsiteX14" fmla="*/ 1463194 w 1554269"/>
                    <a:gd name="connsiteY14" fmla="*/ 235943 h 1297060"/>
                    <a:gd name="connsiteX15" fmla="*/ 1434261 w 1554269"/>
                    <a:gd name="connsiteY15" fmla="*/ 260271 h 1297060"/>
                    <a:gd name="connsiteX16" fmla="*/ 1434371 w 1554269"/>
                    <a:gd name="connsiteY16" fmla="*/ 260382 h 1297060"/>
                    <a:gd name="connsiteX17" fmla="*/ 1435480 w 1554269"/>
                    <a:gd name="connsiteY17" fmla="*/ 263379 h 1297060"/>
                    <a:gd name="connsiteX18" fmla="*/ 852019 w 1554269"/>
                    <a:gd name="connsiteY18" fmla="*/ 773712 h 1297060"/>
                    <a:gd name="connsiteX19" fmla="*/ 639962 w 1554269"/>
                    <a:gd name="connsiteY19" fmla="*/ 563653 h 1297060"/>
                    <a:gd name="connsiteX20" fmla="*/ 1250899 w 1554269"/>
                    <a:gd name="connsiteY20" fmla="*/ 97733 h 1297060"/>
                    <a:gd name="connsiteX21" fmla="*/ 1264742 w 1554269"/>
                    <a:gd name="connsiteY21" fmla="*/ 89978 h 1297060"/>
                    <a:gd name="connsiteX22" fmla="*/ 1264702 w 1554269"/>
                    <a:gd name="connsiteY22" fmla="*/ 89938 h 1297060"/>
                    <a:gd name="connsiteX23" fmla="*/ 1326289 w 1554269"/>
                    <a:gd name="connsiteY23" fmla="*/ 52987 h 1297060"/>
                    <a:gd name="connsiteX24" fmla="*/ 1457674 w 1554269"/>
                    <a:gd name="connsiteY24" fmla="*/ 1498 h 1297060"/>
                    <a:gd name="connsiteX25" fmla="*/ 1545670 w 1554269"/>
                    <a:gd name="connsiteY25" fmla="*/ 109024 h 1297060"/>
                    <a:gd name="connsiteX26" fmla="*/ 1481975 w 1554269"/>
                    <a:gd name="connsiteY26" fmla="*/ 203124 h 1297060"/>
                    <a:gd name="connsiteX27" fmla="*/ 1326290 w 1554269"/>
                    <a:gd name="connsiteY27" fmla="*/ 52987 h 1297060"/>
                    <a:gd name="connsiteX28" fmla="*/ 1457674 w 1554269"/>
                    <a:gd name="connsiteY28" fmla="*/ 1498 h 1297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554269" h="1297060">
                      <a:moveTo>
                        <a:pt x="558178" y="635338"/>
                      </a:moveTo>
                      <a:cubicBezTo>
                        <a:pt x="626312" y="704914"/>
                        <a:pt x="694334" y="774601"/>
                        <a:pt x="762468" y="844288"/>
                      </a:cubicBezTo>
                      <a:cubicBezTo>
                        <a:pt x="724740" y="892670"/>
                        <a:pt x="328922" y="1196828"/>
                        <a:pt x="257016" y="1247651"/>
                      </a:cubicBezTo>
                      <a:cubicBezTo>
                        <a:pt x="214848" y="1277390"/>
                        <a:pt x="172237" y="1318114"/>
                        <a:pt x="112538" y="1284270"/>
                      </a:cubicBezTo>
                      <a:cubicBezTo>
                        <a:pt x="77139" y="1248206"/>
                        <a:pt x="41630" y="1211365"/>
                        <a:pt x="11779" y="1183291"/>
                      </a:cubicBezTo>
                      <a:cubicBezTo>
                        <a:pt x="-21511" y="1125810"/>
                        <a:pt x="22988" y="1092520"/>
                        <a:pt x="55832" y="1062781"/>
                      </a:cubicBezTo>
                      <a:cubicBezTo>
                        <a:pt x="156258" y="971899"/>
                        <a:pt x="545528" y="642440"/>
                        <a:pt x="558178" y="635338"/>
                      </a:cubicBezTo>
                      <a:close/>
                      <a:moveTo>
                        <a:pt x="639962" y="563655"/>
                      </a:moveTo>
                      <a:cubicBezTo>
                        <a:pt x="710648" y="633675"/>
                        <a:pt x="781334" y="703694"/>
                        <a:pt x="852019" y="773715"/>
                      </a:cubicBezTo>
                      <a:cubicBezTo>
                        <a:pt x="815179" y="805229"/>
                        <a:pt x="798866" y="819877"/>
                        <a:pt x="762470" y="844289"/>
                      </a:cubicBezTo>
                      <a:cubicBezTo>
                        <a:pt x="694336" y="774602"/>
                        <a:pt x="626314" y="704915"/>
                        <a:pt x="558180" y="635228"/>
                      </a:cubicBezTo>
                      <a:cubicBezTo>
                        <a:pt x="576489" y="615477"/>
                        <a:pt x="600570" y="595947"/>
                        <a:pt x="639962" y="563655"/>
                      </a:cubicBezTo>
                      <a:close/>
                      <a:moveTo>
                        <a:pt x="1326289" y="52987"/>
                      </a:moveTo>
                      <a:cubicBezTo>
                        <a:pt x="1378221" y="103033"/>
                        <a:pt x="1430154" y="153079"/>
                        <a:pt x="1481975" y="203124"/>
                      </a:cubicBezTo>
                      <a:cubicBezTo>
                        <a:pt x="1478535" y="216440"/>
                        <a:pt x="1471711" y="226899"/>
                        <a:pt x="1463194" y="235943"/>
                      </a:cubicBezTo>
                      <a:lnTo>
                        <a:pt x="1434261" y="260271"/>
                      </a:lnTo>
                      <a:lnTo>
                        <a:pt x="1434371" y="260382"/>
                      </a:lnTo>
                      <a:cubicBezTo>
                        <a:pt x="1434371" y="260382"/>
                        <a:pt x="1435480" y="263379"/>
                        <a:pt x="1435480" y="263379"/>
                      </a:cubicBezTo>
                      <a:cubicBezTo>
                        <a:pt x="1428378" y="272144"/>
                        <a:pt x="874434" y="757956"/>
                        <a:pt x="852019" y="773712"/>
                      </a:cubicBezTo>
                      <a:cubicBezTo>
                        <a:pt x="781333" y="703693"/>
                        <a:pt x="710648" y="633673"/>
                        <a:pt x="639962" y="563653"/>
                      </a:cubicBezTo>
                      <a:cubicBezTo>
                        <a:pt x="684904" y="523601"/>
                        <a:pt x="1155169" y="157997"/>
                        <a:pt x="1250899" y="97733"/>
                      </a:cubicBezTo>
                      <a:lnTo>
                        <a:pt x="1264742" y="89978"/>
                      </a:lnTo>
                      <a:lnTo>
                        <a:pt x="1264702" y="89938"/>
                      </a:lnTo>
                      <a:cubicBezTo>
                        <a:pt x="1281015" y="70520"/>
                        <a:pt x="1303097" y="60755"/>
                        <a:pt x="1326289" y="52987"/>
                      </a:cubicBezTo>
                      <a:close/>
                      <a:moveTo>
                        <a:pt x="1457674" y="1498"/>
                      </a:moveTo>
                      <a:cubicBezTo>
                        <a:pt x="1538569" y="-8600"/>
                        <a:pt x="1571415" y="32902"/>
                        <a:pt x="1545670" y="109024"/>
                      </a:cubicBezTo>
                      <a:cubicBezTo>
                        <a:pt x="1542785" y="117680"/>
                        <a:pt x="1509051" y="187478"/>
                        <a:pt x="1481975" y="203124"/>
                      </a:cubicBezTo>
                      <a:cubicBezTo>
                        <a:pt x="1430044" y="153079"/>
                        <a:pt x="1378112" y="103033"/>
                        <a:pt x="1326290" y="52987"/>
                      </a:cubicBezTo>
                      <a:cubicBezTo>
                        <a:pt x="1366570" y="26909"/>
                        <a:pt x="1410181" y="7379"/>
                        <a:pt x="1457674" y="149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3E57538-604A-43F4-8F42-A30D332FA546}"/>
                    </a:ext>
                  </a:extLst>
                </p:cNvPr>
                <p:cNvSpPr/>
                <p:nvPr/>
              </p:nvSpPr>
              <p:spPr>
                <a:xfrm>
                  <a:off x="6840061" y="3638855"/>
                  <a:ext cx="923795" cy="791302"/>
                </a:xfrm>
                <a:custGeom>
                  <a:avLst/>
                  <a:gdLst>
                    <a:gd name="connsiteX0" fmla="*/ 81782 w 923795"/>
                    <a:gd name="connsiteY0" fmla="*/ 510668 h 791302"/>
                    <a:gd name="connsiteX1" fmla="*/ 293839 w 923795"/>
                    <a:gd name="connsiteY1" fmla="*/ 720728 h 791302"/>
                    <a:gd name="connsiteX2" fmla="*/ 204290 w 923795"/>
                    <a:gd name="connsiteY2" fmla="*/ 791302 h 791302"/>
                    <a:gd name="connsiteX3" fmla="*/ 0 w 923795"/>
                    <a:gd name="connsiteY3" fmla="*/ 582241 h 791302"/>
                    <a:gd name="connsiteX4" fmla="*/ 81782 w 923795"/>
                    <a:gd name="connsiteY4" fmla="*/ 510668 h 791302"/>
                    <a:gd name="connsiteX5" fmla="*/ 768109 w 923795"/>
                    <a:gd name="connsiteY5" fmla="*/ 0 h 791302"/>
                    <a:gd name="connsiteX6" fmla="*/ 923795 w 923795"/>
                    <a:gd name="connsiteY6" fmla="*/ 150137 h 791302"/>
                    <a:gd name="connsiteX7" fmla="*/ 876079 w 923795"/>
                    <a:gd name="connsiteY7" fmla="*/ 207285 h 791302"/>
                    <a:gd name="connsiteX8" fmla="*/ 706522 w 923795"/>
                    <a:gd name="connsiteY8" fmla="*/ 36952 h 791302"/>
                    <a:gd name="connsiteX9" fmla="*/ 768109 w 923795"/>
                    <a:gd name="connsiteY9" fmla="*/ 0 h 791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3795" h="791302">
                      <a:moveTo>
                        <a:pt x="81782" y="510668"/>
                      </a:moveTo>
                      <a:cubicBezTo>
                        <a:pt x="152467" y="580688"/>
                        <a:pt x="223154" y="650707"/>
                        <a:pt x="293839" y="720728"/>
                      </a:cubicBezTo>
                      <a:cubicBezTo>
                        <a:pt x="256998" y="752242"/>
                        <a:pt x="240686" y="766890"/>
                        <a:pt x="204290" y="791302"/>
                      </a:cubicBezTo>
                      <a:cubicBezTo>
                        <a:pt x="136156" y="721615"/>
                        <a:pt x="68134" y="651928"/>
                        <a:pt x="0" y="582241"/>
                      </a:cubicBezTo>
                      <a:cubicBezTo>
                        <a:pt x="18309" y="562490"/>
                        <a:pt x="42390" y="542960"/>
                        <a:pt x="81782" y="510668"/>
                      </a:cubicBezTo>
                      <a:close/>
                      <a:moveTo>
                        <a:pt x="768109" y="0"/>
                      </a:moveTo>
                      <a:cubicBezTo>
                        <a:pt x="820041" y="50046"/>
                        <a:pt x="871974" y="100092"/>
                        <a:pt x="923795" y="150137"/>
                      </a:cubicBezTo>
                      <a:cubicBezTo>
                        <a:pt x="916915" y="176769"/>
                        <a:pt x="896497" y="191972"/>
                        <a:pt x="876079" y="207285"/>
                      </a:cubicBezTo>
                      <a:cubicBezTo>
                        <a:pt x="819597" y="150470"/>
                        <a:pt x="763116" y="93656"/>
                        <a:pt x="706522" y="36952"/>
                      </a:cubicBezTo>
                      <a:cubicBezTo>
                        <a:pt x="722835" y="17533"/>
                        <a:pt x="744917" y="7768"/>
                        <a:pt x="76810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CA7B698-BEBE-4DA0-BEC6-8B7D1F8572AC}"/>
                </a:ext>
              </a:extLst>
            </p:cNvPr>
            <p:cNvGrpSpPr/>
            <p:nvPr/>
          </p:nvGrpSpPr>
          <p:grpSpPr>
            <a:xfrm>
              <a:off x="3665942" y="1576271"/>
              <a:ext cx="2550246" cy="2114562"/>
              <a:chOff x="5521234" y="1225533"/>
              <a:chExt cx="6940732" cy="5754978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72A3858-F07B-4D64-B028-596CC04B5D12}"/>
                  </a:ext>
                </a:extLst>
              </p:cNvPr>
              <p:cNvSpPr/>
              <p:nvPr/>
            </p:nvSpPr>
            <p:spPr>
              <a:xfrm>
                <a:off x="7509573" y="1294209"/>
                <a:ext cx="4865720" cy="5100519"/>
              </a:xfrm>
              <a:custGeom>
                <a:avLst/>
                <a:gdLst>
                  <a:gd name="connsiteX0" fmla="*/ 952142 w 4865720"/>
                  <a:gd name="connsiteY0" fmla="*/ 561077 h 5100519"/>
                  <a:gd name="connsiteX1" fmla="*/ 820254 w 4865720"/>
                  <a:gd name="connsiteY1" fmla="*/ 692965 h 5100519"/>
                  <a:gd name="connsiteX2" fmla="*/ 952142 w 4865720"/>
                  <a:gd name="connsiteY2" fmla="*/ 824849 h 5100519"/>
                  <a:gd name="connsiteX3" fmla="*/ 1084029 w 4865720"/>
                  <a:gd name="connsiteY3" fmla="*/ 692965 h 5100519"/>
                  <a:gd name="connsiteX4" fmla="*/ 952142 w 4865720"/>
                  <a:gd name="connsiteY4" fmla="*/ 561077 h 5100519"/>
                  <a:gd name="connsiteX5" fmla="*/ 1430630 w 4865720"/>
                  <a:gd name="connsiteY5" fmla="*/ 437 h 5100519"/>
                  <a:gd name="connsiteX6" fmla="*/ 2339697 w 4865720"/>
                  <a:gd name="connsiteY6" fmla="*/ 398449 h 5100519"/>
                  <a:gd name="connsiteX7" fmla="*/ 4802459 w 4865720"/>
                  <a:gd name="connsiteY7" fmla="*/ 3221531 h 5100519"/>
                  <a:gd name="connsiteX8" fmla="*/ 4778036 w 4865720"/>
                  <a:gd name="connsiteY8" fmla="*/ 3582999 h 5100519"/>
                  <a:gd name="connsiteX9" fmla="*/ 3110619 w 4865720"/>
                  <a:gd name="connsiteY9" fmla="*/ 5037499 h 5100519"/>
                  <a:gd name="connsiteX10" fmla="*/ 2749438 w 4865720"/>
                  <a:gd name="connsiteY10" fmla="*/ 5012787 h 5100519"/>
                  <a:gd name="connsiteX11" fmla="*/ 286673 w 4865720"/>
                  <a:gd name="connsiteY11" fmla="*/ 2189705 h 5100519"/>
                  <a:gd name="connsiteX12" fmla="*/ 398447 w 4865720"/>
                  <a:gd name="connsiteY12" fmla="*/ 548438 h 5100519"/>
                  <a:gd name="connsiteX13" fmla="*/ 698429 w 4865720"/>
                  <a:gd name="connsiteY13" fmla="*/ 286673 h 5100519"/>
                  <a:gd name="connsiteX14" fmla="*/ 1430630 w 4865720"/>
                  <a:gd name="connsiteY14" fmla="*/ 437 h 510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65720" h="5100519">
                    <a:moveTo>
                      <a:pt x="952142" y="561077"/>
                    </a:moveTo>
                    <a:cubicBezTo>
                      <a:pt x="879302" y="561077"/>
                      <a:pt x="820254" y="620125"/>
                      <a:pt x="820254" y="692965"/>
                    </a:cubicBezTo>
                    <a:cubicBezTo>
                      <a:pt x="820254" y="765801"/>
                      <a:pt x="879302" y="824849"/>
                      <a:pt x="952142" y="824849"/>
                    </a:cubicBezTo>
                    <a:cubicBezTo>
                      <a:pt x="1024978" y="824849"/>
                      <a:pt x="1084029" y="765804"/>
                      <a:pt x="1084029" y="692965"/>
                    </a:cubicBezTo>
                    <a:cubicBezTo>
                      <a:pt x="1084029" y="620125"/>
                      <a:pt x="1024981" y="561077"/>
                      <a:pt x="952142" y="561077"/>
                    </a:cubicBezTo>
                    <a:close/>
                    <a:moveTo>
                      <a:pt x="1430630" y="437"/>
                    </a:moveTo>
                    <a:cubicBezTo>
                      <a:pt x="1765688" y="-8719"/>
                      <a:pt x="2102104" y="126270"/>
                      <a:pt x="2339697" y="398449"/>
                    </a:cubicBezTo>
                    <a:lnTo>
                      <a:pt x="4802459" y="3221531"/>
                    </a:lnTo>
                    <a:cubicBezTo>
                      <a:pt x="4895556" y="3328421"/>
                      <a:pt x="4884639" y="3490192"/>
                      <a:pt x="4778036" y="3582999"/>
                    </a:cubicBezTo>
                    <a:lnTo>
                      <a:pt x="3110619" y="5037499"/>
                    </a:lnTo>
                    <a:cubicBezTo>
                      <a:pt x="3004020" y="5130310"/>
                      <a:pt x="2842248" y="5119389"/>
                      <a:pt x="2749438" y="5012787"/>
                    </a:cubicBezTo>
                    <a:lnTo>
                      <a:pt x="286673" y="2189705"/>
                    </a:lnTo>
                    <a:cubicBezTo>
                      <a:pt x="-135711" y="1705543"/>
                      <a:pt x="-85426" y="970824"/>
                      <a:pt x="398447" y="548438"/>
                    </a:cubicBezTo>
                    <a:lnTo>
                      <a:pt x="698429" y="286673"/>
                    </a:lnTo>
                    <a:cubicBezTo>
                      <a:pt x="910250" y="101880"/>
                      <a:pt x="1170029" y="7559"/>
                      <a:pt x="1430630" y="437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3F7C3D8-8C75-401A-882F-E3C6D3A9F054}"/>
                  </a:ext>
                </a:extLst>
              </p:cNvPr>
              <p:cNvSpPr/>
              <p:nvPr/>
            </p:nvSpPr>
            <p:spPr>
              <a:xfrm>
                <a:off x="7596346" y="1225533"/>
                <a:ext cx="4865620" cy="5100519"/>
              </a:xfrm>
              <a:custGeom>
                <a:avLst/>
                <a:gdLst>
                  <a:gd name="connsiteX0" fmla="*/ 865368 w 4865620"/>
                  <a:gd name="connsiteY0" fmla="*/ 629753 h 5100519"/>
                  <a:gd name="connsiteX1" fmla="*/ 733480 w 4865620"/>
                  <a:gd name="connsiteY1" fmla="*/ 761641 h 5100519"/>
                  <a:gd name="connsiteX2" fmla="*/ 865368 w 4865620"/>
                  <a:gd name="connsiteY2" fmla="*/ 893525 h 5100519"/>
                  <a:gd name="connsiteX3" fmla="*/ 997255 w 4865620"/>
                  <a:gd name="connsiteY3" fmla="*/ 761641 h 5100519"/>
                  <a:gd name="connsiteX4" fmla="*/ 865368 w 4865620"/>
                  <a:gd name="connsiteY4" fmla="*/ 629753 h 5100519"/>
                  <a:gd name="connsiteX5" fmla="*/ 1430629 w 4865620"/>
                  <a:gd name="connsiteY5" fmla="*/ 437 h 5100519"/>
                  <a:gd name="connsiteX6" fmla="*/ 2339693 w 4865620"/>
                  <a:gd name="connsiteY6" fmla="*/ 398449 h 5100519"/>
                  <a:gd name="connsiteX7" fmla="*/ 4802456 w 4865620"/>
                  <a:gd name="connsiteY7" fmla="*/ 3221531 h 5100519"/>
                  <a:gd name="connsiteX8" fmla="*/ 4778033 w 4865620"/>
                  <a:gd name="connsiteY8" fmla="*/ 3582999 h 5100519"/>
                  <a:gd name="connsiteX9" fmla="*/ 3110618 w 4865620"/>
                  <a:gd name="connsiteY9" fmla="*/ 5037499 h 5100519"/>
                  <a:gd name="connsiteX10" fmla="*/ 2749437 w 4865620"/>
                  <a:gd name="connsiteY10" fmla="*/ 5012787 h 5100519"/>
                  <a:gd name="connsiteX11" fmla="*/ 286673 w 4865620"/>
                  <a:gd name="connsiteY11" fmla="*/ 2189705 h 5100519"/>
                  <a:gd name="connsiteX12" fmla="*/ 398446 w 4865620"/>
                  <a:gd name="connsiteY12" fmla="*/ 548438 h 5100519"/>
                  <a:gd name="connsiteX13" fmla="*/ 698429 w 4865620"/>
                  <a:gd name="connsiteY13" fmla="*/ 286673 h 5100519"/>
                  <a:gd name="connsiteX14" fmla="*/ 1430629 w 4865620"/>
                  <a:gd name="connsiteY14" fmla="*/ 437 h 510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65620" h="5100519">
                    <a:moveTo>
                      <a:pt x="865368" y="629753"/>
                    </a:moveTo>
                    <a:cubicBezTo>
                      <a:pt x="792528" y="629753"/>
                      <a:pt x="733480" y="688801"/>
                      <a:pt x="733480" y="761641"/>
                    </a:cubicBezTo>
                    <a:cubicBezTo>
                      <a:pt x="733480" y="834477"/>
                      <a:pt x="792528" y="893525"/>
                      <a:pt x="865368" y="893525"/>
                    </a:cubicBezTo>
                    <a:cubicBezTo>
                      <a:pt x="938204" y="893525"/>
                      <a:pt x="997255" y="834480"/>
                      <a:pt x="997255" y="761641"/>
                    </a:cubicBezTo>
                    <a:cubicBezTo>
                      <a:pt x="997255" y="688801"/>
                      <a:pt x="938207" y="629753"/>
                      <a:pt x="865368" y="629753"/>
                    </a:cubicBezTo>
                    <a:close/>
                    <a:moveTo>
                      <a:pt x="1430629" y="437"/>
                    </a:moveTo>
                    <a:cubicBezTo>
                      <a:pt x="1765686" y="-8719"/>
                      <a:pt x="2102102" y="126270"/>
                      <a:pt x="2339693" y="398449"/>
                    </a:cubicBezTo>
                    <a:lnTo>
                      <a:pt x="4802456" y="3221531"/>
                    </a:lnTo>
                    <a:cubicBezTo>
                      <a:pt x="4895553" y="3328421"/>
                      <a:pt x="4884349" y="3489902"/>
                      <a:pt x="4778033" y="3582999"/>
                    </a:cubicBezTo>
                    <a:lnTo>
                      <a:pt x="3110618" y="5037499"/>
                    </a:lnTo>
                    <a:cubicBezTo>
                      <a:pt x="3004018" y="5130310"/>
                      <a:pt x="2842247" y="5119389"/>
                      <a:pt x="2749437" y="5012787"/>
                    </a:cubicBezTo>
                    <a:lnTo>
                      <a:pt x="286673" y="2189705"/>
                    </a:lnTo>
                    <a:cubicBezTo>
                      <a:pt x="-135711" y="1705543"/>
                      <a:pt x="-85426" y="970824"/>
                      <a:pt x="398446" y="548438"/>
                    </a:cubicBezTo>
                    <a:lnTo>
                      <a:pt x="698429" y="286673"/>
                    </a:lnTo>
                    <a:cubicBezTo>
                      <a:pt x="910250" y="101880"/>
                      <a:pt x="1170028" y="7559"/>
                      <a:pt x="1430629" y="43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84BC35B-506B-46ED-BECB-6334230266A5}"/>
                  </a:ext>
                </a:extLst>
              </p:cNvPr>
              <p:cNvSpPr/>
              <p:nvPr/>
            </p:nvSpPr>
            <p:spPr>
              <a:xfrm>
                <a:off x="5646546" y="2422202"/>
                <a:ext cx="2326122" cy="4558309"/>
              </a:xfrm>
              <a:custGeom>
                <a:avLst/>
                <a:gdLst>
                  <a:gd name="connsiteX0" fmla="*/ 1404923 w 2326122"/>
                  <a:gd name="connsiteY0" fmla="*/ 267226 h 4558309"/>
                  <a:gd name="connsiteX1" fmla="*/ 1163273 w 2326122"/>
                  <a:gd name="connsiteY1" fmla="*/ 508876 h 4558309"/>
                  <a:gd name="connsiteX2" fmla="*/ 1404923 w 2326122"/>
                  <a:gd name="connsiteY2" fmla="*/ 750528 h 4558309"/>
                  <a:gd name="connsiteX3" fmla="*/ 1646572 w 2326122"/>
                  <a:gd name="connsiteY3" fmla="*/ 508876 h 4558309"/>
                  <a:gd name="connsiteX4" fmla="*/ 1404923 w 2326122"/>
                  <a:gd name="connsiteY4" fmla="*/ 267226 h 4558309"/>
                  <a:gd name="connsiteX5" fmla="*/ 1381069 w 2326122"/>
                  <a:gd name="connsiteY5" fmla="*/ 0 h 4558309"/>
                  <a:gd name="connsiteX6" fmla="*/ 1901150 w 2326122"/>
                  <a:gd name="connsiteY6" fmla="*/ 156025 h 4558309"/>
                  <a:gd name="connsiteX7" fmla="*/ 1916378 w 2326122"/>
                  <a:gd name="connsiteY7" fmla="*/ 166369 h 4558309"/>
                  <a:gd name="connsiteX8" fmla="*/ 2326122 w 2326122"/>
                  <a:gd name="connsiteY8" fmla="*/ 945050 h 4558309"/>
                  <a:gd name="connsiteX9" fmla="*/ 1464685 w 2326122"/>
                  <a:gd name="connsiteY9" fmla="*/ 1886941 h 4558309"/>
                  <a:gd name="connsiteX10" fmla="*/ 1306365 w 2326122"/>
                  <a:gd name="connsiteY10" fmla="*/ 2217376 h 4558309"/>
                  <a:gd name="connsiteX11" fmla="*/ 788006 w 2326122"/>
                  <a:gd name="connsiteY11" fmla="*/ 3914675 h 4558309"/>
                  <a:gd name="connsiteX12" fmla="*/ 180291 w 2326122"/>
                  <a:gd name="connsiteY12" fmla="*/ 4558309 h 4558309"/>
                  <a:gd name="connsiteX13" fmla="*/ 111617 w 2326122"/>
                  <a:gd name="connsiteY13" fmla="*/ 4490211 h 4558309"/>
                  <a:gd name="connsiteX14" fmla="*/ 6739 w 2326122"/>
                  <a:gd name="connsiteY14" fmla="*/ 4060929 h 4558309"/>
                  <a:gd name="connsiteX15" fmla="*/ 86044 w 2326122"/>
                  <a:gd name="connsiteY15" fmla="*/ 3712390 h 4558309"/>
                  <a:gd name="connsiteX16" fmla="*/ 764446 w 2326122"/>
                  <a:gd name="connsiteY16" fmla="*/ 1758501 h 4558309"/>
                  <a:gd name="connsiteX17" fmla="*/ 731401 w 2326122"/>
                  <a:gd name="connsiteY17" fmla="*/ 1631496 h 4558309"/>
                  <a:gd name="connsiteX18" fmla="*/ 435733 w 2326122"/>
                  <a:gd name="connsiteY18" fmla="*/ 945339 h 4558309"/>
                  <a:gd name="connsiteX19" fmla="*/ 1381069 w 2326122"/>
                  <a:gd name="connsiteY19" fmla="*/ 0 h 455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26122" h="4558309">
                    <a:moveTo>
                      <a:pt x="1404923" y="267226"/>
                    </a:moveTo>
                    <a:cubicBezTo>
                      <a:pt x="1271463" y="267226"/>
                      <a:pt x="1163273" y="375416"/>
                      <a:pt x="1163273" y="508876"/>
                    </a:cubicBezTo>
                    <a:cubicBezTo>
                      <a:pt x="1163273" y="642336"/>
                      <a:pt x="1271463" y="750528"/>
                      <a:pt x="1404923" y="750528"/>
                    </a:cubicBezTo>
                    <a:cubicBezTo>
                      <a:pt x="1538383" y="750528"/>
                      <a:pt x="1646572" y="642336"/>
                      <a:pt x="1646572" y="508876"/>
                    </a:cubicBezTo>
                    <a:cubicBezTo>
                      <a:pt x="1646572" y="375416"/>
                      <a:pt x="1538383" y="267226"/>
                      <a:pt x="1404923" y="267226"/>
                    </a:cubicBezTo>
                    <a:close/>
                    <a:moveTo>
                      <a:pt x="1381069" y="0"/>
                    </a:moveTo>
                    <a:cubicBezTo>
                      <a:pt x="1573300" y="0"/>
                      <a:pt x="1752022" y="57467"/>
                      <a:pt x="1901150" y="156025"/>
                    </a:cubicBezTo>
                    <a:cubicBezTo>
                      <a:pt x="1916378" y="166369"/>
                      <a:pt x="1916378" y="166369"/>
                      <a:pt x="1916378" y="166369"/>
                    </a:cubicBezTo>
                    <a:cubicBezTo>
                      <a:pt x="2163775" y="336759"/>
                      <a:pt x="2326122" y="621797"/>
                      <a:pt x="2326122" y="945050"/>
                    </a:cubicBezTo>
                    <a:cubicBezTo>
                      <a:pt x="2326122" y="1438982"/>
                      <a:pt x="1947411" y="1843839"/>
                      <a:pt x="1464685" y="1886941"/>
                    </a:cubicBezTo>
                    <a:cubicBezTo>
                      <a:pt x="1408080" y="1913086"/>
                      <a:pt x="1384231" y="1977739"/>
                      <a:pt x="1306365" y="2217376"/>
                    </a:cubicBezTo>
                    <a:cubicBezTo>
                      <a:pt x="1135398" y="2783718"/>
                      <a:pt x="967304" y="3350922"/>
                      <a:pt x="788006" y="3914675"/>
                    </a:cubicBezTo>
                    <a:cubicBezTo>
                      <a:pt x="690311" y="4221837"/>
                      <a:pt x="473374" y="4429006"/>
                      <a:pt x="180291" y="4558309"/>
                    </a:cubicBezTo>
                    <a:cubicBezTo>
                      <a:pt x="139488" y="4558309"/>
                      <a:pt x="125122" y="4558309"/>
                      <a:pt x="111617" y="4490211"/>
                    </a:cubicBezTo>
                    <a:cubicBezTo>
                      <a:pt x="83170" y="4345680"/>
                      <a:pt x="29150" y="4206036"/>
                      <a:pt x="6739" y="4060929"/>
                    </a:cubicBezTo>
                    <a:cubicBezTo>
                      <a:pt x="-17111" y="3936799"/>
                      <a:pt x="25416" y="3855772"/>
                      <a:pt x="86044" y="3712390"/>
                    </a:cubicBezTo>
                    <a:cubicBezTo>
                      <a:pt x="318786" y="3095477"/>
                      <a:pt x="547792" y="2381160"/>
                      <a:pt x="764446" y="1758501"/>
                    </a:cubicBezTo>
                    <a:cubicBezTo>
                      <a:pt x="779674" y="1715112"/>
                      <a:pt x="766745" y="1677473"/>
                      <a:pt x="731401" y="1631496"/>
                    </a:cubicBezTo>
                    <a:cubicBezTo>
                      <a:pt x="549518" y="1459384"/>
                      <a:pt x="435733" y="1215722"/>
                      <a:pt x="435733" y="945339"/>
                    </a:cubicBezTo>
                    <a:cubicBezTo>
                      <a:pt x="435733" y="423246"/>
                      <a:pt x="858979" y="0"/>
                      <a:pt x="1381069" y="0"/>
                    </a:cubicBezTo>
                    <a:close/>
                  </a:path>
                </a:pathLst>
              </a:custGeom>
              <a:solidFill>
                <a:srgbClr val="D18C2A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05B555-7B71-4FB4-A2B6-92DFE7E80DED}"/>
                  </a:ext>
                </a:extLst>
              </p:cNvPr>
              <p:cNvSpPr/>
              <p:nvPr/>
            </p:nvSpPr>
            <p:spPr>
              <a:xfrm>
                <a:off x="5521234" y="2412720"/>
                <a:ext cx="2288516" cy="4483886"/>
              </a:xfrm>
              <a:custGeom>
                <a:avLst/>
                <a:gdLst>
                  <a:gd name="connsiteX0" fmla="*/ 1530236 w 2288516"/>
                  <a:gd name="connsiteY0" fmla="*/ 276708 h 4483886"/>
                  <a:gd name="connsiteX1" fmla="*/ 1288586 w 2288516"/>
                  <a:gd name="connsiteY1" fmla="*/ 518358 h 4483886"/>
                  <a:gd name="connsiteX2" fmla="*/ 1530236 w 2288516"/>
                  <a:gd name="connsiteY2" fmla="*/ 760010 h 4483886"/>
                  <a:gd name="connsiteX3" fmla="*/ 1771885 w 2288516"/>
                  <a:gd name="connsiteY3" fmla="*/ 518358 h 4483886"/>
                  <a:gd name="connsiteX4" fmla="*/ 1530236 w 2288516"/>
                  <a:gd name="connsiteY4" fmla="*/ 276708 h 4483886"/>
                  <a:gd name="connsiteX5" fmla="*/ 1358694 w 2288516"/>
                  <a:gd name="connsiteY5" fmla="*/ 0 h 4483886"/>
                  <a:gd name="connsiteX6" fmla="*/ 1870440 w 2288516"/>
                  <a:gd name="connsiteY6" fmla="*/ 153726 h 4483886"/>
                  <a:gd name="connsiteX7" fmla="*/ 1885382 w 2288516"/>
                  <a:gd name="connsiteY7" fmla="*/ 163780 h 4483886"/>
                  <a:gd name="connsiteX8" fmla="*/ 2288516 w 2288516"/>
                  <a:gd name="connsiteY8" fmla="*/ 930108 h 4483886"/>
                  <a:gd name="connsiteX9" fmla="*/ 1441161 w 2288516"/>
                  <a:gd name="connsiteY9" fmla="*/ 1855618 h 4483886"/>
                  <a:gd name="connsiteX10" fmla="*/ 1285423 w 2288516"/>
                  <a:gd name="connsiteY10" fmla="*/ 2180596 h 4483886"/>
                  <a:gd name="connsiteX11" fmla="*/ 775402 w 2288516"/>
                  <a:gd name="connsiteY11" fmla="*/ 3850596 h 4483886"/>
                  <a:gd name="connsiteX12" fmla="*/ 177452 w 2288516"/>
                  <a:gd name="connsiteY12" fmla="*/ 4483886 h 4483886"/>
                  <a:gd name="connsiteX13" fmla="*/ 109930 w 2288516"/>
                  <a:gd name="connsiteY13" fmla="*/ 4416938 h 4483886"/>
                  <a:gd name="connsiteX14" fmla="*/ 6776 w 2288516"/>
                  <a:gd name="connsiteY14" fmla="*/ 3994841 h 4483886"/>
                  <a:gd name="connsiteX15" fmla="*/ 84645 w 2288516"/>
                  <a:gd name="connsiteY15" fmla="*/ 3652049 h 4483886"/>
                  <a:gd name="connsiteX16" fmla="*/ 752126 w 2288516"/>
                  <a:gd name="connsiteY16" fmla="*/ 1729766 h 4483886"/>
                  <a:gd name="connsiteX17" fmla="*/ 719657 w 2288516"/>
                  <a:gd name="connsiteY17" fmla="*/ 1604774 h 4483886"/>
                  <a:gd name="connsiteX18" fmla="*/ 428873 w 2288516"/>
                  <a:gd name="connsiteY18" fmla="*/ 929821 h 4483886"/>
                  <a:gd name="connsiteX19" fmla="*/ 1358694 w 2288516"/>
                  <a:gd name="connsiteY19" fmla="*/ 0 h 448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88516" h="4483886">
                    <a:moveTo>
                      <a:pt x="1530236" y="276708"/>
                    </a:moveTo>
                    <a:cubicBezTo>
                      <a:pt x="1396776" y="276708"/>
                      <a:pt x="1288586" y="384898"/>
                      <a:pt x="1288586" y="518358"/>
                    </a:cubicBezTo>
                    <a:cubicBezTo>
                      <a:pt x="1288586" y="651818"/>
                      <a:pt x="1396776" y="760010"/>
                      <a:pt x="1530236" y="760010"/>
                    </a:cubicBezTo>
                    <a:cubicBezTo>
                      <a:pt x="1663696" y="760010"/>
                      <a:pt x="1771885" y="651818"/>
                      <a:pt x="1771885" y="518358"/>
                    </a:cubicBezTo>
                    <a:cubicBezTo>
                      <a:pt x="1771885" y="384898"/>
                      <a:pt x="1663696" y="276708"/>
                      <a:pt x="1530236" y="276708"/>
                    </a:cubicBezTo>
                    <a:close/>
                    <a:moveTo>
                      <a:pt x="1358694" y="0"/>
                    </a:moveTo>
                    <a:cubicBezTo>
                      <a:pt x="1547763" y="0"/>
                      <a:pt x="1723614" y="56605"/>
                      <a:pt x="1870440" y="153726"/>
                    </a:cubicBezTo>
                    <a:lnTo>
                      <a:pt x="1885382" y="163780"/>
                    </a:lnTo>
                    <a:cubicBezTo>
                      <a:pt x="2128757" y="331588"/>
                      <a:pt x="2288516" y="612029"/>
                      <a:pt x="2288516" y="930108"/>
                    </a:cubicBezTo>
                    <a:cubicBezTo>
                      <a:pt x="2288516" y="1415995"/>
                      <a:pt x="1915841" y="1814531"/>
                      <a:pt x="1441161" y="1855618"/>
                    </a:cubicBezTo>
                    <a:cubicBezTo>
                      <a:pt x="1385706" y="1881193"/>
                      <a:pt x="1362142" y="1944694"/>
                      <a:pt x="1285423" y="2180596"/>
                    </a:cubicBezTo>
                    <a:cubicBezTo>
                      <a:pt x="1117331" y="2738029"/>
                      <a:pt x="951826" y="3296038"/>
                      <a:pt x="775402" y="3850596"/>
                    </a:cubicBezTo>
                    <a:cubicBezTo>
                      <a:pt x="679144" y="4152874"/>
                      <a:pt x="465652" y="4356598"/>
                      <a:pt x="177452" y="4483886"/>
                    </a:cubicBezTo>
                    <a:cubicBezTo>
                      <a:pt x="137515" y="4483886"/>
                      <a:pt x="123146" y="4483886"/>
                      <a:pt x="109930" y="4416938"/>
                    </a:cubicBezTo>
                    <a:cubicBezTo>
                      <a:pt x="82056" y="4274995"/>
                      <a:pt x="28613" y="4137646"/>
                      <a:pt x="6776" y="3994841"/>
                    </a:cubicBezTo>
                    <a:cubicBezTo>
                      <a:pt x="-17075" y="3872724"/>
                      <a:pt x="25165" y="3793129"/>
                      <a:pt x="84645" y="3652049"/>
                    </a:cubicBezTo>
                    <a:cubicBezTo>
                      <a:pt x="313651" y="3044905"/>
                      <a:pt x="538923" y="2342368"/>
                      <a:pt x="752126" y="1729766"/>
                    </a:cubicBezTo>
                    <a:cubicBezTo>
                      <a:pt x="767067" y="1687240"/>
                      <a:pt x="720234" y="1615981"/>
                      <a:pt x="719657" y="1604774"/>
                    </a:cubicBezTo>
                    <a:cubicBezTo>
                      <a:pt x="540646" y="1435534"/>
                      <a:pt x="428873" y="1195896"/>
                      <a:pt x="428873" y="929821"/>
                    </a:cubicBezTo>
                    <a:cubicBezTo>
                      <a:pt x="428873" y="416350"/>
                      <a:pt x="845223" y="0"/>
                      <a:pt x="1358694" y="0"/>
                    </a:cubicBezTo>
                    <a:close/>
                  </a:path>
                </a:pathLst>
              </a:custGeom>
              <a:solidFill>
                <a:srgbClr val="F5C71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8032DFE-C0DD-4031-ADB2-81B11D7691D1}"/>
                  </a:ext>
                </a:extLst>
              </p:cNvPr>
              <p:cNvSpPr/>
              <p:nvPr/>
            </p:nvSpPr>
            <p:spPr>
              <a:xfrm>
                <a:off x="8875195" y="2200378"/>
                <a:ext cx="2500402" cy="2660735"/>
              </a:xfrm>
              <a:custGeom>
                <a:avLst/>
                <a:gdLst>
                  <a:gd name="connsiteX0" fmla="*/ 219551 w 828865"/>
                  <a:gd name="connsiteY0" fmla="*/ 284417 h 882014"/>
                  <a:gd name="connsiteX1" fmla="*/ 255461 w 828865"/>
                  <a:gd name="connsiteY1" fmla="*/ 314992 h 882014"/>
                  <a:gd name="connsiteX2" fmla="*/ 230124 w 828865"/>
                  <a:gd name="connsiteY2" fmla="*/ 276701 h 882014"/>
                  <a:gd name="connsiteX3" fmla="*/ 276511 w 828865"/>
                  <a:gd name="connsiteY3" fmla="*/ 246602 h 882014"/>
                  <a:gd name="connsiteX4" fmla="*/ 298228 w 828865"/>
                  <a:gd name="connsiteY4" fmla="*/ 260033 h 882014"/>
                  <a:gd name="connsiteX5" fmla="*/ 286798 w 828865"/>
                  <a:gd name="connsiteY5" fmla="*/ 238792 h 882014"/>
                  <a:gd name="connsiteX6" fmla="*/ 289369 w 828865"/>
                  <a:gd name="connsiteY6" fmla="*/ 202978 h 882014"/>
                  <a:gd name="connsiteX7" fmla="*/ 353854 w 828865"/>
                  <a:gd name="connsiteY7" fmla="*/ 222218 h 882014"/>
                  <a:gd name="connsiteX8" fmla="*/ 260318 w 828865"/>
                  <a:gd name="connsiteY8" fmla="*/ 203930 h 882014"/>
                  <a:gd name="connsiteX9" fmla="*/ 216979 w 828865"/>
                  <a:gd name="connsiteY9" fmla="*/ 240887 h 882014"/>
                  <a:gd name="connsiteX10" fmla="*/ 219551 w 828865"/>
                  <a:gd name="connsiteY10" fmla="*/ 284417 h 882014"/>
                  <a:gd name="connsiteX11" fmla="*/ 155257 w 828865"/>
                  <a:gd name="connsiteY11" fmla="*/ 596551 h 882014"/>
                  <a:gd name="connsiteX12" fmla="*/ 154877 w 828865"/>
                  <a:gd name="connsiteY12" fmla="*/ 596170 h 882014"/>
                  <a:gd name="connsiteX13" fmla="*/ 259080 w 828865"/>
                  <a:gd name="connsiteY13" fmla="*/ 587216 h 882014"/>
                  <a:gd name="connsiteX14" fmla="*/ 254889 w 828865"/>
                  <a:gd name="connsiteY14" fmla="*/ 486918 h 882014"/>
                  <a:gd name="connsiteX15" fmla="*/ 146209 w 828865"/>
                  <a:gd name="connsiteY15" fmla="*/ 501015 h 882014"/>
                  <a:gd name="connsiteX16" fmla="*/ 155257 w 828865"/>
                  <a:gd name="connsiteY16" fmla="*/ 596551 h 882014"/>
                  <a:gd name="connsiteX17" fmla="*/ 626269 w 828865"/>
                  <a:gd name="connsiteY17" fmla="*/ 619411 h 882014"/>
                  <a:gd name="connsiteX18" fmla="*/ 632746 w 828865"/>
                  <a:gd name="connsiteY18" fmla="*/ 626459 h 882014"/>
                  <a:gd name="connsiteX19" fmla="*/ 591026 w 828865"/>
                  <a:gd name="connsiteY19" fmla="*/ 725424 h 882014"/>
                  <a:gd name="connsiteX20" fmla="*/ 696563 w 828865"/>
                  <a:gd name="connsiteY20" fmla="*/ 699707 h 882014"/>
                  <a:gd name="connsiteX21" fmla="*/ 701992 w 828865"/>
                  <a:gd name="connsiteY21" fmla="*/ 705898 h 882014"/>
                  <a:gd name="connsiteX22" fmla="*/ 641318 w 828865"/>
                  <a:gd name="connsiteY22" fmla="*/ 775907 h 882014"/>
                  <a:gd name="connsiteX23" fmla="*/ 743331 w 828865"/>
                  <a:gd name="connsiteY23" fmla="*/ 695230 h 882014"/>
                  <a:gd name="connsiteX24" fmla="*/ 748094 w 828865"/>
                  <a:gd name="connsiteY24" fmla="*/ 675799 h 882014"/>
                  <a:gd name="connsiteX25" fmla="*/ 726377 w 828865"/>
                  <a:gd name="connsiteY25" fmla="*/ 672179 h 882014"/>
                  <a:gd name="connsiteX26" fmla="*/ 635413 w 828865"/>
                  <a:gd name="connsiteY26" fmla="*/ 697135 h 882014"/>
                  <a:gd name="connsiteX27" fmla="*/ 626078 w 828865"/>
                  <a:gd name="connsiteY27" fmla="*/ 686943 h 882014"/>
                  <a:gd name="connsiteX28" fmla="*/ 665416 w 828865"/>
                  <a:gd name="connsiteY28" fmla="*/ 601694 h 882014"/>
                  <a:gd name="connsiteX29" fmla="*/ 665512 w 828865"/>
                  <a:gd name="connsiteY29" fmla="*/ 579882 h 882014"/>
                  <a:gd name="connsiteX30" fmla="*/ 645224 w 828865"/>
                  <a:gd name="connsiteY30" fmla="*/ 579596 h 882014"/>
                  <a:gd name="connsiteX31" fmla="*/ 540925 w 828865"/>
                  <a:gd name="connsiteY31" fmla="*/ 678466 h 882014"/>
                  <a:gd name="connsiteX32" fmla="*/ 626269 w 828865"/>
                  <a:gd name="connsiteY32" fmla="*/ 619411 h 882014"/>
                  <a:gd name="connsiteX33" fmla="*/ 291846 w 828865"/>
                  <a:gd name="connsiteY33" fmla="*/ 635889 h 882014"/>
                  <a:gd name="connsiteX34" fmla="*/ 300419 w 828865"/>
                  <a:gd name="connsiteY34" fmla="*/ 646081 h 882014"/>
                  <a:gd name="connsiteX35" fmla="*/ 269557 w 828865"/>
                  <a:gd name="connsiteY35" fmla="*/ 729615 h 882014"/>
                  <a:gd name="connsiteX36" fmla="*/ 373856 w 828865"/>
                  <a:gd name="connsiteY36" fmla="*/ 710660 h 882014"/>
                  <a:gd name="connsiteX37" fmla="*/ 305467 w 828865"/>
                  <a:gd name="connsiteY37" fmla="*/ 790765 h 882014"/>
                  <a:gd name="connsiteX38" fmla="*/ 408432 w 828865"/>
                  <a:gd name="connsiteY38" fmla="*/ 709803 h 882014"/>
                  <a:gd name="connsiteX39" fmla="*/ 421100 w 828865"/>
                  <a:gd name="connsiteY39" fmla="*/ 683895 h 882014"/>
                  <a:gd name="connsiteX40" fmla="*/ 394811 w 828865"/>
                  <a:gd name="connsiteY40" fmla="*/ 681323 h 882014"/>
                  <a:gd name="connsiteX41" fmla="*/ 291179 w 828865"/>
                  <a:gd name="connsiteY41" fmla="*/ 709898 h 882014"/>
                  <a:gd name="connsiteX42" fmla="*/ 337852 w 828865"/>
                  <a:gd name="connsiteY42" fmla="*/ 611410 h 882014"/>
                  <a:gd name="connsiteX43" fmla="*/ 336518 w 828865"/>
                  <a:gd name="connsiteY43" fmla="*/ 585978 h 882014"/>
                  <a:gd name="connsiteX44" fmla="*/ 324612 w 828865"/>
                  <a:gd name="connsiteY44" fmla="*/ 583597 h 882014"/>
                  <a:gd name="connsiteX45" fmla="*/ 218218 w 828865"/>
                  <a:gd name="connsiteY45" fmla="*/ 673227 h 882014"/>
                  <a:gd name="connsiteX46" fmla="*/ 228981 w 828865"/>
                  <a:gd name="connsiteY46" fmla="*/ 684657 h 882014"/>
                  <a:gd name="connsiteX47" fmla="*/ 291846 w 828865"/>
                  <a:gd name="connsiteY47" fmla="*/ 635889 h 882014"/>
                  <a:gd name="connsiteX48" fmla="*/ 188214 w 828865"/>
                  <a:gd name="connsiteY48" fmla="*/ 165354 h 882014"/>
                  <a:gd name="connsiteX49" fmla="*/ 180023 w 828865"/>
                  <a:gd name="connsiteY49" fmla="*/ 155162 h 882014"/>
                  <a:gd name="connsiteX50" fmla="*/ 223075 w 828865"/>
                  <a:gd name="connsiteY50" fmla="*/ 87249 h 882014"/>
                  <a:gd name="connsiteX51" fmla="*/ 226981 w 828865"/>
                  <a:gd name="connsiteY51" fmla="*/ 70390 h 882014"/>
                  <a:gd name="connsiteX52" fmla="*/ 206502 w 828865"/>
                  <a:gd name="connsiteY52" fmla="*/ 67627 h 882014"/>
                  <a:gd name="connsiteX53" fmla="*/ 114586 w 828865"/>
                  <a:gd name="connsiteY53" fmla="*/ 108013 h 882014"/>
                  <a:gd name="connsiteX54" fmla="*/ 166497 w 828865"/>
                  <a:gd name="connsiteY54" fmla="*/ 0 h 882014"/>
                  <a:gd name="connsiteX55" fmla="*/ 87154 w 828865"/>
                  <a:gd name="connsiteY55" fmla="*/ 109252 h 882014"/>
                  <a:gd name="connsiteX56" fmla="*/ 85439 w 828865"/>
                  <a:gd name="connsiteY56" fmla="*/ 130397 h 882014"/>
                  <a:gd name="connsiteX57" fmla="*/ 106585 w 828865"/>
                  <a:gd name="connsiteY57" fmla="*/ 131731 h 882014"/>
                  <a:gd name="connsiteX58" fmla="*/ 190976 w 828865"/>
                  <a:gd name="connsiteY58" fmla="*/ 100775 h 882014"/>
                  <a:gd name="connsiteX59" fmla="*/ 145161 w 828865"/>
                  <a:gd name="connsiteY59" fmla="*/ 173831 h 882014"/>
                  <a:gd name="connsiteX60" fmla="*/ 141923 w 828865"/>
                  <a:gd name="connsiteY60" fmla="*/ 194977 h 882014"/>
                  <a:gd name="connsiteX61" fmla="*/ 163449 w 828865"/>
                  <a:gd name="connsiteY61" fmla="*/ 197263 h 882014"/>
                  <a:gd name="connsiteX62" fmla="*/ 285560 w 828865"/>
                  <a:gd name="connsiteY62" fmla="*/ 141065 h 882014"/>
                  <a:gd name="connsiteX63" fmla="*/ 280225 w 828865"/>
                  <a:gd name="connsiteY63" fmla="*/ 128302 h 882014"/>
                  <a:gd name="connsiteX64" fmla="*/ 188214 w 828865"/>
                  <a:gd name="connsiteY64" fmla="*/ 165354 h 882014"/>
                  <a:gd name="connsiteX65" fmla="*/ 523970 w 828865"/>
                  <a:gd name="connsiteY65" fmla="*/ 608933 h 882014"/>
                  <a:gd name="connsiteX66" fmla="*/ 606171 w 828865"/>
                  <a:gd name="connsiteY66" fmla="*/ 527971 h 882014"/>
                  <a:gd name="connsiteX67" fmla="*/ 534924 w 828865"/>
                  <a:gd name="connsiteY67" fmla="*/ 461486 h 882014"/>
                  <a:gd name="connsiteX68" fmla="*/ 454533 w 828865"/>
                  <a:gd name="connsiteY68" fmla="*/ 539686 h 882014"/>
                  <a:gd name="connsiteX69" fmla="*/ 523970 w 828865"/>
                  <a:gd name="connsiteY69" fmla="*/ 608933 h 882014"/>
                  <a:gd name="connsiteX70" fmla="*/ 66770 w 828865"/>
                  <a:gd name="connsiteY70" fmla="*/ 518065 h 882014"/>
                  <a:gd name="connsiteX71" fmla="*/ 191452 w 828865"/>
                  <a:gd name="connsiteY71" fmla="*/ 410623 h 882014"/>
                  <a:gd name="connsiteX72" fmla="*/ 109823 w 828865"/>
                  <a:gd name="connsiteY72" fmla="*/ 423101 h 882014"/>
                  <a:gd name="connsiteX73" fmla="*/ 125635 w 828865"/>
                  <a:gd name="connsiteY73" fmla="*/ 335756 h 882014"/>
                  <a:gd name="connsiteX74" fmla="*/ 114871 w 828865"/>
                  <a:gd name="connsiteY74" fmla="*/ 328994 h 882014"/>
                  <a:gd name="connsiteX75" fmla="*/ 0 w 828865"/>
                  <a:gd name="connsiteY75" fmla="*/ 427196 h 882014"/>
                  <a:gd name="connsiteX76" fmla="*/ 88773 w 828865"/>
                  <a:gd name="connsiteY76" fmla="*/ 417481 h 882014"/>
                  <a:gd name="connsiteX77" fmla="*/ 66770 w 828865"/>
                  <a:gd name="connsiteY77" fmla="*/ 518065 h 882014"/>
                  <a:gd name="connsiteX78" fmla="*/ 402336 w 828865"/>
                  <a:gd name="connsiteY78" fmla="*/ 882015 h 882014"/>
                  <a:gd name="connsiteX79" fmla="*/ 387953 w 828865"/>
                  <a:gd name="connsiteY79" fmla="*/ 813626 h 882014"/>
                  <a:gd name="connsiteX80" fmla="*/ 450056 w 828865"/>
                  <a:gd name="connsiteY80" fmla="*/ 830770 h 882014"/>
                  <a:gd name="connsiteX81" fmla="*/ 440150 w 828865"/>
                  <a:gd name="connsiteY81" fmla="*/ 769430 h 882014"/>
                  <a:gd name="connsiteX82" fmla="*/ 503015 w 828865"/>
                  <a:gd name="connsiteY82" fmla="*/ 790194 h 882014"/>
                  <a:gd name="connsiteX83" fmla="*/ 456533 w 828865"/>
                  <a:gd name="connsiteY83" fmla="*/ 733901 h 882014"/>
                  <a:gd name="connsiteX84" fmla="*/ 356616 w 828865"/>
                  <a:gd name="connsiteY84" fmla="*/ 826580 h 882014"/>
                  <a:gd name="connsiteX85" fmla="*/ 402336 w 828865"/>
                  <a:gd name="connsiteY85" fmla="*/ 882015 h 882014"/>
                  <a:gd name="connsiteX86" fmla="*/ 828865 w 828865"/>
                  <a:gd name="connsiteY86" fmla="*/ 782288 h 882014"/>
                  <a:gd name="connsiteX87" fmla="*/ 746950 w 828865"/>
                  <a:gd name="connsiteY87" fmla="*/ 754475 h 882014"/>
                  <a:gd name="connsiteX88" fmla="*/ 714756 w 828865"/>
                  <a:gd name="connsiteY88" fmla="*/ 782479 h 882014"/>
                  <a:gd name="connsiteX89" fmla="*/ 733425 w 828865"/>
                  <a:gd name="connsiteY89" fmla="*/ 867632 h 882014"/>
                  <a:gd name="connsiteX90" fmla="*/ 715708 w 828865"/>
                  <a:gd name="connsiteY90" fmla="*/ 805624 h 882014"/>
                  <a:gd name="connsiteX91" fmla="*/ 777716 w 828865"/>
                  <a:gd name="connsiteY91" fmla="*/ 822293 h 882014"/>
                  <a:gd name="connsiteX92" fmla="*/ 766572 w 828865"/>
                  <a:gd name="connsiteY92" fmla="*/ 761428 h 882014"/>
                  <a:gd name="connsiteX93" fmla="*/ 828865 w 828865"/>
                  <a:gd name="connsiteY93" fmla="*/ 782288 h 882014"/>
                  <a:gd name="connsiteX94" fmla="*/ 417290 w 828865"/>
                  <a:gd name="connsiteY94" fmla="*/ 498634 h 882014"/>
                  <a:gd name="connsiteX95" fmla="*/ 397954 w 828865"/>
                  <a:gd name="connsiteY95" fmla="*/ 396907 h 882014"/>
                  <a:gd name="connsiteX96" fmla="*/ 461867 w 828865"/>
                  <a:gd name="connsiteY96" fmla="*/ 376047 h 882014"/>
                  <a:gd name="connsiteX97" fmla="*/ 518732 w 828865"/>
                  <a:gd name="connsiteY97" fmla="*/ 424148 h 882014"/>
                  <a:gd name="connsiteX98" fmla="*/ 444627 w 828865"/>
                  <a:gd name="connsiteY98" fmla="*/ 357092 h 882014"/>
                  <a:gd name="connsiteX99" fmla="*/ 365474 w 828865"/>
                  <a:gd name="connsiteY99" fmla="*/ 418719 h 882014"/>
                  <a:gd name="connsiteX100" fmla="*/ 417290 w 828865"/>
                  <a:gd name="connsiteY100" fmla="*/ 498634 h 882014"/>
                  <a:gd name="connsiteX101" fmla="*/ 395669 w 828865"/>
                  <a:gd name="connsiteY101" fmla="*/ 265748 h 882014"/>
                  <a:gd name="connsiteX102" fmla="*/ 383762 w 828865"/>
                  <a:gd name="connsiteY102" fmla="*/ 252413 h 882014"/>
                  <a:gd name="connsiteX103" fmla="*/ 313658 w 828865"/>
                  <a:gd name="connsiteY103" fmla="*/ 311944 h 882014"/>
                  <a:gd name="connsiteX104" fmla="*/ 328136 w 828865"/>
                  <a:gd name="connsiteY104" fmla="*/ 399479 h 882014"/>
                  <a:gd name="connsiteX105" fmla="*/ 323564 w 828865"/>
                  <a:gd name="connsiteY105" fmla="*/ 383096 h 882014"/>
                  <a:gd name="connsiteX106" fmla="*/ 328803 w 828865"/>
                  <a:gd name="connsiteY106" fmla="*/ 322517 h 882014"/>
                  <a:gd name="connsiteX107" fmla="*/ 395669 w 828865"/>
                  <a:gd name="connsiteY107" fmla="*/ 265748 h 88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828865" h="882014">
                    <a:moveTo>
                      <a:pt x="219551" y="284417"/>
                    </a:moveTo>
                    <a:cubicBezTo>
                      <a:pt x="228410" y="296894"/>
                      <a:pt x="234029" y="313468"/>
                      <a:pt x="255461" y="314992"/>
                    </a:cubicBezTo>
                    <a:cubicBezTo>
                      <a:pt x="254413" y="294513"/>
                      <a:pt x="239077" y="287750"/>
                      <a:pt x="230124" y="276701"/>
                    </a:cubicBezTo>
                    <a:cubicBezTo>
                      <a:pt x="228219" y="240030"/>
                      <a:pt x="241459" y="226504"/>
                      <a:pt x="276511" y="246602"/>
                    </a:cubicBezTo>
                    <a:cubicBezTo>
                      <a:pt x="282131" y="254317"/>
                      <a:pt x="285655" y="270700"/>
                      <a:pt x="298228" y="260033"/>
                    </a:cubicBezTo>
                    <a:cubicBezTo>
                      <a:pt x="305181" y="254127"/>
                      <a:pt x="292798" y="245173"/>
                      <a:pt x="286798" y="238792"/>
                    </a:cubicBezTo>
                    <a:cubicBezTo>
                      <a:pt x="276035" y="226028"/>
                      <a:pt x="275368" y="216122"/>
                      <a:pt x="289369" y="202978"/>
                    </a:cubicBezTo>
                    <a:cubicBezTo>
                      <a:pt x="322993" y="171355"/>
                      <a:pt x="326517" y="235553"/>
                      <a:pt x="353854" y="222218"/>
                    </a:cubicBezTo>
                    <a:cubicBezTo>
                      <a:pt x="313944" y="157353"/>
                      <a:pt x="313944" y="157353"/>
                      <a:pt x="260318" y="203930"/>
                    </a:cubicBezTo>
                    <a:cubicBezTo>
                      <a:pt x="245936" y="216408"/>
                      <a:pt x="232315" y="229838"/>
                      <a:pt x="216979" y="240887"/>
                    </a:cubicBezTo>
                    <a:cubicBezTo>
                      <a:pt x="193357" y="257842"/>
                      <a:pt x="200882" y="271082"/>
                      <a:pt x="219551" y="284417"/>
                    </a:cubicBezTo>
                    <a:close/>
                    <a:moveTo>
                      <a:pt x="155257" y="596551"/>
                    </a:moveTo>
                    <a:lnTo>
                      <a:pt x="154877" y="596170"/>
                    </a:lnTo>
                    <a:cubicBezTo>
                      <a:pt x="188404" y="626269"/>
                      <a:pt x="226981" y="623030"/>
                      <a:pt x="259080" y="587216"/>
                    </a:cubicBezTo>
                    <a:cubicBezTo>
                      <a:pt x="287655" y="555403"/>
                      <a:pt x="285940" y="514445"/>
                      <a:pt x="254889" y="486918"/>
                    </a:cubicBezTo>
                    <a:cubicBezTo>
                      <a:pt x="224028" y="459581"/>
                      <a:pt x="176784" y="465677"/>
                      <a:pt x="146209" y="501015"/>
                    </a:cubicBezTo>
                    <a:cubicBezTo>
                      <a:pt x="117539" y="534067"/>
                      <a:pt x="120586" y="565404"/>
                      <a:pt x="155257" y="596551"/>
                    </a:cubicBezTo>
                    <a:close/>
                    <a:moveTo>
                      <a:pt x="626269" y="619411"/>
                    </a:moveTo>
                    <a:cubicBezTo>
                      <a:pt x="628460" y="621792"/>
                      <a:pt x="630650" y="624173"/>
                      <a:pt x="632746" y="626459"/>
                    </a:cubicBezTo>
                    <a:cubicBezTo>
                      <a:pt x="619696" y="657320"/>
                      <a:pt x="606742" y="688086"/>
                      <a:pt x="591026" y="725424"/>
                    </a:cubicBezTo>
                    <a:cubicBezTo>
                      <a:pt x="630936" y="715709"/>
                      <a:pt x="663797" y="707707"/>
                      <a:pt x="696563" y="699707"/>
                    </a:cubicBezTo>
                    <a:cubicBezTo>
                      <a:pt x="698278" y="701802"/>
                      <a:pt x="700087" y="703898"/>
                      <a:pt x="701992" y="705898"/>
                    </a:cubicBezTo>
                    <a:cubicBezTo>
                      <a:pt x="682466" y="729710"/>
                      <a:pt x="648557" y="740759"/>
                      <a:pt x="641318" y="775907"/>
                    </a:cubicBezTo>
                    <a:cubicBezTo>
                      <a:pt x="677608" y="751332"/>
                      <a:pt x="710374" y="723233"/>
                      <a:pt x="743331" y="695230"/>
                    </a:cubicBezTo>
                    <a:cubicBezTo>
                      <a:pt x="749903" y="689610"/>
                      <a:pt x="755237" y="682085"/>
                      <a:pt x="748094" y="675799"/>
                    </a:cubicBezTo>
                    <a:cubicBezTo>
                      <a:pt x="743331" y="671608"/>
                      <a:pt x="733139" y="670465"/>
                      <a:pt x="726377" y="672179"/>
                    </a:cubicBezTo>
                    <a:cubicBezTo>
                      <a:pt x="695896" y="679704"/>
                      <a:pt x="665702" y="688657"/>
                      <a:pt x="635413" y="697135"/>
                    </a:cubicBezTo>
                    <a:cubicBezTo>
                      <a:pt x="632270" y="693706"/>
                      <a:pt x="629221" y="690372"/>
                      <a:pt x="626078" y="686943"/>
                    </a:cubicBezTo>
                    <a:cubicBezTo>
                      <a:pt x="639223" y="658463"/>
                      <a:pt x="652272" y="630079"/>
                      <a:pt x="665416" y="601694"/>
                    </a:cubicBezTo>
                    <a:cubicBezTo>
                      <a:pt x="668845" y="594360"/>
                      <a:pt x="671417" y="587026"/>
                      <a:pt x="665512" y="579882"/>
                    </a:cubicBezTo>
                    <a:cubicBezTo>
                      <a:pt x="659035" y="572167"/>
                      <a:pt x="651510" y="573881"/>
                      <a:pt x="645224" y="579596"/>
                    </a:cubicBezTo>
                    <a:cubicBezTo>
                      <a:pt x="612934" y="608838"/>
                      <a:pt x="575310" y="632651"/>
                      <a:pt x="540925" y="678466"/>
                    </a:cubicBezTo>
                    <a:cubicBezTo>
                      <a:pt x="583692" y="663416"/>
                      <a:pt x="601408" y="636365"/>
                      <a:pt x="626269" y="619411"/>
                    </a:cubicBezTo>
                    <a:close/>
                    <a:moveTo>
                      <a:pt x="291846" y="635889"/>
                    </a:moveTo>
                    <a:cubicBezTo>
                      <a:pt x="294703" y="639318"/>
                      <a:pt x="297561" y="642652"/>
                      <a:pt x="300419" y="646081"/>
                    </a:cubicBezTo>
                    <a:cubicBezTo>
                      <a:pt x="294227" y="674751"/>
                      <a:pt x="271272" y="697516"/>
                      <a:pt x="269557" y="729615"/>
                    </a:cubicBezTo>
                    <a:cubicBezTo>
                      <a:pt x="306705" y="732568"/>
                      <a:pt x="336423" y="706660"/>
                      <a:pt x="373856" y="710660"/>
                    </a:cubicBezTo>
                    <a:cubicBezTo>
                      <a:pt x="357283" y="739807"/>
                      <a:pt x="320326" y="749236"/>
                      <a:pt x="305467" y="790765"/>
                    </a:cubicBezTo>
                    <a:cubicBezTo>
                      <a:pt x="350139" y="765715"/>
                      <a:pt x="377476" y="735330"/>
                      <a:pt x="408432" y="709803"/>
                    </a:cubicBezTo>
                    <a:cubicBezTo>
                      <a:pt x="416147" y="703516"/>
                      <a:pt x="430435" y="697706"/>
                      <a:pt x="421100" y="683895"/>
                    </a:cubicBezTo>
                    <a:cubicBezTo>
                      <a:pt x="414719" y="674465"/>
                      <a:pt x="403860" y="678847"/>
                      <a:pt x="394811" y="681323"/>
                    </a:cubicBezTo>
                    <a:cubicBezTo>
                      <a:pt x="362712" y="689991"/>
                      <a:pt x="330708" y="698945"/>
                      <a:pt x="291179" y="709898"/>
                    </a:cubicBezTo>
                    <a:cubicBezTo>
                      <a:pt x="309467" y="671227"/>
                      <a:pt x="323374" y="641128"/>
                      <a:pt x="337852" y="611410"/>
                    </a:cubicBezTo>
                    <a:cubicBezTo>
                      <a:pt x="342328" y="602266"/>
                      <a:pt x="345662" y="593598"/>
                      <a:pt x="336518" y="585978"/>
                    </a:cubicBezTo>
                    <a:cubicBezTo>
                      <a:pt x="333661" y="583597"/>
                      <a:pt x="326707" y="581882"/>
                      <a:pt x="324612" y="583597"/>
                    </a:cubicBezTo>
                    <a:cubicBezTo>
                      <a:pt x="288893" y="613124"/>
                      <a:pt x="253556" y="643223"/>
                      <a:pt x="218218" y="673227"/>
                    </a:cubicBezTo>
                    <a:cubicBezTo>
                      <a:pt x="221837" y="677037"/>
                      <a:pt x="225361" y="680847"/>
                      <a:pt x="228981" y="684657"/>
                    </a:cubicBezTo>
                    <a:cubicBezTo>
                      <a:pt x="250031" y="668369"/>
                      <a:pt x="270891" y="652177"/>
                      <a:pt x="291846" y="635889"/>
                    </a:cubicBezTo>
                    <a:close/>
                    <a:moveTo>
                      <a:pt x="188214" y="165354"/>
                    </a:moveTo>
                    <a:cubicBezTo>
                      <a:pt x="185452" y="161925"/>
                      <a:pt x="182785" y="158591"/>
                      <a:pt x="180023" y="155162"/>
                    </a:cubicBezTo>
                    <a:cubicBezTo>
                      <a:pt x="194405" y="132588"/>
                      <a:pt x="209169" y="110109"/>
                      <a:pt x="223075" y="87249"/>
                    </a:cubicBezTo>
                    <a:cubicBezTo>
                      <a:pt x="226028" y="82391"/>
                      <a:pt x="229076" y="74295"/>
                      <a:pt x="226981" y="70390"/>
                    </a:cubicBezTo>
                    <a:cubicBezTo>
                      <a:pt x="222694" y="62294"/>
                      <a:pt x="214503" y="63913"/>
                      <a:pt x="206502" y="67627"/>
                    </a:cubicBezTo>
                    <a:cubicBezTo>
                      <a:pt x="178594" y="80296"/>
                      <a:pt x="150400" y="92392"/>
                      <a:pt x="114586" y="108013"/>
                    </a:cubicBezTo>
                    <a:cubicBezTo>
                      <a:pt x="131445" y="64484"/>
                      <a:pt x="163354" y="39052"/>
                      <a:pt x="166497" y="0"/>
                    </a:cubicBezTo>
                    <a:cubicBezTo>
                      <a:pt x="135922" y="34195"/>
                      <a:pt x="111633" y="71723"/>
                      <a:pt x="87154" y="109252"/>
                    </a:cubicBezTo>
                    <a:cubicBezTo>
                      <a:pt x="82677" y="116110"/>
                      <a:pt x="78962" y="122777"/>
                      <a:pt x="85439" y="130397"/>
                    </a:cubicBezTo>
                    <a:cubicBezTo>
                      <a:pt x="92107" y="138303"/>
                      <a:pt x="99060" y="134207"/>
                      <a:pt x="106585" y="131731"/>
                    </a:cubicBezTo>
                    <a:cubicBezTo>
                      <a:pt x="132683" y="123158"/>
                      <a:pt x="154877" y="103442"/>
                      <a:pt x="190976" y="100775"/>
                    </a:cubicBezTo>
                    <a:cubicBezTo>
                      <a:pt x="173165" y="129064"/>
                      <a:pt x="159067" y="151448"/>
                      <a:pt x="145161" y="173831"/>
                    </a:cubicBezTo>
                    <a:cubicBezTo>
                      <a:pt x="141065" y="180404"/>
                      <a:pt x="135350" y="187166"/>
                      <a:pt x="141923" y="194977"/>
                    </a:cubicBezTo>
                    <a:cubicBezTo>
                      <a:pt x="148019" y="202311"/>
                      <a:pt x="156019" y="200596"/>
                      <a:pt x="163449" y="197263"/>
                    </a:cubicBezTo>
                    <a:cubicBezTo>
                      <a:pt x="204216" y="178689"/>
                      <a:pt x="244888" y="159829"/>
                      <a:pt x="285560" y="141065"/>
                    </a:cubicBezTo>
                    <a:cubicBezTo>
                      <a:pt x="283750" y="136779"/>
                      <a:pt x="281940" y="132588"/>
                      <a:pt x="280225" y="128302"/>
                    </a:cubicBezTo>
                    <a:cubicBezTo>
                      <a:pt x="246602" y="131921"/>
                      <a:pt x="220027" y="156400"/>
                      <a:pt x="188214" y="165354"/>
                    </a:cubicBezTo>
                    <a:close/>
                    <a:moveTo>
                      <a:pt x="523970" y="608933"/>
                    </a:moveTo>
                    <a:cubicBezTo>
                      <a:pt x="567119" y="608933"/>
                      <a:pt x="607409" y="569214"/>
                      <a:pt x="606171" y="527971"/>
                    </a:cubicBezTo>
                    <a:cubicBezTo>
                      <a:pt x="605028" y="489871"/>
                      <a:pt x="573500" y="460534"/>
                      <a:pt x="534924" y="461486"/>
                    </a:cubicBezTo>
                    <a:cubicBezTo>
                      <a:pt x="493776" y="462534"/>
                      <a:pt x="454819" y="500444"/>
                      <a:pt x="454533" y="539686"/>
                    </a:cubicBezTo>
                    <a:cubicBezTo>
                      <a:pt x="454247" y="576167"/>
                      <a:pt x="487013" y="608933"/>
                      <a:pt x="523970" y="608933"/>
                    </a:cubicBezTo>
                    <a:close/>
                    <a:moveTo>
                      <a:pt x="66770" y="518065"/>
                    </a:moveTo>
                    <a:cubicBezTo>
                      <a:pt x="113919" y="477488"/>
                      <a:pt x="150495" y="445961"/>
                      <a:pt x="191452" y="410623"/>
                    </a:cubicBezTo>
                    <a:cubicBezTo>
                      <a:pt x="154019" y="397097"/>
                      <a:pt x="148209" y="454819"/>
                      <a:pt x="109823" y="423101"/>
                    </a:cubicBezTo>
                    <a:cubicBezTo>
                      <a:pt x="60674" y="382524"/>
                      <a:pt x="110395" y="363284"/>
                      <a:pt x="125635" y="335756"/>
                    </a:cubicBezTo>
                    <a:cubicBezTo>
                      <a:pt x="122015" y="333470"/>
                      <a:pt x="118491" y="331280"/>
                      <a:pt x="114871" y="328994"/>
                    </a:cubicBezTo>
                    <a:cubicBezTo>
                      <a:pt x="77819" y="360617"/>
                      <a:pt x="40862" y="392240"/>
                      <a:pt x="0" y="427196"/>
                    </a:cubicBezTo>
                    <a:cubicBezTo>
                      <a:pt x="38005" y="444627"/>
                      <a:pt x="46196" y="374142"/>
                      <a:pt x="88773" y="417481"/>
                    </a:cubicBezTo>
                    <a:cubicBezTo>
                      <a:pt x="134683" y="464058"/>
                      <a:pt x="72390" y="474155"/>
                      <a:pt x="66770" y="518065"/>
                    </a:cubicBezTo>
                    <a:close/>
                    <a:moveTo>
                      <a:pt x="402336" y="882015"/>
                    </a:moveTo>
                    <a:cubicBezTo>
                      <a:pt x="417766" y="852678"/>
                      <a:pt x="355092" y="847630"/>
                      <a:pt x="387953" y="813626"/>
                    </a:cubicBezTo>
                    <a:cubicBezTo>
                      <a:pt x="421005" y="779336"/>
                      <a:pt x="427673" y="834104"/>
                      <a:pt x="450056" y="830770"/>
                    </a:cubicBezTo>
                    <a:cubicBezTo>
                      <a:pt x="460439" y="806672"/>
                      <a:pt x="409194" y="797909"/>
                      <a:pt x="440150" y="769430"/>
                    </a:cubicBezTo>
                    <a:cubicBezTo>
                      <a:pt x="476345" y="736187"/>
                      <a:pt x="477107" y="798671"/>
                      <a:pt x="503015" y="790194"/>
                    </a:cubicBezTo>
                    <a:cubicBezTo>
                      <a:pt x="487299" y="754570"/>
                      <a:pt x="464725" y="727234"/>
                      <a:pt x="456533" y="733901"/>
                    </a:cubicBezTo>
                    <a:cubicBezTo>
                      <a:pt x="421100" y="762667"/>
                      <a:pt x="382619" y="790289"/>
                      <a:pt x="356616" y="826580"/>
                    </a:cubicBezTo>
                    <a:cubicBezTo>
                      <a:pt x="347472" y="839153"/>
                      <a:pt x="380619" y="866775"/>
                      <a:pt x="402336" y="882015"/>
                    </a:cubicBezTo>
                    <a:close/>
                    <a:moveTo>
                      <a:pt x="828865" y="782288"/>
                    </a:moveTo>
                    <a:cubicBezTo>
                      <a:pt x="806672" y="719042"/>
                      <a:pt x="792861" y="714375"/>
                      <a:pt x="746950" y="754475"/>
                    </a:cubicBezTo>
                    <a:cubicBezTo>
                      <a:pt x="736282" y="763810"/>
                      <a:pt x="725615" y="773240"/>
                      <a:pt x="714756" y="782479"/>
                    </a:cubicBezTo>
                    <a:cubicBezTo>
                      <a:pt x="670370" y="820103"/>
                      <a:pt x="676180" y="846296"/>
                      <a:pt x="733425" y="867632"/>
                    </a:cubicBezTo>
                    <a:cubicBezTo>
                      <a:pt x="738949" y="844010"/>
                      <a:pt x="686657" y="838581"/>
                      <a:pt x="715708" y="805624"/>
                    </a:cubicBezTo>
                    <a:cubicBezTo>
                      <a:pt x="747332" y="769811"/>
                      <a:pt x="755618" y="827341"/>
                      <a:pt x="777716" y="822293"/>
                    </a:cubicBezTo>
                    <a:cubicBezTo>
                      <a:pt x="787908" y="797338"/>
                      <a:pt x="734758" y="790670"/>
                      <a:pt x="766572" y="761428"/>
                    </a:cubicBezTo>
                    <a:cubicBezTo>
                      <a:pt x="802672" y="727996"/>
                      <a:pt x="804482" y="786479"/>
                      <a:pt x="828865" y="782288"/>
                    </a:cubicBezTo>
                    <a:close/>
                    <a:moveTo>
                      <a:pt x="417290" y="498634"/>
                    </a:moveTo>
                    <a:cubicBezTo>
                      <a:pt x="377190" y="449770"/>
                      <a:pt x="371189" y="424910"/>
                      <a:pt x="397954" y="396907"/>
                    </a:cubicBezTo>
                    <a:cubicBezTo>
                      <a:pt x="415099" y="379000"/>
                      <a:pt x="435483" y="369665"/>
                      <a:pt x="461867" y="376047"/>
                    </a:cubicBezTo>
                    <a:cubicBezTo>
                      <a:pt x="485870" y="381857"/>
                      <a:pt x="492061" y="408337"/>
                      <a:pt x="518732" y="424148"/>
                    </a:cubicBezTo>
                    <a:cubicBezTo>
                      <a:pt x="506540" y="378047"/>
                      <a:pt x="483679" y="356807"/>
                      <a:pt x="444627" y="357092"/>
                    </a:cubicBezTo>
                    <a:cubicBezTo>
                      <a:pt x="403479" y="357378"/>
                      <a:pt x="374428" y="379286"/>
                      <a:pt x="365474" y="418719"/>
                    </a:cubicBezTo>
                    <a:cubicBezTo>
                      <a:pt x="356235" y="459391"/>
                      <a:pt x="377190" y="486537"/>
                      <a:pt x="417290" y="498634"/>
                    </a:cubicBezTo>
                    <a:close/>
                    <a:moveTo>
                      <a:pt x="395669" y="265748"/>
                    </a:moveTo>
                    <a:cubicBezTo>
                      <a:pt x="391668" y="261271"/>
                      <a:pt x="387763" y="256889"/>
                      <a:pt x="383762" y="252413"/>
                    </a:cubicBezTo>
                    <a:cubicBezTo>
                      <a:pt x="360331" y="272225"/>
                      <a:pt x="336804" y="291846"/>
                      <a:pt x="313658" y="311944"/>
                    </a:cubicBezTo>
                    <a:cubicBezTo>
                      <a:pt x="266510" y="352711"/>
                      <a:pt x="269272" y="369094"/>
                      <a:pt x="328136" y="399479"/>
                    </a:cubicBezTo>
                    <a:cubicBezTo>
                      <a:pt x="331756" y="392525"/>
                      <a:pt x="328612" y="386906"/>
                      <a:pt x="323564" y="383096"/>
                    </a:cubicBezTo>
                    <a:cubicBezTo>
                      <a:pt x="293179" y="359950"/>
                      <a:pt x="300895" y="342043"/>
                      <a:pt x="328803" y="322517"/>
                    </a:cubicBezTo>
                    <a:cubicBezTo>
                      <a:pt x="352520" y="305657"/>
                      <a:pt x="373475" y="284798"/>
                      <a:pt x="395669" y="26574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B1599C0-0EB2-4BFC-9738-E2B224AAD6D4}"/>
                  </a:ext>
                </a:extLst>
              </p:cNvPr>
              <p:cNvSpPr/>
              <p:nvPr/>
            </p:nvSpPr>
            <p:spPr>
              <a:xfrm>
                <a:off x="8200813" y="1929063"/>
                <a:ext cx="254012" cy="257108"/>
              </a:xfrm>
              <a:custGeom>
                <a:avLst/>
                <a:gdLst>
                  <a:gd name="connsiteX0" fmla="*/ 0 w 84203"/>
                  <a:gd name="connsiteY0" fmla="*/ 33933 h 85229"/>
                  <a:gd name="connsiteX1" fmla="*/ 57150 w 84203"/>
                  <a:gd name="connsiteY1" fmla="*/ 3262 h 85229"/>
                  <a:gd name="connsiteX2" fmla="*/ 83058 w 84203"/>
                  <a:gd name="connsiteY2" fmla="*/ 48220 h 85229"/>
                  <a:gd name="connsiteX3" fmla="*/ 27623 w 84203"/>
                  <a:gd name="connsiteY3" fmla="*/ 82605 h 85229"/>
                  <a:gd name="connsiteX4" fmla="*/ 45815 w 84203"/>
                  <a:gd name="connsiteY4" fmla="*/ 68604 h 85229"/>
                  <a:gd name="connsiteX5" fmla="*/ 59817 w 84203"/>
                  <a:gd name="connsiteY5" fmla="*/ 30504 h 85229"/>
                  <a:gd name="connsiteX6" fmla="*/ 16097 w 84203"/>
                  <a:gd name="connsiteY6" fmla="*/ 24979 h 85229"/>
                  <a:gd name="connsiteX7" fmla="*/ 0 w 84203"/>
                  <a:gd name="connsiteY7" fmla="*/ 33933 h 8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203" h="85229">
                    <a:moveTo>
                      <a:pt x="0" y="33933"/>
                    </a:moveTo>
                    <a:cubicBezTo>
                      <a:pt x="6763" y="976"/>
                      <a:pt x="30290" y="-4834"/>
                      <a:pt x="57150" y="3262"/>
                    </a:cubicBezTo>
                    <a:cubicBezTo>
                      <a:pt x="76962" y="9168"/>
                      <a:pt x="87916" y="27265"/>
                      <a:pt x="83058" y="48220"/>
                    </a:cubicBezTo>
                    <a:cubicBezTo>
                      <a:pt x="76486" y="76605"/>
                      <a:pt x="58769" y="91654"/>
                      <a:pt x="27623" y="82605"/>
                    </a:cubicBezTo>
                    <a:cubicBezTo>
                      <a:pt x="33719" y="77938"/>
                      <a:pt x="39719" y="73271"/>
                      <a:pt x="45815" y="68604"/>
                    </a:cubicBezTo>
                    <a:cubicBezTo>
                      <a:pt x="58579" y="58793"/>
                      <a:pt x="70675" y="47934"/>
                      <a:pt x="59817" y="30504"/>
                    </a:cubicBezTo>
                    <a:cubicBezTo>
                      <a:pt x="48196" y="11930"/>
                      <a:pt x="32194" y="14978"/>
                      <a:pt x="16097" y="24979"/>
                    </a:cubicBezTo>
                    <a:cubicBezTo>
                      <a:pt x="10858" y="28218"/>
                      <a:pt x="5334" y="30980"/>
                      <a:pt x="0" y="3393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45D72B-8AD6-4E55-B9DE-715E3D5131CE}"/>
                  </a:ext>
                </a:extLst>
              </p:cNvPr>
              <p:cNvSpPr/>
              <p:nvPr/>
            </p:nvSpPr>
            <p:spPr>
              <a:xfrm>
                <a:off x="8237019" y="1762476"/>
                <a:ext cx="449396" cy="449393"/>
              </a:xfrm>
              <a:custGeom>
                <a:avLst/>
                <a:gdLst>
                  <a:gd name="connsiteX0" fmla="*/ 224695 w 449396"/>
                  <a:gd name="connsiteY0" fmla="*/ 92810 h 449393"/>
                  <a:gd name="connsiteX1" fmla="*/ 92807 w 449396"/>
                  <a:gd name="connsiteY1" fmla="*/ 224698 h 449393"/>
                  <a:gd name="connsiteX2" fmla="*/ 224695 w 449396"/>
                  <a:gd name="connsiteY2" fmla="*/ 356582 h 449393"/>
                  <a:gd name="connsiteX3" fmla="*/ 356582 w 449396"/>
                  <a:gd name="connsiteY3" fmla="*/ 224698 h 449393"/>
                  <a:gd name="connsiteX4" fmla="*/ 224695 w 449396"/>
                  <a:gd name="connsiteY4" fmla="*/ 92810 h 449393"/>
                  <a:gd name="connsiteX5" fmla="*/ 224700 w 449396"/>
                  <a:gd name="connsiteY5" fmla="*/ 0 h 449393"/>
                  <a:gd name="connsiteX6" fmla="*/ 449396 w 449396"/>
                  <a:gd name="connsiteY6" fmla="*/ 224698 h 449393"/>
                  <a:gd name="connsiteX7" fmla="*/ 224700 w 449396"/>
                  <a:gd name="connsiteY7" fmla="*/ 449393 h 449393"/>
                  <a:gd name="connsiteX8" fmla="*/ 0 w 449396"/>
                  <a:gd name="connsiteY8" fmla="*/ 224698 h 449393"/>
                  <a:gd name="connsiteX9" fmla="*/ 224700 w 449396"/>
                  <a:gd name="connsiteY9" fmla="*/ 0 h 44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396" h="449393">
                    <a:moveTo>
                      <a:pt x="224695" y="92810"/>
                    </a:moveTo>
                    <a:cubicBezTo>
                      <a:pt x="151855" y="92810"/>
                      <a:pt x="92807" y="151858"/>
                      <a:pt x="92807" y="224698"/>
                    </a:cubicBezTo>
                    <a:cubicBezTo>
                      <a:pt x="92807" y="297534"/>
                      <a:pt x="151855" y="356582"/>
                      <a:pt x="224695" y="356582"/>
                    </a:cubicBezTo>
                    <a:cubicBezTo>
                      <a:pt x="297531" y="356582"/>
                      <a:pt x="356582" y="297537"/>
                      <a:pt x="356582" y="224698"/>
                    </a:cubicBezTo>
                    <a:cubicBezTo>
                      <a:pt x="356582" y="151858"/>
                      <a:pt x="297534" y="92810"/>
                      <a:pt x="224695" y="92810"/>
                    </a:cubicBezTo>
                    <a:close/>
                    <a:moveTo>
                      <a:pt x="224700" y="0"/>
                    </a:moveTo>
                    <a:cubicBezTo>
                      <a:pt x="348796" y="0"/>
                      <a:pt x="449396" y="100599"/>
                      <a:pt x="449396" y="224698"/>
                    </a:cubicBezTo>
                    <a:cubicBezTo>
                      <a:pt x="449396" y="348794"/>
                      <a:pt x="348796" y="449393"/>
                      <a:pt x="224700" y="449393"/>
                    </a:cubicBezTo>
                    <a:cubicBezTo>
                      <a:pt x="100600" y="449393"/>
                      <a:pt x="0" y="348794"/>
                      <a:pt x="0" y="224698"/>
                    </a:cubicBezTo>
                    <a:cubicBezTo>
                      <a:pt x="0" y="100599"/>
                      <a:pt x="100600" y="0"/>
                      <a:pt x="2247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5E8FF0B-442E-4AD1-A300-091B80BD67EF}"/>
                  </a:ext>
                </a:extLst>
              </p:cNvPr>
              <p:cNvSpPr/>
              <p:nvPr/>
            </p:nvSpPr>
            <p:spPr>
              <a:xfrm>
                <a:off x="7019971" y="1920622"/>
                <a:ext cx="1448532" cy="1048271"/>
              </a:xfrm>
              <a:custGeom>
                <a:avLst/>
                <a:gdLst>
                  <a:gd name="connsiteX0" fmla="*/ 468879 w 480177"/>
                  <a:gd name="connsiteY0" fmla="*/ 47779 h 347494"/>
                  <a:gd name="connsiteX1" fmla="*/ 41112 w 480177"/>
                  <a:gd name="connsiteY1" fmla="*/ 342864 h 347494"/>
                  <a:gd name="connsiteX2" fmla="*/ 4631 w 480177"/>
                  <a:gd name="connsiteY2" fmla="*/ 336196 h 347494"/>
                  <a:gd name="connsiteX3" fmla="*/ 4631 w 480177"/>
                  <a:gd name="connsiteY3" fmla="*/ 336196 h 347494"/>
                  <a:gd name="connsiteX4" fmla="*/ 11298 w 480177"/>
                  <a:gd name="connsiteY4" fmla="*/ 299715 h 347494"/>
                  <a:gd name="connsiteX5" fmla="*/ 439066 w 480177"/>
                  <a:gd name="connsiteY5" fmla="*/ 4631 h 347494"/>
                  <a:gd name="connsiteX6" fmla="*/ 475547 w 480177"/>
                  <a:gd name="connsiteY6" fmla="*/ 11298 h 347494"/>
                  <a:gd name="connsiteX7" fmla="*/ 475547 w 480177"/>
                  <a:gd name="connsiteY7" fmla="*/ 11298 h 347494"/>
                  <a:gd name="connsiteX8" fmla="*/ 468879 w 480177"/>
                  <a:gd name="connsiteY8" fmla="*/ 47779 h 34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0177" h="347494">
                    <a:moveTo>
                      <a:pt x="468879" y="47779"/>
                    </a:moveTo>
                    <a:lnTo>
                      <a:pt x="41112" y="342864"/>
                    </a:lnTo>
                    <a:cubicBezTo>
                      <a:pt x="29205" y="351055"/>
                      <a:pt x="12918" y="348102"/>
                      <a:pt x="4631" y="336196"/>
                    </a:cubicBezTo>
                    <a:lnTo>
                      <a:pt x="4631" y="336196"/>
                    </a:lnTo>
                    <a:cubicBezTo>
                      <a:pt x="-3561" y="324290"/>
                      <a:pt x="-608" y="308002"/>
                      <a:pt x="11298" y="299715"/>
                    </a:cubicBezTo>
                    <a:lnTo>
                      <a:pt x="439066" y="4631"/>
                    </a:lnTo>
                    <a:cubicBezTo>
                      <a:pt x="450972" y="-3561"/>
                      <a:pt x="467260" y="-608"/>
                      <a:pt x="475547" y="11298"/>
                    </a:cubicBezTo>
                    <a:lnTo>
                      <a:pt x="475547" y="11298"/>
                    </a:lnTo>
                    <a:cubicBezTo>
                      <a:pt x="483738" y="23205"/>
                      <a:pt x="480786" y="39492"/>
                      <a:pt x="468879" y="4777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931EAD2-D1C5-476D-BA52-ED612F3B89A4}"/>
                  </a:ext>
                </a:extLst>
              </p:cNvPr>
              <p:cNvSpPr/>
              <p:nvPr/>
            </p:nvSpPr>
            <p:spPr>
              <a:xfrm>
                <a:off x="8875480" y="2200667"/>
                <a:ext cx="2500116" cy="2660449"/>
              </a:xfrm>
              <a:custGeom>
                <a:avLst/>
                <a:gdLst>
                  <a:gd name="connsiteX0" fmla="*/ 1387803 w 2500116"/>
                  <a:gd name="connsiteY0" fmla="*/ 2210754 h 2660449"/>
                  <a:gd name="connsiteX1" fmla="*/ 1516850 w 2500116"/>
                  <a:gd name="connsiteY1" fmla="*/ 2383456 h 2660449"/>
                  <a:gd name="connsiteX2" fmla="*/ 1327205 w 2500116"/>
                  <a:gd name="connsiteY2" fmla="*/ 2320818 h 2660449"/>
                  <a:gd name="connsiteX3" fmla="*/ 1357091 w 2500116"/>
                  <a:gd name="connsiteY3" fmla="*/ 2505860 h 2660449"/>
                  <a:gd name="connsiteX4" fmla="*/ 1169745 w 2500116"/>
                  <a:gd name="connsiteY4" fmla="*/ 2454143 h 2660449"/>
                  <a:gd name="connsiteX5" fmla="*/ 1213423 w 2500116"/>
                  <a:gd name="connsiteY5" fmla="*/ 2660449 h 2660449"/>
                  <a:gd name="connsiteX6" fmla="*/ 1075212 w 2500116"/>
                  <a:gd name="connsiteY6" fmla="*/ 2493220 h 2660449"/>
                  <a:gd name="connsiteX7" fmla="*/ 1376627 w 2500116"/>
                  <a:gd name="connsiteY7" fmla="*/ 2213639 h 2660449"/>
                  <a:gd name="connsiteX8" fmla="*/ 1387803 w 2500116"/>
                  <a:gd name="connsiteY8" fmla="*/ 2210754 h 2660449"/>
                  <a:gd name="connsiteX9" fmla="*/ 2374403 w 2500116"/>
                  <a:gd name="connsiteY9" fmla="*/ 2198719 h 2660449"/>
                  <a:gd name="connsiteX10" fmla="*/ 2500116 w 2500116"/>
                  <a:gd name="connsiteY10" fmla="*/ 2359612 h 2660449"/>
                  <a:gd name="connsiteX11" fmla="*/ 2312196 w 2500116"/>
                  <a:gd name="connsiteY11" fmla="*/ 2296398 h 2660449"/>
                  <a:gd name="connsiteX12" fmla="*/ 2345817 w 2500116"/>
                  <a:gd name="connsiteY12" fmla="*/ 2480004 h 2660449"/>
                  <a:gd name="connsiteX13" fmla="*/ 2158760 w 2500116"/>
                  <a:gd name="connsiteY13" fmla="*/ 2429722 h 2660449"/>
                  <a:gd name="connsiteX14" fmla="*/ 2212203 w 2500116"/>
                  <a:gd name="connsiteY14" fmla="*/ 2616776 h 2660449"/>
                  <a:gd name="connsiteX15" fmla="*/ 2155885 w 2500116"/>
                  <a:gd name="connsiteY15" fmla="*/ 2359899 h 2660449"/>
                  <a:gd name="connsiteX16" fmla="*/ 2253007 w 2500116"/>
                  <a:gd name="connsiteY16" fmla="*/ 2275423 h 2660449"/>
                  <a:gd name="connsiteX17" fmla="*/ 2374403 w 2500116"/>
                  <a:gd name="connsiteY17" fmla="*/ 2198719 h 2660449"/>
                  <a:gd name="connsiteX18" fmla="*/ 995944 w 2500116"/>
                  <a:gd name="connsiteY18" fmla="*/ 1759183 h 2660449"/>
                  <a:gd name="connsiteX19" fmla="*/ 1014870 w 2500116"/>
                  <a:gd name="connsiteY19" fmla="*/ 1767409 h 2660449"/>
                  <a:gd name="connsiteX20" fmla="*/ 1018894 w 2500116"/>
                  <a:gd name="connsiteY20" fmla="*/ 1844126 h 2660449"/>
                  <a:gd name="connsiteX21" fmla="*/ 878101 w 2500116"/>
                  <a:gd name="connsiteY21" fmla="*/ 2141235 h 2660449"/>
                  <a:gd name="connsiteX22" fmla="*/ 1190720 w 2500116"/>
                  <a:gd name="connsiteY22" fmla="*/ 2055033 h 2660449"/>
                  <a:gd name="connsiteX23" fmla="*/ 1270028 w 2500116"/>
                  <a:gd name="connsiteY23" fmla="*/ 2062792 h 2660449"/>
                  <a:gd name="connsiteX24" fmla="*/ 1231810 w 2500116"/>
                  <a:gd name="connsiteY24" fmla="*/ 2140948 h 2660449"/>
                  <a:gd name="connsiteX25" fmla="*/ 921200 w 2500116"/>
                  <a:gd name="connsiteY25" fmla="*/ 2385183 h 2660449"/>
                  <a:gd name="connsiteX26" fmla="*/ 1127506 w 2500116"/>
                  <a:gd name="connsiteY26" fmla="*/ 2143533 h 2660449"/>
                  <a:gd name="connsiteX27" fmla="*/ 812875 w 2500116"/>
                  <a:gd name="connsiteY27" fmla="*/ 2200714 h 2660449"/>
                  <a:gd name="connsiteX28" fmla="*/ 905972 w 2500116"/>
                  <a:gd name="connsiteY28" fmla="*/ 1948717 h 2660449"/>
                  <a:gd name="connsiteX29" fmla="*/ 918615 w 2500116"/>
                  <a:gd name="connsiteY29" fmla="*/ 1893838 h 2660449"/>
                  <a:gd name="connsiteX30" fmla="*/ 880110 w 2500116"/>
                  <a:gd name="connsiteY30" fmla="*/ 1917974 h 2660449"/>
                  <a:gd name="connsiteX31" fmla="*/ 690468 w 2500116"/>
                  <a:gd name="connsiteY31" fmla="*/ 2065091 h 2660449"/>
                  <a:gd name="connsiteX32" fmla="*/ 658000 w 2500116"/>
                  <a:gd name="connsiteY32" fmla="*/ 2030610 h 2660449"/>
                  <a:gd name="connsiteX33" fmla="*/ 978954 w 2500116"/>
                  <a:gd name="connsiteY33" fmla="*/ 1760224 h 2660449"/>
                  <a:gd name="connsiteX34" fmla="*/ 995944 w 2500116"/>
                  <a:gd name="connsiteY34" fmla="*/ 1759183 h 2660449"/>
                  <a:gd name="connsiteX35" fmla="*/ 1977093 w 2500116"/>
                  <a:gd name="connsiteY35" fmla="*/ 1733107 h 2660449"/>
                  <a:gd name="connsiteX36" fmla="*/ 2007910 w 2500116"/>
                  <a:gd name="connsiteY36" fmla="*/ 1748730 h 2660449"/>
                  <a:gd name="connsiteX37" fmla="*/ 2007624 w 2500116"/>
                  <a:gd name="connsiteY37" fmla="*/ 1814532 h 2660449"/>
                  <a:gd name="connsiteX38" fmla="*/ 1888954 w 2500116"/>
                  <a:gd name="connsiteY38" fmla="*/ 2071985 h 2660449"/>
                  <a:gd name="connsiteX39" fmla="*/ 1888954 w 2500116"/>
                  <a:gd name="connsiteY39" fmla="*/ 2071986 h 2660449"/>
                  <a:gd name="connsiteX40" fmla="*/ 1916821 w 2500116"/>
                  <a:gd name="connsiteY40" fmla="*/ 2102728 h 2660449"/>
                  <a:gd name="connsiteX41" fmla="*/ 1916809 w 2500116"/>
                  <a:gd name="connsiteY41" fmla="*/ 2102732 h 2660449"/>
                  <a:gd name="connsiteX42" fmla="*/ 1890481 w 2500116"/>
                  <a:gd name="connsiteY42" fmla="*/ 2108311 h 2660449"/>
                  <a:gd name="connsiteX43" fmla="*/ 1885852 w 2500116"/>
                  <a:gd name="connsiteY43" fmla="*/ 2107447 h 2660449"/>
                  <a:gd name="connsiteX44" fmla="*/ 1879415 w 2500116"/>
                  <a:gd name="connsiteY44" fmla="*/ 2094662 h 2660449"/>
                  <a:gd name="connsiteX45" fmla="*/ 1879411 w 2500116"/>
                  <a:gd name="connsiteY45" fmla="*/ 2094640 h 2660449"/>
                  <a:gd name="connsiteX46" fmla="*/ 1879408 w 2500116"/>
                  <a:gd name="connsiteY46" fmla="*/ 2094648 h 2660449"/>
                  <a:gd name="connsiteX47" fmla="*/ 1879415 w 2500116"/>
                  <a:gd name="connsiteY47" fmla="*/ 2094662 h 2660449"/>
                  <a:gd name="connsiteX48" fmla="*/ 1881551 w 2500116"/>
                  <a:gd name="connsiteY48" fmla="*/ 2106643 h 2660449"/>
                  <a:gd name="connsiteX49" fmla="*/ 1885852 w 2500116"/>
                  <a:gd name="connsiteY49" fmla="*/ 2107447 h 2660449"/>
                  <a:gd name="connsiteX50" fmla="*/ 1886692 w 2500116"/>
                  <a:gd name="connsiteY50" fmla="*/ 2109114 h 2660449"/>
                  <a:gd name="connsiteX51" fmla="*/ 1890481 w 2500116"/>
                  <a:gd name="connsiteY51" fmla="*/ 2108311 h 2660449"/>
                  <a:gd name="connsiteX52" fmla="*/ 1894364 w 2500116"/>
                  <a:gd name="connsiteY52" fmla="*/ 2109036 h 2660449"/>
                  <a:gd name="connsiteX53" fmla="*/ 1916809 w 2500116"/>
                  <a:gd name="connsiteY53" fmla="*/ 2102732 h 2660449"/>
                  <a:gd name="connsiteX54" fmla="*/ 1916825 w 2500116"/>
                  <a:gd name="connsiteY54" fmla="*/ 2102728 h 2660449"/>
                  <a:gd name="connsiteX55" fmla="*/ 2191233 w 2500116"/>
                  <a:gd name="connsiteY55" fmla="*/ 2027448 h 2660449"/>
                  <a:gd name="connsiteX56" fmla="*/ 2256746 w 2500116"/>
                  <a:gd name="connsiteY56" fmla="*/ 2038365 h 2660449"/>
                  <a:gd name="connsiteX57" fmla="*/ 2242377 w 2500116"/>
                  <a:gd name="connsiteY57" fmla="*/ 2096982 h 2660449"/>
                  <a:gd name="connsiteX58" fmla="*/ 1934638 w 2500116"/>
                  <a:gd name="connsiteY58" fmla="*/ 2340356 h 2660449"/>
                  <a:gd name="connsiteX59" fmla="*/ 2067295 w 2500116"/>
                  <a:gd name="connsiteY59" fmla="*/ 2177437 h 2660449"/>
                  <a:gd name="connsiteX60" fmla="*/ 2117671 w 2500116"/>
                  <a:gd name="connsiteY60" fmla="*/ 2129166 h 2660449"/>
                  <a:gd name="connsiteX61" fmla="*/ 2101294 w 2500116"/>
                  <a:gd name="connsiteY61" fmla="*/ 2110489 h 2660449"/>
                  <a:gd name="connsiteX62" fmla="*/ 2120726 w 2500116"/>
                  <a:gd name="connsiteY62" fmla="*/ 2093356 h 2660449"/>
                  <a:gd name="connsiteX63" fmla="*/ 2145544 w 2500116"/>
                  <a:gd name="connsiteY63" fmla="*/ 2101007 h 2660449"/>
                  <a:gd name="connsiteX64" fmla="*/ 2145545 w 2500116"/>
                  <a:gd name="connsiteY64" fmla="*/ 2101006 h 2660449"/>
                  <a:gd name="connsiteX65" fmla="*/ 2101294 w 2500116"/>
                  <a:gd name="connsiteY65" fmla="*/ 2110487 h 2660449"/>
                  <a:gd name="connsiteX66" fmla="*/ 1782924 w 2500116"/>
                  <a:gd name="connsiteY66" fmla="*/ 2188069 h 2660449"/>
                  <a:gd name="connsiteX67" fmla="*/ 1908780 w 2500116"/>
                  <a:gd name="connsiteY67" fmla="*/ 1889526 h 2660449"/>
                  <a:gd name="connsiteX68" fmla="*/ 1919697 w 2500116"/>
                  <a:gd name="connsiteY68" fmla="*/ 1860506 h 2660449"/>
                  <a:gd name="connsiteX69" fmla="*/ 1889241 w 2500116"/>
                  <a:gd name="connsiteY69" fmla="*/ 1867975 h 2660449"/>
                  <a:gd name="connsiteX70" fmla="*/ 1632073 w 2500116"/>
                  <a:gd name="connsiteY70" fmla="*/ 2046124 h 2660449"/>
                  <a:gd name="connsiteX71" fmla="*/ 1946708 w 2500116"/>
                  <a:gd name="connsiteY71" fmla="*/ 1747870 h 2660449"/>
                  <a:gd name="connsiteX72" fmla="*/ 1977093 w 2500116"/>
                  <a:gd name="connsiteY72" fmla="*/ 1733107 h 2660449"/>
                  <a:gd name="connsiteX73" fmla="*/ 623088 w 2500116"/>
                  <a:gd name="connsiteY73" fmla="*/ 1484519 h 2660449"/>
                  <a:gd name="connsiteX74" fmla="*/ 414194 w 2500116"/>
                  <a:gd name="connsiteY74" fmla="*/ 1677897 h 2660449"/>
                  <a:gd name="connsiteX75" fmla="*/ 429688 w 2500116"/>
                  <a:gd name="connsiteY75" fmla="*/ 1735553 h 2660449"/>
                  <a:gd name="connsiteX76" fmla="*/ 435152 w 2500116"/>
                  <a:gd name="connsiteY76" fmla="*/ 1743496 h 2660449"/>
                  <a:gd name="connsiteX77" fmla="*/ 460419 w 2500116"/>
                  <a:gd name="connsiteY77" fmla="*/ 1780297 h 2660449"/>
                  <a:gd name="connsiteX78" fmla="*/ 565621 w 2500116"/>
                  <a:gd name="connsiteY78" fmla="*/ 1822714 h 2660449"/>
                  <a:gd name="connsiteX79" fmla="*/ 768770 w 2500116"/>
                  <a:gd name="connsiteY79" fmla="*/ 1634511 h 2660449"/>
                  <a:gd name="connsiteX80" fmla="*/ 724267 w 2500116"/>
                  <a:gd name="connsiteY80" fmla="*/ 1526435 h 2660449"/>
                  <a:gd name="connsiteX81" fmla="*/ 724243 w 2500116"/>
                  <a:gd name="connsiteY81" fmla="*/ 1526420 h 2660449"/>
                  <a:gd name="connsiteX82" fmla="*/ 724229 w 2500116"/>
                  <a:gd name="connsiteY82" fmla="*/ 1526399 h 2660449"/>
                  <a:gd name="connsiteX83" fmla="*/ 623088 w 2500116"/>
                  <a:gd name="connsiteY83" fmla="*/ 1484519 h 2660449"/>
                  <a:gd name="connsiteX84" fmla="*/ 1632936 w 2500116"/>
                  <a:gd name="connsiteY84" fmla="*/ 1445876 h 2660449"/>
                  <a:gd name="connsiteX85" fmla="*/ 1424042 w 2500116"/>
                  <a:gd name="connsiteY85" fmla="*/ 1639254 h 2660449"/>
                  <a:gd name="connsiteX86" fmla="*/ 1439536 w 2500116"/>
                  <a:gd name="connsiteY86" fmla="*/ 1696910 h 2660449"/>
                  <a:gd name="connsiteX87" fmla="*/ 1445000 w 2500116"/>
                  <a:gd name="connsiteY87" fmla="*/ 1704853 h 2660449"/>
                  <a:gd name="connsiteX88" fmla="*/ 1470267 w 2500116"/>
                  <a:gd name="connsiteY88" fmla="*/ 1741654 h 2660449"/>
                  <a:gd name="connsiteX89" fmla="*/ 1575469 w 2500116"/>
                  <a:gd name="connsiteY89" fmla="*/ 1784071 h 2660449"/>
                  <a:gd name="connsiteX90" fmla="*/ 1778618 w 2500116"/>
                  <a:gd name="connsiteY90" fmla="*/ 1595868 h 2660449"/>
                  <a:gd name="connsiteX91" fmla="*/ 1734115 w 2500116"/>
                  <a:gd name="connsiteY91" fmla="*/ 1487792 h 2660449"/>
                  <a:gd name="connsiteX92" fmla="*/ 1734091 w 2500116"/>
                  <a:gd name="connsiteY92" fmla="*/ 1487777 h 2660449"/>
                  <a:gd name="connsiteX93" fmla="*/ 1734077 w 2500116"/>
                  <a:gd name="connsiteY93" fmla="*/ 1487756 h 2660449"/>
                  <a:gd name="connsiteX94" fmla="*/ 1632936 w 2500116"/>
                  <a:gd name="connsiteY94" fmla="*/ 1445876 h 2660449"/>
                  <a:gd name="connsiteX95" fmla="*/ 603550 w 2500116"/>
                  <a:gd name="connsiteY95" fmla="*/ 1430501 h 2660449"/>
                  <a:gd name="connsiteX96" fmla="*/ 818479 w 2500116"/>
                  <a:gd name="connsiteY96" fmla="*/ 1631063 h 2660449"/>
                  <a:gd name="connsiteX97" fmla="*/ 570505 w 2500116"/>
                  <a:gd name="connsiteY97" fmla="*/ 1875297 h 2660449"/>
                  <a:gd name="connsiteX98" fmla="*/ 361037 w 2500116"/>
                  <a:gd name="connsiteY98" fmla="*/ 1666403 h 2660449"/>
                  <a:gd name="connsiteX99" fmla="*/ 603550 w 2500116"/>
                  <a:gd name="connsiteY99" fmla="*/ 1430501 h 2660449"/>
                  <a:gd name="connsiteX100" fmla="*/ 1613398 w 2500116"/>
                  <a:gd name="connsiteY100" fmla="*/ 1391858 h 2660449"/>
                  <a:gd name="connsiteX101" fmla="*/ 1828327 w 2500116"/>
                  <a:gd name="connsiteY101" fmla="*/ 1592420 h 2660449"/>
                  <a:gd name="connsiteX102" fmla="*/ 1580353 w 2500116"/>
                  <a:gd name="connsiteY102" fmla="*/ 1836654 h 2660449"/>
                  <a:gd name="connsiteX103" fmla="*/ 1370885 w 2500116"/>
                  <a:gd name="connsiteY103" fmla="*/ 1627760 h 2660449"/>
                  <a:gd name="connsiteX104" fmla="*/ 1613398 w 2500116"/>
                  <a:gd name="connsiteY104" fmla="*/ 1391858 h 2660449"/>
                  <a:gd name="connsiteX105" fmla="*/ 1341000 w 2500116"/>
                  <a:gd name="connsiteY105" fmla="*/ 1076937 h 2660449"/>
                  <a:gd name="connsiteX106" fmla="*/ 1564548 w 2500116"/>
                  <a:gd name="connsiteY106" fmla="*/ 1279222 h 2660449"/>
                  <a:gd name="connsiteX107" fmla="*/ 1393010 w 2500116"/>
                  <a:gd name="connsiteY107" fmla="*/ 1134118 h 2660449"/>
                  <a:gd name="connsiteX108" fmla="*/ 1200207 w 2500116"/>
                  <a:gd name="connsiteY108" fmla="*/ 1197042 h 2660449"/>
                  <a:gd name="connsiteX109" fmla="*/ 1258536 w 2500116"/>
                  <a:gd name="connsiteY109" fmla="*/ 1503917 h 2660449"/>
                  <a:gd name="connsiteX110" fmla="*/ 1102226 w 2500116"/>
                  <a:gd name="connsiteY110" fmla="*/ 1262844 h 2660449"/>
                  <a:gd name="connsiteX111" fmla="*/ 1341000 w 2500116"/>
                  <a:gd name="connsiteY111" fmla="*/ 1076937 h 2660449"/>
                  <a:gd name="connsiteX112" fmla="*/ 346529 w 2500116"/>
                  <a:gd name="connsiteY112" fmla="*/ 992174 h 2660449"/>
                  <a:gd name="connsiteX113" fmla="*/ 378997 w 2500116"/>
                  <a:gd name="connsiteY113" fmla="*/ 1012576 h 2660449"/>
                  <a:gd name="connsiteX114" fmla="*/ 331298 w 2500116"/>
                  <a:gd name="connsiteY114" fmla="*/ 1276063 h 2660449"/>
                  <a:gd name="connsiteX115" fmla="*/ 577544 w 2500116"/>
                  <a:gd name="connsiteY115" fmla="*/ 1238421 h 2660449"/>
                  <a:gd name="connsiteX116" fmla="*/ 201135 w 2500116"/>
                  <a:gd name="connsiteY116" fmla="*/ 1562536 h 2660449"/>
                  <a:gd name="connsiteX117" fmla="*/ 267797 w 2500116"/>
                  <a:gd name="connsiteY117" fmla="*/ 1259109 h 2660449"/>
                  <a:gd name="connsiteX118" fmla="*/ 0 w 2500116"/>
                  <a:gd name="connsiteY118" fmla="*/ 1288419 h 2660449"/>
                  <a:gd name="connsiteX119" fmla="*/ 346529 w 2500116"/>
                  <a:gd name="connsiteY119" fmla="*/ 992174 h 2660449"/>
                  <a:gd name="connsiteX120" fmla="*/ 1157391 w 2500116"/>
                  <a:gd name="connsiteY120" fmla="*/ 760867 h 2660449"/>
                  <a:gd name="connsiteX121" fmla="*/ 1193310 w 2500116"/>
                  <a:gd name="connsiteY121" fmla="*/ 801381 h 2660449"/>
                  <a:gd name="connsiteX122" fmla="*/ 991312 w 2500116"/>
                  <a:gd name="connsiteY122" fmla="*/ 972347 h 2660449"/>
                  <a:gd name="connsiteX123" fmla="*/ 975508 w 2500116"/>
                  <a:gd name="connsiteY123" fmla="*/ 1155094 h 2660449"/>
                  <a:gd name="connsiteX124" fmla="*/ 989587 w 2500116"/>
                  <a:gd name="connsiteY124" fmla="*/ 1204516 h 2660449"/>
                  <a:gd name="connsiteX125" fmla="*/ 945912 w 2500116"/>
                  <a:gd name="connsiteY125" fmla="*/ 940452 h 2660449"/>
                  <a:gd name="connsiteX126" fmla="*/ 1157391 w 2500116"/>
                  <a:gd name="connsiteY126" fmla="*/ 760867 h 2660449"/>
                  <a:gd name="connsiteX127" fmla="*/ 923931 w 2500116"/>
                  <a:gd name="connsiteY127" fmla="*/ 512730 h 2660449"/>
                  <a:gd name="connsiteX128" fmla="*/ 1049644 w 2500116"/>
                  <a:gd name="connsiteY128" fmla="*/ 673623 h 2660449"/>
                  <a:gd name="connsiteX129" fmla="*/ 861724 w 2500116"/>
                  <a:gd name="connsiteY129" fmla="*/ 610409 h 2660449"/>
                  <a:gd name="connsiteX130" fmla="*/ 895345 w 2500116"/>
                  <a:gd name="connsiteY130" fmla="*/ 794015 h 2660449"/>
                  <a:gd name="connsiteX131" fmla="*/ 708288 w 2500116"/>
                  <a:gd name="connsiteY131" fmla="*/ 743733 h 2660449"/>
                  <a:gd name="connsiteX132" fmla="*/ 761731 w 2500116"/>
                  <a:gd name="connsiteY132" fmla="*/ 930787 h 2660449"/>
                  <a:gd name="connsiteX133" fmla="*/ 705413 w 2500116"/>
                  <a:gd name="connsiteY133" fmla="*/ 673909 h 2660449"/>
                  <a:gd name="connsiteX134" fmla="*/ 802535 w 2500116"/>
                  <a:gd name="connsiteY134" fmla="*/ 589434 h 2660449"/>
                  <a:gd name="connsiteX135" fmla="*/ 923931 w 2500116"/>
                  <a:gd name="connsiteY135" fmla="*/ 512730 h 2660449"/>
                  <a:gd name="connsiteX136" fmla="*/ 501691 w 2500116"/>
                  <a:gd name="connsiteY136" fmla="*/ 0 h 2660449"/>
                  <a:gd name="connsiteX137" fmla="*/ 345093 w 2500116"/>
                  <a:gd name="connsiteY137" fmla="*/ 325838 h 2660449"/>
                  <a:gd name="connsiteX138" fmla="*/ 622372 w 2500116"/>
                  <a:gd name="connsiteY138" fmla="*/ 204007 h 2660449"/>
                  <a:gd name="connsiteX139" fmla="*/ 684150 w 2500116"/>
                  <a:gd name="connsiteY139" fmla="*/ 212342 h 2660449"/>
                  <a:gd name="connsiteX140" fmla="*/ 672367 w 2500116"/>
                  <a:gd name="connsiteY140" fmla="*/ 263200 h 2660449"/>
                  <a:gd name="connsiteX141" fmla="*/ 542491 w 2500116"/>
                  <a:gd name="connsiteY141" fmla="*/ 468070 h 2660449"/>
                  <a:gd name="connsiteX142" fmla="*/ 531287 w 2500116"/>
                  <a:gd name="connsiteY142" fmla="*/ 502264 h 2660449"/>
                  <a:gd name="connsiteX143" fmla="*/ 567490 w 2500116"/>
                  <a:gd name="connsiteY143" fmla="*/ 498529 h 2660449"/>
                  <a:gd name="connsiteX144" fmla="*/ 844768 w 2500116"/>
                  <a:gd name="connsiteY144" fmla="*/ 387043 h 2660449"/>
                  <a:gd name="connsiteX145" fmla="*/ 860859 w 2500116"/>
                  <a:gd name="connsiteY145" fmla="*/ 425544 h 2660449"/>
                  <a:gd name="connsiteX146" fmla="*/ 492496 w 2500116"/>
                  <a:gd name="connsiteY146" fmla="*/ 595075 h 2660449"/>
                  <a:gd name="connsiteX147" fmla="*/ 427556 w 2500116"/>
                  <a:gd name="connsiteY147" fmla="*/ 588178 h 2660449"/>
                  <a:gd name="connsiteX148" fmla="*/ 437327 w 2500116"/>
                  <a:gd name="connsiteY148" fmla="*/ 524388 h 2660449"/>
                  <a:gd name="connsiteX149" fmla="*/ 575535 w 2500116"/>
                  <a:gd name="connsiteY149" fmla="*/ 304000 h 2660449"/>
                  <a:gd name="connsiteX150" fmla="*/ 320957 w 2500116"/>
                  <a:gd name="connsiteY150" fmla="*/ 397387 h 2660449"/>
                  <a:gd name="connsiteX151" fmla="*/ 257167 w 2500116"/>
                  <a:gd name="connsiteY151" fmla="*/ 393363 h 2660449"/>
                  <a:gd name="connsiteX152" fmla="*/ 262341 w 2500116"/>
                  <a:gd name="connsiteY152" fmla="*/ 329575 h 2660449"/>
                  <a:gd name="connsiteX153" fmla="*/ 501691 w 2500116"/>
                  <a:gd name="connsiteY153" fmla="*/ 0 h 2660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2500116" h="2660449">
                    <a:moveTo>
                      <a:pt x="1387803" y="2210754"/>
                    </a:moveTo>
                    <a:cubicBezTo>
                      <a:pt x="1418040" y="2214533"/>
                      <a:pt x="1475364" y="2289423"/>
                      <a:pt x="1516850" y="2383456"/>
                    </a:cubicBezTo>
                    <a:cubicBezTo>
                      <a:pt x="1438695" y="2408742"/>
                      <a:pt x="1436393" y="2220535"/>
                      <a:pt x="1327205" y="2320818"/>
                    </a:cubicBezTo>
                    <a:cubicBezTo>
                      <a:pt x="1233822" y="2406443"/>
                      <a:pt x="1388697" y="2432878"/>
                      <a:pt x="1357091" y="2505860"/>
                    </a:cubicBezTo>
                    <a:cubicBezTo>
                      <a:pt x="1289567" y="2515918"/>
                      <a:pt x="1269452" y="2350698"/>
                      <a:pt x="1169745" y="2454143"/>
                    </a:cubicBezTo>
                    <a:cubicBezTo>
                      <a:pt x="1070902" y="2556721"/>
                      <a:pt x="1259970" y="2571949"/>
                      <a:pt x="1213423" y="2660449"/>
                    </a:cubicBezTo>
                    <a:cubicBezTo>
                      <a:pt x="1147911" y="2614475"/>
                      <a:pt x="1047918" y="2531146"/>
                      <a:pt x="1075212" y="2493220"/>
                    </a:cubicBezTo>
                    <a:cubicBezTo>
                      <a:pt x="1153657" y="2384032"/>
                      <a:pt x="1269738" y="2300703"/>
                      <a:pt x="1376627" y="2213639"/>
                    </a:cubicBezTo>
                    <a:cubicBezTo>
                      <a:pt x="1379716" y="2211125"/>
                      <a:pt x="1383483" y="2210214"/>
                      <a:pt x="1387803" y="2210754"/>
                    </a:cubicBezTo>
                    <a:close/>
                    <a:moveTo>
                      <a:pt x="2374403" y="2198719"/>
                    </a:moveTo>
                    <a:cubicBezTo>
                      <a:pt x="2426306" y="2190150"/>
                      <a:pt x="2458273" y="2240367"/>
                      <a:pt x="2500116" y="2359612"/>
                    </a:cubicBezTo>
                    <a:cubicBezTo>
                      <a:pt x="2426271" y="2372255"/>
                      <a:pt x="2420811" y="2195828"/>
                      <a:pt x="2312196" y="2296398"/>
                    </a:cubicBezTo>
                    <a:cubicBezTo>
                      <a:pt x="2216514" y="2384898"/>
                      <a:pt x="2376849" y="2404723"/>
                      <a:pt x="2345817" y="2480004"/>
                    </a:cubicBezTo>
                    <a:cubicBezTo>
                      <a:pt x="2279155" y="2495235"/>
                      <a:pt x="2254156" y="2321684"/>
                      <a:pt x="2158760" y="2429722"/>
                    </a:cubicBezTo>
                    <a:cubicBezTo>
                      <a:pt x="2071124" y="2529139"/>
                      <a:pt x="2228870" y="2545517"/>
                      <a:pt x="2212203" y="2616776"/>
                    </a:cubicBezTo>
                    <a:cubicBezTo>
                      <a:pt x="2039515" y="2552416"/>
                      <a:pt x="2021988" y="2473397"/>
                      <a:pt x="2155885" y="2359899"/>
                    </a:cubicBezTo>
                    <a:cubicBezTo>
                      <a:pt x="2188643" y="2332314"/>
                      <a:pt x="2220538" y="2303581"/>
                      <a:pt x="2253007" y="2275423"/>
                    </a:cubicBezTo>
                    <a:cubicBezTo>
                      <a:pt x="2304942" y="2230167"/>
                      <a:pt x="2343261" y="2203861"/>
                      <a:pt x="2374403" y="2198719"/>
                    </a:cubicBezTo>
                    <a:close/>
                    <a:moveTo>
                      <a:pt x="995944" y="1759183"/>
                    </a:moveTo>
                    <a:cubicBezTo>
                      <a:pt x="1003091" y="1760727"/>
                      <a:pt x="1010561" y="1763817"/>
                      <a:pt x="1014870" y="1767409"/>
                    </a:cubicBezTo>
                    <a:cubicBezTo>
                      <a:pt x="1042457" y="1790107"/>
                      <a:pt x="1032400" y="1816255"/>
                      <a:pt x="1018894" y="1844126"/>
                    </a:cubicBezTo>
                    <a:cubicBezTo>
                      <a:pt x="975219" y="1934065"/>
                      <a:pt x="933270" y="2024574"/>
                      <a:pt x="878101" y="2141235"/>
                    </a:cubicBezTo>
                    <a:cubicBezTo>
                      <a:pt x="997343" y="2108190"/>
                      <a:pt x="1093888" y="2081182"/>
                      <a:pt x="1190720" y="2055033"/>
                    </a:cubicBezTo>
                    <a:cubicBezTo>
                      <a:pt x="1218018" y="2047561"/>
                      <a:pt x="1250775" y="2034345"/>
                      <a:pt x="1270028" y="2062792"/>
                    </a:cubicBezTo>
                    <a:cubicBezTo>
                      <a:pt x="1297899" y="2104455"/>
                      <a:pt x="1255083" y="2121982"/>
                      <a:pt x="1231810" y="2140948"/>
                    </a:cubicBezTo>
                    <a:cubicBezTo>
                      <a:pt x="1138426" y="2217665"/>
                      <a:pt x="1055960" y="2309326"/>
                      <a:pt x="921200" y="2385183"/>
                    </a:cubicBezTo>
                    <a:cubicBezTo>
                      <a:pt x="966024" y="2259904"/>
                      <a:pt x="1077511" y="2231457"/>
                      <a:pt x="1127506" y="2143533"/>
                    </a:cubicBezTo>
                    <a:cubicBezTo>
                      <a:pt x="1014584" y="2131464"/>
                      <a:pt x="924648" y="2209909"/>
                      <a:pt x="812875" y="2200714"/>
                    </a:cubicBezTo>
                    <a:cubicBezTo>
                      <a:pt x="818046" y="2103879"/>
                      <a:pt x="887293" y="2034918"/>
                      <a:pt x="905972" y="1948717"/>
                    </a:cubicBezTo>
                    <a:cubicBezTo>
                      <a:pt x="920337" y="1932340"/>
                      <a:pt x="937004" y="1915962"/>
                      <a:pt x="918615" y="1893838"/>
                    </a:cubicBezTo>
                    <a:cubicBezTo>
                      <a:pt x="917179" y="1892112"/>
                      <a:pt x="893616" y="1909639"/>
                      <a:pt x="880110" y="1917974"/>
                    </a:cubicBezTo>
                    <a:cubicBezTo>
                      <a:pt x="816896" y="1967107"/>
                      <a:pt x="753682" y="2015956"/>
                      <a:pt x="690468" y="2065091"/>
                    </a:cubicBezTo>
                    <a:cubicBezTo>
                      <a:pt x="679551" y="2053597"/>
                      <a:pt x="668920" y="2042104"/>
                      <a:pt x="658000" y="2030610"/>
                    </a:cubicBezTo>
                    <a:cubicBezTo>
                      <a:pt x="764602" y="1940098"/>
                      <a:pt x="871202" y="1849300"/>
                      <a:pt x="978954" y="1760224"/>
                    </a:cubicBezTo>
                    <a:cubicBezTo>
                      <a:pt x="981972" y="1757638"/>
                      <a:pt x="988797" y="1757638"/>
                      <a:pt x="995944" y="1759183"/>
                    </a:cubicBezTo>
                    <a:close/>
                    <a:moveTo>
                      <a:pt x="1977093" y="1733107"/>
                    </a:moveTo>
                    <a:cubicBezTo>
                      <a:pt x="1987581" y="1732568"/>
                      <a:pt x="1998140" y="1737093"/>
                      <a:pt x="2007910" y="1748730"/>
                    </a:cubicBezTo>
                    <a:cubicBezTo>
                      <a:pt x="2025726" y="1770281"/>
                      <a:pt x="2017968" y="1792405"/>
                      <a:pt x="2007624" y="1814532"/>
                    </a:cubicBezTo>
                    <a:cubicBezTo>
                      <a:pt x="1967969" y="1900157"/>
                      <a:pt x="1928318" y="1986071"/>
                      <a:pt x="1888954" y="2071985"/>
                    </a:cubicBezTo>
                    <a:lnTo>
                      <a:pt x="1888954" y="2071986"/>
                    </a:lnTo>
                    <a:lnTo>
                      <a:pt x="1916821" y="2102728"/>
                    </a:lnTo>
                    <a:lnTo>
                      <a:pt x="1916809" y="2102732"/>
                    </a:lnTo>
                    <a:lnTo>
                      <a:pt x="1890481" y="2108311"/>
                    </a:lnTo>
                    <a:lnTo>
                      <a:pt x="1885852" y="2107447"/>
                    </a:lnTo>
                    <a:lnTo>
                      <a:pt x="1879415" y="2094662"/>
                    </a:lnTo>
                    <a:lnTo>
                      <a:pt x="1879411" y="2094640"/>
                    </a:lnTo>
                    <a:lnTo>
                      <a:pt x="1879408" y="2094648"/>
                    </a:lnTo>
                    <a:lnTo>
                      <a:pt x="1879415" y="2094662"/>
                    </a:lnTo>
                    <a:lnTo>
                      <a:pt x="1881551" y="2106643"/>
                    </a:lnTo>
                    <a:lnTo>
                      <a:pt x="1885852" y="2107447"/>
                    </a:lnTo>
                    <a:lnTo>
                      <a:pt x="1886692" y="2109114"/>
                    </a:lnTo>
                    <a:lnTo>
                      <a:pt x="1890481" y="2108311"/>
                    </a:lnTo>
                    <a:lnTo>
                      <a:pt x="1894364" y="2109036"/>
                    </a:lnTo>
                    <a:lnTo>
                      <a:pt x="1916809" y="2102732"/>
                    </a:lnTo>
                    <a:lnTo>
                      <a:pt x="1916825" y="2102728"/>
                    </a:lnTo>
                    <a:cubicBezTo>
                      <a:pt x="2008197" y="2077156"/>
                      <a:pt x="2098995" y="2050148"/>
                      <a:pt x="2191233" y="2027448"/>
                    </a:cubicBezTo>
                    <a:cubicBezTo>
                      <a:pt x="2211631" y="2022564"/>
                      <a:pt x="2242091" y="2026012"/>
                      <a:pt x="2256746" y="2038365"/>
                    </a:cubicBezTo>
                    <a:cubicBezTo>
                      <a:pt x="2278583" y="2057331"/>
                      <a:pt x="2262203" y="2080031"/>
                      <a:pt x="2242377" y="2096982"/>
                    </a:cubicBezTo>
                    <a:cubicBezTo>
                      <a:pt x="2142960" y="2181460"/>
                      <a:pt x="2044116" y="2266512"/>
                      <a:pt x="1934638" y="2340356"/>
                    </a:cubicBezTo>
                    <a:cubicBezTo>
                      <a:pt x="1951017" y="2260836"/>
                      <a:pt x="2012650" y="2222047"/>
                      <a:pt x="2067295" y="2177437"/>
                    </a:cubicBezTo>
                    <a:lnTo>
                      <a:pt x="2117671" y="2129166"/>
                    </a:lnTo>
                    <a:lnTo>
                      <a:pt x="2101294" y="2110489"/>
                    </a:lnTo>
                    <a:cubicBezTo>
                      <a:pt x="2106897" y="2100863"/>
                      <a:pt x="2113363" y="2095044"/>
                      <a:pt x="2120726" y="2093356"/>
                    </a:cubicBezTo>
                    <a:lnTo>
                      <a:pt x="2145544" y="2101007"/>
                    </a:lnTo>
                    <a:lnTo>
                      <a:pt x="2145545" y="2101006"/>
                    </a:lnTo>
                    <a:cubicBezTo>
                      <a:pt x="2127156" y="2087214"/>
                      <a:pt x="2112501" y="2090948"/>
                      <a:pt x="2101294" y="2110487"/>
                    </a:cubicBezTo>
                    <a:cubicBezTo>
                      <a:pt x="2002163" y="2134623"/>
                      <a:pt x="1903319" y="2158760"/>
                      <a:pt x="1782924" y="2188069"/>
                    </a:cubicBezTo>
                    <a:cubicBezTo>
                      <a:pt x="1830337" y="2075720"/>
                      <a:pt x="1869702" y="1982623"/>
                      <a:pt x="1908780" y="1889526"/>
                    </a:cubicBezTo>
                    <a:cubicBezTo>
                      <a:pt x="1912514" y="1879755"/>
                      <a:pt x="1915962" y="1870274"/>
                      <a:pt x="1919697" y="1860506"/>
                    </a:cubicBezTo>
                    <a:cubicBezTo>
                      <a:pt x="1909642" y="1863091"/>
                      <a:pt x="1899298" y="1865676"/>
                      <a:pt x="1889241" y="1867975"/>
                    </a:cubicBezTo>
                    <a:cubicBezTo>
                      <a:pt x="1814246" y="1919122"/>
                      <a:pt x="1760513" y="2000726"/>
                      <a:pt x="1632073" y="2046124"/>
                    </a:cubicBezTo>
                    <a:cubicBezTo>
                      <a:pt x="1735801" y="1907916"/>
                      <a:pt x="1849300" y="1836080"/>
                      <a:pt x="1946708" y="1747870"/>
                    </a:cubicBezTo>
                    <a:cubicBezTo>
                      <a:pt x="1956189" y="1739250"/>
                      <a:pt x="1966605" y="1733646"/>
                      <a:pt x="1977093" y="1733107"/>
                    </a:cubicBezTo>
                    <a:close/>
                    <a:moveTo>
                      <a:pt x="623088" y="1484519"/>
                    </a:moveTo>
                    <a:cubicBezTo>
                      <a:pt x="513610" y="1487394"/>
                      <a:pt x="403850" y="1590546"/>
                      <a:pt x="414194" y="1677897"/>
                    </a:cubicBezTo>
                    <a:cubicBezTo>
                      <a:pt x="416780" y="1699088"/>
                      <a:pt x="421970" y="1718412"/>
                      <a:pt x="429688" y="1735553"/>
                    </a:cubicBezTo>
                    <a:lnTo>
                      <a:pt x="435152" y="1743496"/>
                    </a:lnTo>
                    <a:lnTo>
                      <a:pt x="460419" y="1780297"/>
                    </a:lnTo>
                    <a:cubicBezTo>
                      <a:pt x="485812" y="1805259"/>
                      <a:pt x="521083" y="1820272"/>
                      <a:pt x="565621" y="1822714"/>
                    </a:cubicBezTo>
                    <a:cubicBezTo>
                      <a:pt x="654121" y="1827601"/>
                      <a:pt x="774517" y="1718700"/>
                      <a:pt x="768770" y="1634511"/>
                    </a:cubicBezTo>
                    <a:cubicBezTo>
                      <a:pt x="765609" y="1587674"/>
                      <a:pt x="749661" y="1551542"/>
                      <a:pt x="724267" y="1526435"/>
                    </a:cubicBezTo>
                    <a:lnTo>
                      <a:pt x="724243" y="1526420"/>
                    </a:lnTo>
                    <a:lnTo>
                      <a:pt x="724229" y="1526399"/>
                    </a:lnTo>
                    <a:cubicBezTo>
                      <a:pt x="698872" y="1501329"/>
                      <a:pt x="664033" y="1487249"/>
                      <a:pt x="623088" y="1484519"/>
                    </a:cubicBezTo>
                    <a:close/>
                    <a:moveTo>
                      <a:pt x="1632936" y="1445876"/>
                    </a:moveTo>
                    <a:cubicBezTo>
                      <a:pt x="1523458" y="1448751"/>
                      <a:pt x="1413698" y="1551903"/>
                      <a:pt x="1424042" y="1639254"/>
                    </a:cubicBezTo>
                    <a:cubicBezTo>
                      <a:pt x="1426628" y="1660445"/>
                      <a:pt x="1431818" y="1679769"/>
                      <a:pt x="1439536" y="1696910"/>
                    </a:cubicBezTo>
                    <a:lnTo>
                      <a:pt x="1445000" y="1704853"/>
                    </a:lnTo>
                    <a:lnTo>
                      <a:pt x="1470267" y="1741654"/>
                    </a:lnTo>
                    <a:cubicBezTo>
                      <a:pt x="1495660" y="1766616"/>
                      <a:pt x="1530931" y="1781629"/>
                      <a:pt x="1575469" y="1784071"/>
                    </a:cubicBezTo>
                    <a:cubicBezTo>
                      <a:pt x="1663969" y="1788958"/>
                      <a:pt x="1784365" y="1680057"/>
                      <a:pt x="1778618" y="1595868"/>
                    </a:cubicBezTo>
                    <a:cubicBezTo>
                      <a:pt x="1775457" y="1549031"/>
                      <a:pt x="1759509" y="1512899"/>
                      <a:pt x="1734115" y="1487792"/>
                    </a:cubicBezTo>
                    <a:lnTo>
                      <a:pt x="1734091" y="1487777"/>
                    </a:lnTo>
                    <a:lnTo>
                      <a:pt x="1734077" y="1487756"/>
                    </a:lnTo>
                    <a:cubicBezTo>
                      <a:pt x="1708720" y="1462686"/>
                      <a:pt x="1673881" y="1448606"/>
                      <a:pt x="1632936" y="1445876"/>
                    </a:cubicBezTo>
                    <a:close/>
                    <a:moveTo>
                      <a:pt x="603550" y="1430501"/>
                    </a:moveTo>
                    <a:cubicBezTo>
                      <a:pt x="719921" y="1427339"/>
                      <a:pt x="815030" y="1516128"/>
                      <a:pt x="818479" y="1631063"/>
                    </a:cubicBezTo>
                    <a:cubicBezTo>
                      <a:pt x="822213" y="1755479"/>
                      <a:pt x="700382" y="1875297"/>
                      <a:pt x="570505" y="1875297"/>
                    </a:cubicBezTo>
                    <a:cubicBezTo>
                      <a:pt x="459018" y="1875297"/>
                      <a:pt x="360174" y="1776740"/>
                      <a:pt x="361037" y="1666403"/>
                    </a:cubicBezTo>
                    <a:cubicBezTo>
                      <a:pt x="361900" y="1548020"/>
                      <a:pt x="479420" y="1433662"/>
                      <a:pt x="603550" y="1430501"/>
                    </a:cubicBezTo>
                    <a:close/>
                    <a:moveTo>
                      <a:pt x="1613398" y="1391858"/>
                    </a:moveTo>
                    <a:cubicBezTo>
                      <a:pt x="1729769" y="1388696"/>
                      <a:pt x="1824878" y="1477485"/>
                      <a:pt x="1828327" y="1592420"/>
                    </a:cubicBezTo>
                    <a:cubicBezTo>
                      <a:pt x="1832061" y="1716836"/>
                      <a:pt x="1710230" y="1836654"/>
                      <a:pt x="1580353" y="1836654"/>
                    </a:cubicBezTo>
                    <a:cubicBezTo>
                      <a:pt x="1468866" y="1836654"/>
                      <a:pt x="1370022" y="1738097"/>
                      <a:pt x="1370885" y="1627760"/>
                    </a:cubicBezTo>
                    <a:cubicBezTo>
                      <a:pt x="1371748" y="1509377"/>
                      <a:pt x="1489268" y="1395019"/>
                      <a:pt x="1613398" y="1391858"/>
                    </a:cubicBezTo>
                    <a:close/>
                    <a:moveTo>
                      <a:pt x="1341000" y="1076937"/>
                    </a:moveTo>
                    <a:cubicBezTo>
                      <a:pt x="1458809" y="1076074"/>
                      <a:pt x="1528056" y="1140151"/>
                      <a:pt x="1564548" y="1279222"/>
                    </a:cubicBezTo>
                    <a:cubicBezTo>
                      <a:pt x="1484094" y="1231523"/>
                      <a:pt x="1465418" y="1151645"/>
                      <a:pt x="1393010" y="1134118"/>
                    </a:cubicBezTo>
                    <a:cubicBezTo>
                      <a:pt x="1313415" y="1114866"/>
                      <a:pt x="1251927" y="1143313"/>
                      <a:pt x="1200207" y="1197042"/>
                    </a:cubicBezTo>
                    <a:cubicBezTo>
                      <a:pt x="1119466" y="1281520"/>
                      <a:pt x="1137566" y="1356514"/>
                      <a:pt x="1258536" y="1503917"/>
                    </a:cubicBezTo>
                    <a:cubicBezTo>
                      <a:pt x="1137566" y="1467428"/>
                      <a:pt x="1074352" y="1385535"/>
                      <a:pt x="1102226" y="1262844"/>
                    </a:cubicBezTo>
                    <a:cubicBezTo>
                      <a:pt x="1129234" y="1143886"/>
                      <a:pt x="1216871" y="1077800"/>
                      <a:pt x="1341000" y="1076937"/>
                    </a:cubicBezTo>
                    <a:close/>
                    <a:moveTo>
                      <a:pt x="346529" y="992174"/>
                    </a:moveTo>
                    <a:cubicBezTo>
                      <a:pt x="357446" y="999070"/>
                      <a:pt x="368077" y="1005680"/>
                      <a:pt x="378997" y="1012576"/>
                    </a:cubicBezTo>
                    <a:cubicBezTo>
                      <a:pt x="333023" y="1095615"/>
                      <a:pt x="183322" y="1153656"/>
                      <a:pt x="331298" y="1276063"/>
                    </a:cubicBezTo>
                    <a:cubicBezTo>
                      <a:pt x="447095" y="1371745"/>
                      <a:pt x="464335" y="1197907"/>
                      <a:pt x="577544" y="1238421"/>
                    </a:cubicBezTo>
                    <a:cubicBezTo>
                      <a:pt x="453704" y="1345023"/>
                      <a:pt x="343367" y="1440132"/>
                      <a:pt x="201135" y="1562536"/>
                    </a:cubicBezTo>
                    <a:cubicBezTo>
                      <a:pt x="218089" y="1430075"/>
                      <a:pt x="406005" y="1399616"/>
                      <a:pt x="267797" y="1259109"/>
                    </a:cubicBezTo>
                    <a:cubicBezTo>
                      <a:pt x="139071" y="1128370"/>
                      <a:pt x="114648" y="1340999"/>
                      <a:pt x="0" y="1288419"/>
                    </a:cubicBezTo>
                    <a:cubicBezTo>
                      <a:pt x="122980" y="1183252"/>
                      <a:pt x="234753" y="1087856"/>
                      <a:pt x="346529" y="992174"/>
                    </a:cubicBezTo>
                    <a:close/>
                    <a:moveTo>
                      <a:pt x="1157391" y="760867"/>
                    </a:moveTo>
                    <a:cubicBezTo>
                      <a:pt x="1169171" y="774373"/>
                      <a:pt x="1181240" y="787878"/>
                      <a:pt x="1193310" y="801381"/>
                    </a:cubicBezTo>
                    <a:cubicBezTo>
                      <a:pt x="1126359" y="858848"/>
                      <a:pt x="1063145" y="922063"/>
                      <a:pt x="991312" y="972347"/>
                    </a:cubicBezTo>
                    <a:cubicBezTo>
                      <a:pt x="907121" y="1031251"/>
                      <a:pt x="883847" y="1085270"/>
                      <a:pt x="975508" y="1155094"/>
                    </a:cubicBezTo>
                    <a:cubicBezTo>
                      <a:pt x="990736" y="1166874"/>
                      <a:pt x="1000217" y="1183828"/>
                      <a:pt x="989587" y="1204516"/>
                    </a:cubicBezTo>
                    <a:cubicBezTo>
                      <a:pt x="812015" y="1113144"/>
                      <a:pt x="803683" y="1063433"/>
                      <a:pt x="945912" y="940452"/>
                    </a:cubicBezTo>
                    <a:cubicBezTo>
                      <a:pt x="1015735" y="879823"/>
                      <a:pt x="1086994" y="820633"/>
                      <a:pt x="1157391" y="760867"/>
                    </a:cubicBezTo>
                    <a:close/>
                    <a:moveTo>
                      <a:pt x="923931" y="512730"/>
                    </a:moveTo>
                    <a:cubicBezTo>
                      <a:pt x="975834" y="504160"/>
                      <a:pt x="1007801" y="554378"/>
                      <a:pt x="1049644" y="673623"/>
                    </a:cubicBezTo>
                    <a:cubicBezTo>
                      <a:pt x="975799" y="686266"/>
                      <a:pt x="970339" y="509839"/>
                      <a:pt x="861724" y="610409"/>
                    </a:cubicBezTo>
                    <a:cubicBezTo>
                      <a:pt x="766042" y="698909"/>
                      <a:pt x="926377" y="718734"/>
                      <a:pt x="895345" y="794015"/>
                    </a:cubicBezTo>
                    <a:cubicBezTo>
                      <a:pt x="828683" y="809246"/>
                      <a:pt x="803684" y="635694"/>
                      <a:pt x="708288" y="743733"/>
                    </a:cubicBezTo>
                    <a:cubicBezTo>
                      <a:pt x="620652" y="843150"/>
                      <a:pt x="778398" y="859528"/>
                      <a:pt x="761731" y="930787"/>
                    </a:cubicBezTo>
                    <a:cubicBezTo>
                      <a:pt x="589043" y="866427"/>
                      <a:pt x="571516" y="787408"/>
                      <a:pt x="705413" y="673909"/>
                    </a:cubicBezTo>
                    <a:cubicBezTo>
                      <a:pt x="738171" y="646325"/>
                      <a:pt x="770066" y="617591"/>
                      <a:pt x="802535" y="589434"/>
                    </a:cubicBezTo>
                    <a:cubicBezTo>
                      <a:pt x="854470" y="544177"/>
                      <a:pt x="892789" y="517872"/>
                      <a:pt x="923931" y="512730"/>
                    </a:cubicBezTo>
                    <a:close/>
                    <a:moveTo>
                      <a:pt x="501691" y="0"/>
                    </a:moveTo>
                    <a:cubicBezTo>
                      <a:pt x="492496" y="117806"/>
                      <a:pt x="395951" y="194526"/>
                      <a:pt x="345093" y="325838"/>
                    </a:cubicBezTo>
                    <a:cubicBezTo>
                      <a:pt x="453132" y="278715"/>
                      <a:pt x="538183" y="242225"/>
                      <a:pt x="622372" y="204007"/>
                    </a:cubicBezTo>
                    <a:cubicBezTo>
                      <a:pt x="646508" y="193090"/>
                      <a:pt x="671217" y="187919"/>
                      <a:pt x="684150" y="212342"/>
                    </a:cubicBezTo>
                    <a:cubicBezTo>
                      <a:pt x="690470" y="224122"/>
                      <a:pt x="681275" y="248545"/>
                      <a:pt x="672367" y="263200"/>
                    </a:cubicBezTo>
                    <a:cubicBezTo>
                      <a:pt x="630417" y="332161"/>
                      <a:pt x="586166" y="399972"/>
                      <a:pt x="542491" y="468070"/>
                    </a:cubicBezTo>
                    <a:cubicBezTo>
                      <a:pt x="538756" y="479563"/>
                      <a:pt x="535022" y="490770"/>
                      <a:pt x="531287" y="502264"/>
                    </a:cubicBezTo>
                    <a:cubicBezTo>
                      <a:pt x="543640" y="500828"/>
                      <a:pt x="555710" y="499679"/>
                      <a:pt x="567490" y="498529"/>
                    </a:cubicBezTo>
                    <a:cubicBezTo>
                      <a:pt x="663172" y="471518"/>
                      <a:pt x="743626" y="397673"/>
                      <a:pt x="844768" y="387043"/>
                    </a:cubicBezTo>
                    <a:cubicBezTo>
                      <a:pt x="850228" y="399972"/>
                      <a:pt x="855688" y="412615"/>
                      <a:pt x="860859" y="425544"/>
                    </a:cubicBezTo>
                    <a:cubicBezTo>
                      <a:pt x="738169" y="482149"/>
                      <a:pt x="615476" y="538757"/>
                      <a:pt x="492496" y="595075"/>
                    </a:cubicBezTo>
                    <a:cubicBezTo>
                      <a:pt x="470082" y="605129"/>
                      <a:pt x="445946" y="610303"/>
                      <a:pt x="427556" y="588178"/>
                    </a:cubicBezTo>
                    <a:cubicBezTo>
                      <a:pt x="408018" y="564615"/>
                      <a:pt x="424971" y="544214"/>
                      <a:pt x="437327" y="524388"/>
                    </a:cubicBezTo>
                    <a:cubicBezTo>
                      <a:pt x="479567" y="456863"/>
                      <a:pt x="522092" y="389628"/>
                      <a:pt x="575535" y="304000"/>
                    </a:cubicBezTo>
                    <a:cubicBezTo>
                      <a:pt x="466924" y="312049"/>
                      <a:pt x="399686" y="371525"/>
                      <a:pt x="320957" y="397387"/>
                    </a:cubicBezTo>
                    <a:cubicBezTo>
                      <a:pt x="298257" y="404856"/>
                      <a:pt x="277282" y="416926"/>
                      <a:pt x="257167" y="393363"/>
                    </a:cubicBezTo>
                    <a:cubicBezTo>
                      <a:pt x="237628" y="370089"/>
                      <a:pt x="248835" y="349977"/>
                      <a:pt x="262341" y="329575"/>
                    </a:cubicBezTo>
                    <a:cubicBezTo>
                      <a:pt x="336185" y="216363"/>
                      <a:pt x="409457" y="103154"/>
                      <a:pt x="5016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D437210-8A94-42B3-B5D8-8D5AFD873CED}"/>
              </a:ext>
            </a:extLst>
          </p:cNvPr>
          <p:cNvGrpSpPr/>
          <p:nvPr/>
        </p:nvGrpSpPr>
        <p:grpSpPr>
          <a:xfrm>
            <a:off x="3513182" y="1310330"/>
            <a:ext cx="2395065" cy="3110627"/>
            <a:chOff x="1099153" y="1474593"/>
            <a:chExt cx="3698877" cy="4803973"/>
          </a:xfrm>
        </p:grpSpPr>
        <p:sp>
          <p:nvSpPr>
            <p:cNvPr id="45" name="Oval 21">
              <a:extLst>
                <a:ext uri="{FF2B5EF4-FFF2-40B4-BE49-F238E27FC236}">
                  <a16:creationId xmlns:a16="http://schemas.microsoft.com/office/drawing/2014/main" id="{0A9C9066-44C7-47E0-8751-231281791501}"/>
                </a:ext>
              </a:extLst>
            </p:cNvPr>
            <p:cNvSpPr/>
            <p:nvPr/>
          </p:nvSpPr>
          <p:spPr>
            <a:xfrm>
              <a:off x="1584567" y="6032079"/>
              <a:ext cx="1251189" cy="246487"/>
            </a:xfrm>
            <a:prstGeom prst="ellipse">
              <a:avLst/>
            </a:pr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자유형: 도형 11">
              <a:extLst>
                <a:ext uri="{FF2B5EF4-FFF2-40B4-BE49-F238E27FC236}">
                  <a16:creationId xmlns:a16="http://schemas.microsoft.com/office/drawing/2014/main" id="{3F19983B-DF99-4AFB-8E39-66C3A21C4C21}"/>
                </a:ext>
              </a:extLst>
            </p:cNvPr>
            <p:cNvSpPr/>
            <p:nvPr/>
          </p:nvSpPr>
          <p:spPr>
            <a:xfrm rot="10800000">
              <a:off x="1099153" y="1474593"/>
              <a:ext cx="2182786" cy="4517779"/>
            </a:xfrm>
            <a:custGeom>
              <a:avLst/>
              <a:gdLst>
                <a:gd name="connsiteX0" fmla="*/ 1102413 w 1725923"/>
                <a:gd name="connsiteY0" fmla="*/ 1964795 h 3572198"/>
                <a:gd name="connsiteX1" fmla="*/ 619087 w 1725923"/>
                <a:gd name="connsiteY1" fmla="*/ 1964795 h 3572198"/>
                <a:gd name="connsiteX2" fmla="*/ 619087 w 1725923"/>
                <a:gd name="connsiteY2" fmla="*/ 143855 h 3572198"/>
                <a:gd name="connsiteX3" fmla="*/ 619087 w 1725923"/>
                <a:gd name="connsiteY3" fmla="*/ 140749 h 3572198"/>
                <a:gd name="connsiteX4" fmla="*/ 622193 w 1725923"/>
                <a:gd name="connsiteY4" fmla="*/ 140749 h 3572198"/>
                <a:gd name="connsiteX5" fmla="*/ 762942 w 1725923"/>
                <a:gd name="connsiteY5" fmla="*/ 0 h 3572198"/>
                <a:gd name="connsiteX6" fmla="*/ 753417 w 1725923"/>
                <a:gd name="connsiteY6" fmla="*/ 1825378 h 3572198"/>
                <a:gd name="connsiteX7" fmla="*/ 784462 w 1725923"/>
                <a:gd name="connsiteY7" fmla="*/ 1856423 h 3572198"/>
                <a:gd name="connsiteX8" fmla="*/ 815507 w 1725923"/>
                <a:gd name="connsiteY8" fmla="*/ 1825378 h 3572198"/>
                <a:gd name="connsiteX9" fmla="*/ 826256 w 1725923"/>
                <a:gd name="connsiteY9" fmla="*/ 0 h 3572198"/>
                <a:gd name="connsiteX10" fmla="*/ 898897 w 1725923"/>
                <a:gd name="connsiteY10" fmla="*/ 0 h 3572198"/>
                <a:gd name="connsiteX11" fmla="*/ 1102413 w 1725923"/>
                <a:gd name="connsiteY11" fmla="*/ 257962 h 3572198"/>
                <a:gd name="connsiteX12" fmla="*/ 1102413 w 1725923"/>
                <a:gd name="connsiteY12" fmla="*/ 435134 h 3572198"/>
                <a:gd name="connsiteX13" fmla="*/ 974435 w 1725923"/>
                <a:gd name="connsiteY13" fmla="*/ 554280 h 3572198"/>
                <a:gd name="connsiteX14" fmla="*/ 1102413 w 1725923"/>
                <a:gd name="connsiteY14" fmla="*/ 673428 h 3572198"/>
                <a:gd name="connsiteX15" fmla="*/ 1102413 w 1725923"/>
                <a:gd name="connsiteY15" fmla="*/ 802506 h 3572198"/>
                <a:gd name="connsiteX16" fmla="*/ 982216 w 1725923"/>
                <a:gd name="connsiteY16" fmla="*/ 921506 h 3572198"/>
                <a:gd name="connsiteX17" fmla="*/ 1102413 w 1725923"/>
                <a:gd name="connsiteY17" fmla="*/ 1040506 h 3572198"/>
                <a:gd name="connsiteX18" fmla="*/ 1102413 w 1725923"/>
                <a:gd name="connsiteY18" fmla="*/ 1148198 h 3572198"/>
                <a:gd name="connsiteX19" fmla="*/ 1016431 w 1725923"/>
                <a:gd name="connsiteY19" fmla="*/ 1262985 h 3572198"/>
                <a:gd name="connsiteX20" fmla="*/ 1102413 w 1725923"/>
                <a:gd name="connsiteY20" fmla="*/ 1377772 h 3572198"/>
                <a:gd name="connsiteX21" fmla="*/ 1102413 w 1725923"/>
                <a:gd name="connsiteY21" fmla="*/ 1511810 h 3572198"/>
                <a:gd name="connsiteX22" fmla="*/ 926889 w 1725923"/>
                <a:gd name="connsiteY22" fmla="*/ 1668154 h 3572198"/>
                <a:gd name="connsiteX23" fmla="*/ 1102413 w 1725923"/>
                <a:gd name="connsiteY23" fmla="*/ 1824498 h 3572198"/>
                <a:gd name="connsiteX24" fmla="*/ 831837 w 1725923"/>
                <a:gd name="connsiteY24" fmla="*/ 2445070 h 3572198"/>
                <a:gd name="connsiteX25" fmla="*/ 831837 w 1725923"/>
                <a:gd name="connsiteY25" fmla="*/ 2193610 h 3572198"/>
                <a:gd name="connsiteX26" fmla="*/ 579837 w 1725923"/>
                <a:gd name="connsiteY26" fmla="*/ 2193610 h 3572198"/>
                <a:gd name="connsiteX27" fmla="*/ 579837 w 1725923"/>
                <a:gd name="connsiteY27" fmla="*/ 2445070 h 3572198"/>
                <a:gd name="connsiteX28" fmla="*/ 1135469 w 1725923"/>
                <a:gd name="connsiteY28" fmla="*/ 2445070 h 3572198"/>
                <a:gd name="connsiteX29" fmla="*/ 1135469 w 1725923"/>
                <a:gd name="connsiteY29" fmla="*/ 2193610 h 3572198"/>
                <a:gd name="connsiteX30" fmla="*/ 883469 w 1725923"/>
                <a:gd name="connsiteY30" fmla="*/ 2193610 h 3572198"/>
                <a:gd name="connsiteX31" fmla="*/ 883469 w 1725923"/>
                <a:gd name="connsiteY31" fmla="*/ 2445070 h 3572198"/>
                <a:gd name="connsiteX32" fmla="*/ 831837 w 1725923"/>
                <a:gd name="connsiteY32" fmla="*/ 2738767 h 3572198"/>
                <a:gd name="connsiteX33" fmla="*/ 831837 w 1725923"/>
                <a:gd name="connsiteY33" fmla="*/ 2487307 h 3572198"/>
                <a:gd name="connsiteX34" fmla="*/ 579837 w 1725923"/>
                <a:gd name="connsiteY34" fmla="*/ 2487307 h 3572198"/>
                <a:gd name="connsiteX35" fmla="*/ 579837 w 1725923"/>
                <a:gd name="connsiteY35" fmla="*/ 2738767 h 3572198"/>
                <a:gd name="connsiteX36" fmla="*/ 1135469 w 1725923"/>
                <a:gd name="connsiteY36" fmla="*/ 2738767 h 3572198"/>
                <a:gd name="connsiteX37" fmla="*/ 1135469 w 1725923"/>
                <a:gd name="connsiteY37" fmla="*/ 2487307 h 3572198"/>
                <a:gd name="connsiteX38" fmla="*/ 883469 w 1725923"/>
                <a:gd name="connsiteY38" fmla="*/ 2487307 h 3572198"/>
                <a:gd name="connsiteX39" fmla="*/ 883469 w 1725923"/>
                <a:gd name="connsiteY39" fmla="*/ 2738767 h 3572198"/>
                <a:gd name="connsiteX40" fmla="*/ 858795 w 1725923"/>
                <a:gd name="connsiteY40" fmla="*/ 3306895 h 3572198"/>
                <a:gd name="connsiteX41" fmla="*/ 300360 w 1725923"/>
                <a:gd name="connsiteY41" fmla="*/ 2750307 h 3572198"/>
                <a:gd name="connsiteX42" fmla="*/ 302749 w 1725923"/>
                <a:gd name="connsiteY42" fmla="*/ 2750307 h 3572198"/>
                <a:gd name="connsiteX43" fmla="*/ 302749 w 1725923"/>
                <a:gd name="connsiteY43" fmla="*/ 2131254 h 3572198"/>
                <a:gd name="connsiteX44" fmla="*/ 387566 w 1725923"/>
                <a:gd name="connsiteY44" fmla="*/ 2046437 h 3572198"/>
                <a:gd name="connsiteX45" fmla="*/ 547717 w 1725923"/>
                <a:gd name="connsiteY45" fmla="*/ 2046437 h 3572198"/>
                <a:gd name="connsiteX46" fmla="*/ 568126 w 1725923"/>
                <a:gd name="connsiteY46" fmla="*/ 1964796 h 3572198"/>
                <a:gd name="connsiteX47" fmla="*/ 1153373 w 1725923"/>
                <a:gd name="connsiteY47" fmla="*/ 1964796 h 3572198"/>
                <a:gd name="connsiteX48" fmla="*/ 1173782 w 1725923"/>
                <a:gd name="connsiteY48" fmla="*/ 2046437 h 3572198"/>
                <a:gd name="connsiteX49" fmla="*/ 1333932 w 1725923"/>
                <a:gd name="connsiteY49" fmla="*/ 2046437 h 3572198"/>
                <a:gd name="connsiteX50" fmla="*/ 1418749 w 1725923"/>
                <a:gd name="connsiteY50" fmla="*/ 2131254 h 3572198"/>
                <a:gd name="connsiteX51" fmla="*/ 1418749 w 1725923"/>
                <a:gd name="connsiteY51" fmla="*/ 2751832 h 3572198"/>
                <a:gd name="connsiteX52" fmla="*/ 1414832 w 1725923"/>
                <a:gd name="connsiteY52" fmla="*/ 2751832 h 3572198"/>
                <a:gd name="connsiteX53" fmla="*/ 863754 w 1725923"/>
                <a:gd name="connsiteY53" fmla="*/ 3572198 h 3572198"/>
                <a:gd name="connsiteX54" fmla="*/ 862962 w 1725923"/>
                <a:gd name="connsiteY54" fmla="*/ 3572044 h 3572198"/>
                <a:gd name="connsiteX55" fmla="*/ 862170 w 1725923"/>
                <a:gd name="connsiteY55" fmla="*/ 3572198 h 3572198"/>
                <a:gd name="connsiteX56" fmla="*/ 800003 w 1725923"/>
                <a:gd name="connsiteY56" fmla="*/ 3546448 h 3572198"/>
                <a:gd name="connsiteX57" fmla="*/ 796872 w 1725923"/>
                <a:gd name="connsiteY57" fmla="*/ 3541733 h 3572198"/>
                <a:gd name="connsiteX58" fmla="*/ 25750 w 1725923"/>
                <a:gd name="connsiteY58" fmla="*/ 2770611 h 3572198"/>
                <a:gd name="connsiteX59" fmla="*/ 25750 w 1725923"/>
                <a:gd name="connsiteY59" fmla="*/ 2646277 h 3572198"/>
                <a:gd name="connsiteX60" fmla="*/ 150083 w 1725923"/>
                <a:gd name="connsiteY60" fmla="*/ 2646277 h 3572198"/>
                <a:gd name="connsiteX61" fmla="*/ 862962 w 1725923"/>
                <a:gd name="connsiteY61" fmla="*/ 3359155 h 3572198"/>
                <a:gd name="connsiteX62" fmla="*/ 1575840 w 1725923"/>
                <a:gd name="connsiteY62" fmla="*/ 2646277 h 3572198"/>
                <a:gd name="connsiteX63" fmla="*/ 1700173 w 1725923"/>
                <a:gd name="connsiteY63" fmla="*/ 2646277 h 3572198"/>
                <a:gd name="connsiteX64" fmla="*/ 1700173 w 1725923"/>
                <a:gd name="connsiteY64" fmla="*/ 2770611 h 3572198"/>
                <a:gd name="connsiteX65" fmla="*/ 929051 w 1725923"/>
                <a:gd name="connsiteY65" fmla="*/ 3541733 h 3572198"/>
                <a:gd name="connsiteX66" fmla="*/ 925920 w 1725923"/>
                <a:gd name="connsiteY66" fmla="*/ 3546448 h 3572198"/>
                <a:gd name="connsiteX67" fmla="*/ 863754 w 1725923"/>
                <a:gd name="connsiteY67" fmla="*/ 3572198 h 357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25923" h="3572198">
                  <a:moveTo>
                    <a:pt x="1102413" y="1964795"/>
                  </a:moveTo>
                  <a:lnTo>
                    <a:pt x="619087" y="1964795"/>
                  </a:lnTo>
                  <a:lnTo>
                    <a:pt x="619087" y="143855"/>
                  </a:lnTo>
                  <a:lnTo>
                    <a:pt x="619087" y="140749"/>
                  </a:lnTo>
                  <a:lnTo>
                    <a:pt x="622193" y="140749"/>
                  </a:lnTo>
                  <a:lnTo>
                    <a:pt x="762942" y="0"/>
                  </a:lnTo>
                  <a:lnTo>
                    <a:pt x="753417" y="1825378"/>
                  </a:lnTo>
                  <a:cubicBezTo>
                    <a:pt x="753417" y="1842524"/>
                    <a:pt x="767316" y="1856423"/>
                    <a:pt x="784462" y="1856423"/>
                  </a:cubicBezTo>
                  <a:cubicBezTo>
                    <a:pt x="801608" y="1856423"/>
                    <a:pt x="815507" y="1842524"/>
                    <a:pt x="815507" y="1825378"/>
                  </a:cubicBezTo>
                  <a:cubicBezTo>
                    <a:pt x="816913" y="1216919"/>
                    <a:pt x="824850" y="608459"/>
                    <a:pt x="826256" y="0"/>
                  </a:cubicBezTo>
                  <a:lnTo>
                    <a:pt x="898897" y="0"/>
                  </a:lnTo>
                  <a:lnTo>
                    <a:pt x="1102413" y="257962"/>
                  </a:lnTo>
                  <a:lnTo>
                    <a:pt x="1102413" y="435134"/>
                  </a:lnTo>
                  <a:lnTo>
                    <a:pt x="974435" y="554280"/>
                  </a:lnTo>
                  <a:lnTo>
                    <a:pt x="1102413" y="673428"/>
                  </a:lnTo>
                  <a:lnTo>
                    <a:pt x="1102413" y="802506"/>
                  </a:lnTo>
                  <a:lnTo>
                    <a:pt x="982216" y="921506"/>
                  </a:lnTo>
                  <a:lnTo>
                    <a:pt x="1102413" y="1040506"/>
                  </a:lnTo>
                  <a:lnTo>
                    <a:pt x="1102413" y="1148198"/>
                  </a:lnTo>
                  <a:lnTo>
                    <a:pt x="1016431" y="1262985"/>
                  </a:lnTo>
                  <a:lnTo>
                    <a:pt x="1102413" y="1377772"/>
                  </a:lnTo>
                  <a:lnTo>
                    <a:pt x="1102413" y="1511810"/>
                  </a:lnTo>
                  <a:lnTo>
                    <a:pt x="926889" y="1668154"/>
                  </a:lnTo>
                  <a:lnTo>
                    <a:pt x="1102413" y="1824498"/>
                  </a:lnTo>
                  <a:close/>
                  <a:moveTo>
                    <a:pt x="831837" y="2445070"/>
                  </a:moveTo>
                  <a:lnTo>
                    <a:pt x="831837" y="2193610"/>
                  </a:lnTo>
                  <a:lnTo>
                    <a:pt x="579837" y="2193610"/>
                  </a:lnTo>
                  <a:lnTo>
                    <a:pt x="579837" y="2445070"/>
                  </a:lnTo>
                  <a:close/>
                  <a:moveTo>
                    <a:pt x="1135469" y="2445070"/>
                  </a:moveTo>
                  <a:lnTo>
                    <a:pt x="1135469" y="2193610"/>
                  </a:lnTo>
                  <a:lnTo>
                    <a:pt x="883469" y="2193610"/>
                  </a:lnTo>
                  <a:lnTo>
                    <a:pt x="883469" y="2445070"/>
                  </a:lnTo>
                  <a:close/>
                  <a:moveTo>
                    <a:pt x="831837" y="2738767"/>
                  </a:moveTo>
                  <a:lnTo>
                    <a:pt x="831837" y="2487307"/>
                  </a:lnTo>
                  <a:lnTo>
                    <a:pt x="579837" y="2487307"/>
                  </a:lnTo>
                  <a:lnTo>
                    <a:pt x="579837" y="2738767"/>
                  </a:lnTo>
                  <a:close/>
                  <a:moveTo>
                    <a:pt x="1135469" y="2738767"/>
                  </a:moveTo>
                  <a:lnTo>
                    <a:pt x="1135469" y="2487307"/>
                  </a:lnTo>
                  <a:lnTo>
                    <a:pt x="883469" y="2487307"/>
                  </a:lnTo>
                  <a:lnTo>
                    <a:pt x="883469" y="2738767"/>
                  </a:lnTo>
                  <a:close/>
                  <a:moveTo>
                    <a:pt x="858795" y="3306895"/>
                  </a:moveTo>
                  <a:lnTo>
                    <a:pt x="300360" y="2750307"/>
                  </a:lnTo>
                  <a:lnTo>
                    <a:pt x="302749" y="2750307"/>
                  </a:lnTo>
                  <a:lnTo>
                    <a:pt x="302749" y="2131254"/>
                  </a:lnTo>
                  <a:cubicBezTo>
                    <a:pt x="302749" y="2084411"/>
                    <a:pt x="340723" y="2046437"/>
                    <a:pt x="387566" y="2046437"/>
                  </a:cubicBezTo>
                  <a:lnTo>
                    <a:pt x="547717" y="2046437"/>
                  </a:lnTo>
                  <a:lnTo>
                    <a:pt x="568126" y="1964796"/>
                  </a:lnTo>
                  <a:lnTo>
                    <a:pt x="1153373" y="1964796"/>
                  </a:lnTo>
                  <a:lnTo>
                    <a:pt x="1173782" y="2046437"/>
                  </a:lnTo>
                  <a:lnTo>
                    <a:pt x="1333932" y="2046437"/>
                  </a:lnTo>
                  <a:cubicBezTo>
                    <a:pt x="1380775" y="2046437"/>
                    <a:pt x="1418749" y="2084411"/>
                    <a:pt x="1418749" y="2131254"/>
                  </a:cubicBezTo>
                  <a:lnTo>
                    <a:pt x="1418749" y="2751832"/>
                  </a:lnTo>
                  <a:lnTo>
                    <a:pt x="1414832" y="2751832"/>
                  </a:lnTo>
                  <a:close/>
                  <a:moveTo>
                    <a:pt x="863754" y="3572198"/>
                  </a:moveTo>
                  <a:lnTo>
                    <a:pt x="862962" y="3572044"/>
                  </a:lnTo>
                  <a:lnTo>
                    <a:pt x="862170" y="3572198"/>
                  </a:lnTo>
                  <a:cubicBezTo>
                    <a:pt x="839670" y="3572198"/>
                    <a:pt x="817170" y="3563614"/>
                    <a:pt x="800003" y="3546448"/>
                  </a:cubicBezTo>
                  <a:lnTo>
                    <a:pt x="796872" y="3541733"/>
                  </a:lnTo>
                  <a:lnTo>
                    <a:pt x="25750" y="2770611"/>
                  </a:lnTo>
                  <a:cubicBezTo>
                    <a:pt x="-8584" y="2736277"/>
                    <a:pt x="-8584" y="2680611"/>
                    <a:pt x="25750" y="2646277"/>
                  </a:cubicBezTo>
                  <a:cubicBezTo>
                    <a:pt x="60083" y="2611944"/>
                    <a:pt x="115750" y="2611944"/>
                    <a:pt x="150083" y="2646277"/>
                  </a:cubicBezTo>
                  <a:lnTo>
                    <a:pt x="862962" y="3359155"/>
                  </a:lnTo>
                  <a:lnTo>
                    <a:pt x="1575840" y="2646277"/>
                  </a:lnTo>
                  <a:cubicBezTo>
                    <a:pt x="1610173" y="2611944"/>
                    <a:pt x="1665840" y="2611944"/>
                    <a:pt x="1700173" y="2646277"/>
                  </a:cubicBezTo>
                  <a:cubicBezTo>
                    <a:pt x="1734507" y="2680611"/>
                    <a:pt x="1734507" y="2736277"/>
                    <a:pt x="1700173" y="2770611"/>
                  </a:cubicBezTo>
                  <a:lnTo>
                    <a:pt x="929051" y="3541733"/>
                  </a:lnTo>
                  <a:lnTo>
                    <a:pt x="925920" y="3546448"/>
                  </a:lnTo>
                  <a:cubicBezTo>
                    <a:pt x="908753" y="3563614"/>
                    <a:pt x="886253" y="3572198"/>
                    <a:pt x="863754" y="3572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E2FF559-50E7-4B9B-AAA8-24F550308D72}"/>
                </a:ext>
              </a:extLst>
            </p:cNvPr>
            <p:cNvGrpSpPr/>
            <p:nvPr/>
          </p:nvGrpSpPr>
          <p:grpSpPr>
            <a:xfrm rot="20405965">
              <a:off x="2031472" y="3122550"/>
              <a:ext cx="1819667" cy="2415311"/>
              <a:chOff x="5970504" y="2694534"/>
              <a:chExt cx="1819667" cy="241531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E14BE9DB-E229-4A0B-99B7-721373151D5F}"/>
                  </a:ext>
                </a:extLst>
              </p:cNvPr>
              <p:cNvGrpSpPr/>
              <p:nvPr/>
            </p:nvGrpSpPr>
            <p:grpSpPr>
              <a:xfrm>
                <a:off x="5970504" y="2694534"/>
                <a:ext cx="1819667" cy="2415311"/>
                <a:chOff x="5970504" y="2694534"/>
                <a:chExt cx="1819667" cy="2415311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1393254C-EF7F-4AD4-B843-22893D257B03}"/>
                    </a:ext>
                  </a:extLst>
                </p:cNvPr>
                <p:cNvGrpSpPr/>
                <p:nvPr/>
              </p:nvGrpSpPr>
              <p:grpSpPr>
                <a:xfrm rot="2352877">
                  <a:off x="5970504" y="3210518"/>
                  <a:ext cx="1819667" cy="1899327"/>
                  <a:chOff x="5970504" y="3210518"/>
                  <a:chExt cx="1819667" cy="1899327"/>
                </a:xfrm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D32AFC7A-1FF4-41E8-9AC2-FC25471AB54A}"/>
                      </a:ext>
                    </a:extLst>
                  </p:cNvPr>
                  <p:cNvSpPr/>
                  <p:nvPr/>
                </p:nvSpPr>
                <p:spPr>
                  <a:xfrm>
                    <a:off x="5970504" y="3235752"/>
                    <a:ext cx="1787821" cy="1874093"/>
                  </a:xfrm>
                  <a:custGeom>
                    <a:avLst/>
                    <a:gdLst>
                      <a:gd name="connsiteX0" fmla="*/ 952142 w 4865720"/>
                      <a:gd name="connsiteY0" fmla="*/ 561077 h 5100519"/>
                      <a:gd name="connsiteX1" fmla="*/ 820254 w 4865720"/>
                      <a:gd name="connsiteY1" fmla="*/ 692965 h 5100519"/>
                      <a:gd name="connsiteX2" fmla="*/ 952142 w 4865720"/>
                      <a:gd name="connsiteY2" fmla="*/ 824849 h 5100519"/>
                      <a:gd name="connsiteX3" fmla="*/ 1084029 w 4865720"/>
                      <a:gd name="connsiteY3" fmla="*/ 692965 h 5100519"/>
                      <a:gd name="connsiteX4" fmla="*/ 952142 w 4865720"/>
                      <a:gd name="connsiteY4" fmla="*/ 561077 h 5100519"/>
                      <a:gd name="connsiteX5" fmla="*/ 1430630 w 4865720"/>
                      <a:gd name="connsiteY5" fmla="*/ 437 h 5100519"/>
                      <a:gd name="connsiteX6" fmla="*/ 2339697 w 4865720"/>
                      <a:gd name="connsiteY6" fmla="*/ 398449 h 5100519"/>
                      <a:gd name="connsiteX7" fmla="*/ 4802459 w 4865720"/>
                      <a:gd name="connsiteY7" fmla="*/ 3221531 h 5100519"/>
                      <a:gd name="connsiteX8" fmla="*/ 4778036 w 4865720"/>
                      <a:gd name="connsiteY8" fmla="*/ 3582999 h 5100519"/>
                      <a:gd name="connsiteX9" fmla="*/ 3110619 w 4865720"/>
                      <a:gd name="connsiteY9" fmla="*/ 5037499 h 5100519"/>
                      <a:gd name="connsiteX10" fmla="*/ 2749438 w 4865720"/>
                      <a:gd name="connsiteY10" fmla="*/ 5012787 h 5100519"/>
                      <a:gd name="connsiteX11" fmla="*/ 286673 w 4865720"/>
                      <a:gd name="connsiteY11" fmla="*/ 2189705 h 5100519"/>
                      <a:gd name="connsiteX12" fmla="*/ 398447 w 4865720"/>
                      <a:gd name="connsiteY12" fmla="*/ 548438 h 5100519"/>
                      <a:gd name="connsiteX13" fmla="*/ 698429 w 4865720"/>
                      <a:gd name="connsiteY13" fmla="*/ 286673 h 5100519"/>
                      <a:gd name="connsiteX14" fmla="*/ 1430630 w 4865720"/>
                      <a:gd name="connsiteY14" fmla="*/ 437 h 5100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865720" h="5100519">
                        <a:moveTo>
                          <a:pt x="952142" y="561077"/>
                        </a:moveTo>
                        <a:cubicBezTo>
                          <a:pt x="879302" y="561077"/>
                          <a:pt x="820254" y="620125"/>
                          <a:pt x="820254" y="692965"/>
                        </a:cubicBezTo>
                        <a:cubicBezTo>
                          <a:pt x="820254" y="765801"/>
                          <a:pt x="879302" y="824849"/>
                          <a:pt x="952142" y="824849"/>
                        </a:cubicBezTo>
                        <a:cubicBezTo>
                          <a:pt x="1024978" y="824849"/>
                          <a:pt x="1084029" y="765804"/>
                          <a:pt x="1084029" y="692965"/>
                        </a:cubicBezTo>
                        <a:cubicBezTo>
                          <a:pt x="1084029" y="620125"/>
                          <a:pt x="1024981" y="561077"/>
                          <a:pt x="952142" y="561077"/>
                        </a:cubicBezTo>
                        <a:close/>
                        <a:moveTo>
                          <a:pt x="1430630" y="437"/>
                        </a:moveTo>
                        <a:cubicBezTo>
                          <a:pt x="1765688" y="-8719"/>
                          <a:pt x="2102104" y="126270"/>
                          <a:pt x="2339697" y="398449"/>
                        </a:cubicBezTo>
                        <a:lnTo>
                          <a:pt x="4802459" y="3221531"/>
                        </a:lnTo>
                        <a:cubicBezTo>
                          <a:pt x="4895556" y="3328421"/>
                          <a:pt x="4884639" y="3490192"/>
                          <a:pt x="4778036" y="3582999"/>
                        </a:cubicBezTo>
                        <a:lnTo>
                          <a:pt x="3110619" y="5037499"/>
                        </a:lnTo>
                        <a:cubicBezTo>
                          <a:pt x="3004020" y="5130310"/>
                          <a:pt x="2842248" y="5119389"/>
                          <a:pt x="2749438" y="5012787"/>
                        </a:cubicBezTo>
                        <a:lnTo>
                          <a:pt x="286673" y="2189705"/>
                        </a:lnTo>
                        <a:cubicBezTo>
                          <a:pt x="-135711" y="1705543"/>
                          <a:pt x="-85426" y="970824"/>
                          <a:pt x="398447" y="548438"/>
                        </a:cubicBezTo>
                        <a:lnTo>
                          <a:pt x="698429" y="286673"/>
                        </a:lnTo>
                        <a:cubicBezTo>
                          <a:pt x="910250" y="101880"/>
                          <a:pt x="1170029" y="7559"/>
                          <a:pt x="1430630" y="43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71CDA21B-2DC9-4BE5-BCFB-771093038E97}"/>
                      </a:ext>
                    </a:extLst>
                  </p:cNvPr>
                  <p:cNvSpPr/>
                  <p:nvPr/>
                </p:nvSpPr>
                <p:spPr>
                  <a:xfrm>
                    <a:off x="6002387" y="3210518"/>
                    <a:ext cx="1787784" cy="1874093"/>
                  </a:xfrm>
                  <a:custGeom>
                    <a:avLst/>
                    <a:gdLst>
                      <a:gd name="connsiteX0" fmla="*/ 865368 w 4865620"/>
                      <a:gd name="connsiteY0" fmla="*/ 629753 h 5100519"/>
                      <a:gd name="connsiteX1" fmla="*/ 733480 w 4865620"/>
                      <a:gd name="connsiteY1" fmla="*/ 761641 h 5100519"/>
                      <a:gd name="connsiteX2" fmla="*/ 865368 w 4865620"/>
                      <a:gd name="connsiteY2" fmla="*/ 893525 h 5100519"/>
                      <a:gd name="connsiteX3" fmla="*/ 997255 w 4865620"/>
                      <a:gd name="connsiteY3" fmla="*/ 761641 h 5100519"/>
                      <a:gd name="connsiteX4" fmla="*/ 865368 w 4865620"/>
                      <a:gd name="connsiteY4" fmla="*/ 629753 h 5100519"/>
                      <a:gd name="connsiteX5" fmla="*/ 1430629 w 4865620"/>
                      <a:gd name="connsiteY5" fmla="*/ 437 h 5100519"/>
                      <a:gd name="connsiteX6" fmla="*/ 2339693 w 4865620"/>
                      <a:gd name="connsiteY6" fmla="*/ 398449 h 5100519"/>
                      <a:gd name="connsiteX7" fmla="*/ 4802456 w 4865620"/>
                      <a:gd name="connsiteY7" fmla="*/ 3221531 h 5100519"/>
                      <a:gd name="connsiteX8" fmla="*/ 4778033 w 4865620"/>
                      <a:gd name="connsiteY8" fmla="*/ 3582999 h 5100519"/>
                      <a:gd name="connsiteX9" fmla="*/ 3110618 w 4865620"/>
                      <a:gd name="connsiteY9" fmla="*/ 5037499 h 5100519"/>
                      <a:gd name="connsiteX10" fmla="*/ 2749437 w 4865620"/>
                      <a:gd name="connsiteY10" fmla="*/ 5012787 h 5100519"/>
                      <a:gd name="connsiteX11" fmla="*/ 286673 w 4865620"/>
                      <a:gd name="connsiteY11" fmla="*/ 2189705 h 5100519"/>
                      <a:gd name="connsiteX12" fmla="*/ 398446 w 4865620"/>
                      <a:gd name="connsiteY12" fmla="*/ 548438 h 5100519"/>
                      <a:gd name="connsiteX13" fmla="*/ 698429 w 4865620"/>
                      <a:gd name="connsiteY13" fmla="*/ 286673 h 5100519"/>
                      <a:gd name="connsiteX14" fmla="*/ 1430629 w 4865620"/>
                      <a:gd name="connsiteY14" fmla="*/ 437 h 5100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865620" h="5100519">
                        <a:moveTo>
                          <a:pt x="865368" y="629753"/>
                        </a:moveTo>
                        <a:cubicBezTo>
                          <a:pt x="792528" y="629753"/>
                          <a:pt x="733480" y="688801"/>
                          <a:pt x="733480" y="761641"/>
                        </a:cubicBezTo>
                        <a:cubicBezTo>
                          <a:pt x="733480" y="834477"/>
                          <a:pt x="792528" y="893525"/>
                          <a:pt x="865368" y="893525"/>
                        </a:cubicBezTo>
                        <a:cubicBezTo>
                          <a:pt x="938204" y="893525"/>
                          <a:pt x="997255" y="834480"/>
                          <a:pt x="997255" y="761641"/>
                        </a:cubicBezTo>
                        <a:cubicBezTo>
                          <a:pt x="997255" y="688801"/>
                          <a:pt x="938207" y="629753"/>
                          <a:pt x="865368" y="629753"/>
                        </a:cubicBezTo>
                        <a:close/>
                        <a:moveTo>
                          <a:pt x="1430629" y="437"/>
                        </a:moveTo>
                        <a:cubicBezTo>
                          <a:pt x="1765686" y="-8719"/>
                          <a:pt x="2102102" y="126270"/>
                          <a:pt x="2339693" y="398449"/>
                        </a:cubicBezTo>
                        <a:lnTo>
                          <a:pt x="4802456" y="3221531"/>
                        </a:lnTo>
                        <a:cubicBezTo>
                          <a:pt x="4895553" y="3328421"/>
                          <a:pt x="4884349" y="3489902"/>
                          <a:pt x="4778033" y="3582999"/>
                        </a:cubicBezTo>
                        <a:lnTo>
                          <a:pt x="3110618" y="5037499"/>
                        </a:lnTo>
                        <a:cubicBezTo>
                          <a:pt x="3004018" y="5130310"/>
                          <a:pt x="2842247" y="5119389"/>
                          <a:pt x="2749437" y="5012787"/>
                        </a:cubicBezTo>
                        <a:lnTo>
                          <a:pt x="286673" y="2189705"/>
                        </a:lnTo>
                        <a:cubicBezTo>
                          <a:pt x="-135711" y="1705543"/>
                          <a:pt x="-85426" y="970824"/>
                          <a:pt x="398446" y="548438"/>
                        </a:cubicBezTo>
                        <a:lnTo>
                          <a:pt x="698429" y="286673"/>
                        </a:lnTo>
                        <a:cubicBezTo>
                          <a:pt x="910250" y="101880"/>
                          <a:pt x="1170028" y="7559"/>
                          <a:pt x="1430629" y="43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6EBFC033-5F62-46A5-B35A-5BC048C160B1}"/>
                      </a:ext>
                    </a:extLst>
                  </p:cNvPr>
                  <p:cNvSpPr/>
                  <p:nvPr/>
                </p:nvSpPr>
                <p:spPr>
                  <a:xfrm>
                    <a:off x="6237791" y="3407808"/>
                    <a:ext cx="165122" cy="165121"/>
                  </a:xfrm>
                  <a:custGeom>
                    <a:avLst/>
                    <a:gdLst>
                      <a:gd name="connsiteX0" fmla="*/ 224695 w 449396"/>
                      <a:gd name="connsiteY0" fmla="*/ 92810 h 449393"/>
                      <a:gd name="connsiteX1" fmla="*/ 92807 w 449396"/>
                      <a:gd name="connsiteY1" fmla="*/ 224698 h 449393"/>
                      <a:gd name="connsiteX2" fmla="*/ 224695 w 449396"/>
                      <a:gd name="connsiteY2" fmla="*/ 356582 h 449393"/>
                      <a:gd name="connsiteX3" fmla="*/ 356582 w 449396"/>
                      <a:gd name="connsiteY3" fmla="*/ 224698 h 449393"/>
                      <a:gd name="connsiteX4" fmla="*/ 224695 w 449396"/>
                      <a:gd name="connsiteY4" fmla="*/ 92810 h 449393"/>
                      <a:gd name="connsiteX5" fmla="*/ 224700 w 449396"/>
                      <a:gd name="connsiteY5" fmla="*/ 0 h 449393"/>
                      <a:gd name="connsiteX6" fmla="*/ 449396 w 449396"/>
                      <a:gd name="connsiteY6" fmla="*/ 224698 h 449393"/>
                      <a:gd name="connsiteX7" fmla="*/ 224700 w 449396"/>
                      <a:gd name="connsiteY7" fmla="*/ 449393 h 449393"/>
                      <a:gd name="connsiteX8" fmla="*/ 0 w 449396"/>
                      <a:gd name="connsiteY8" fmla="*/ 224698 h 449393"/>
                      <a:gd name="connsiteX9" fmla="*/ 224700 w 449396"/>
                      <a:gd name="connsiteY9" fmla="*/ 0 h 44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9396" h="449393">
                        <a:moveTo>
                          <a:pt x="224695" y="92810"/>
                        </a:moveTo>
                        <a:cubicBezTo>
                          <a:pt x="151855" y="92810"/>
                          <a:pt x="92807" y="151858"/>
                          <a:pt x="92807" y="224698"/>
                        </a:cubicBezTo>
                        <a:cubicBezTo>
                          <a:pt x="92807" y="297534"/>
                          <a:pt x="151855" y="356582"/>
                          <a:pt x="224695" y="356582"/>
                        </a:cubicBezTo>
                        <a:cubicBezTo>
                          <a:pt x="297531" y="356582"/>
                          <a:pt x="356582" y="297537"/>
                          <a:pt x="356582" y="224698"/>
                        </a:cubicBezTo>
                        <a:cubicBezTo>
                          <a:pt x="356582" y="151858"/>
                          <a:pt x="297534" y="92810"/>
                          <a:pt x="224695" y="92810"/>
                        </a:cubicBezTo>
                        <a:close/>
                        <a:moveTo>
                          <a:pt x="224700" y="0"/>
                        </a:moveTo>
                        <a:cubicBezTo>
                          <a:pt x="348796" y="0"/>
                          <a:pt x="449396" y="100599"/>
                          <a:pt x="449396" y="224698"/>
                        </a:cubicBezTo>
                        <a:cubicBezTo>
                          <a:pt x="449396" y="348794"/>
                          <a:pt x="348796" y="449393"/>
                          <a:pt x="224700" y="449393"/>
                        </a:cubicBezTo>
                        <a:cubicBezTo>
                          <a:pt x="100600" y="449393"/>
                          <a:pt x="0" y="348794"/>
                          <a:pt x="0" y="224698"/>
                        </a:cubicBezTo>
                        <a:cubicBezTo>
                          <a:pt x="0" y="100599"/>
                          <a:pt x="100600" y="0"/>
                          <a:pt x="22470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A709B25E-8E8C-4949-A70D-238879AA07B0}"/>
                    </a:ext>
                  </a:extLst>
                </p:cNvPr>
                <p:cNvSpPr/>
                <p:nvPr/>
              </p:nvSpPr>
              <p:spPr>
                <a:xfrm rot="7177508">
                  <a:off x="6574449" y="2768069"/>
                  <a:ext cx="532237" cy="385168"/>
                </a:xfrm>
                <a:custGeom>
                  <a:avLst/>
                  <a:gdLst>
                    <a:gd name="connsiteX0" fmla="*/ 468879 w 480177"/>
                    <a:gd name="connsiteY0" fmla="*/ 47779 h 347494"/>
                    <a:gd name="connsiteX1" fmla="*/ 41112 w 480177"/>
                    <a:gd name="connsiteY1" fmla="*/ 342864 h 347494"/>
                    <a:gd name="connsiteX2" fmla="*/ 4631 w 480177"/>
                    <a:gd name="connsiteY2" fmla="*/ 336196 h 347494"/>
                    <a:gd name="connsiteX3" fmla="*/ 4631 w 480177"/>
                    <a:gd name="connsiteY3" fmla="*/ 336196 h 347494"/>
                    <a:gd name="connsiteX4" fmla="*/ 11298 w 480177"/>
                    <a:gd name="connsiteY4" fmla="*/ 299715 h 347494"/>
                    <a:gd name="connsiteX5" fmla="*/ 439066 w 480177"/>
                    <a:gd name="connsiteY5" fmla="*/ 4631 h 347494"/>
                    <a:gd name="connsiteX6" fmla="*/ 475547 w 480177"/>
                    <a:gd name="connsiteY6" fmla="*/ 11298 h 347494"/>
                    <a:gd name="connsiteX7" fmla="*/ 475547 w 480177"/>
                    <a:gd name="connsiteY7" fmla="*/ 11298 h 347494"/>
                    <a:gd name="connsiteX8" fmla="*/ 468879 w 480177"/>
                    <a:gd name="connsiteY8" fmla="*/ 47779 h 347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0177" h="347494">
                      <a:moveTo>
                        <a:pt x="468879" y="47779"/>
                      </a:moveTo>
                      <a:lnTo>
                        <a:pt x="41112" y="342864"/>
                      </a:lnTo>
                      <a:cubicBezTo>
                        <a:pt x="29205" y="351055"/>
                        <a:pt x="12918" y="348102"/>
                        <a:pt x="4631" y="336196"/>
                      </a:cubicBezTo>
                      <a:lnTo>
                        <a:pt x="4631" y="336196"/>
                      </a:lnTo>
                      <a:cubicBezTo>
                        <a:pt x="-3561" y="324290"/>
                        <a:pt x="-608" y="308002"/>
                        <a:pt x="11298" y="299715"/>
                      </a:cubicBezTo>
                      <a:lnTo>
                        <a:pt x="439066" y="4631"/>
                      </a:lnTo>
                      <a:cubicBezTo>
                        <a:pt x="450972" y="-3561"/>
                        <a:pt x="467260" y="-608"/>
                        <a:pt x="475547" y="11298"/>
                      </a:cubicBezTo>
                      <a:lnTo>
                        <a:pt x="475547" y="11298"/>
                      </a:lnTo>
                      <a:cubicBezTo>
                        <a:pt x="483738" y="23205"/>
                        <a:pt x="480786" y="39492"/>
                        <a:pt x="468879" y="4777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C7073C3-8541-46BA-9BAD-CE15ECA884B2}"/>
                  </a:ext>
                </a:extLst>
              </p:cNvPr>
              <p:cNvSpPr/>
              <p:nvPr/>
            </p:nvSpPr>
            <p:spPr>
              <a:xfrm rot="5215063">
                <a:off x="6261468" y="4001231"/>
                <a:ext cx="1237797" cy="310166"/>
              </a:xfrm>
              <a:custGeom>
                <a:avLst/>
                <a:gdLst/>
                <a:ahLst/>
                <a:cxnLst/>
                <a:rect l="l" t="t" r="r" b="b"/>
                <a:pathLst>
                  <a:path w="901005" h="225773">
                    <a:moveTo>
                      <a:pt x="334863" y="54620"/>
                    </a:moveTo>
                    <a:lnTo>
                      <a:pt x="305395" y="135583"/>
                    </a:lnTo>
                    <a:lnTo>
                      <a:pt x="364927" y="135583"/>
                    </a:lnTo>
                    <a:close/>
                    <a:moveTo>
                      <a:pt x="507653" y="5507"/>
                    </a:moveTo>
                    <a:lnTo>
                      <a:pt x="551706" y="5507"/>
                    </a:lnTo>
                    <a:lnTo>
                      <a:pt x="551706" y="185143"/>
                    </a:lnTo>
                    <a:lnTo>
                      <a:pt x="661243" y="185143"/>
                    </a:lnTo>
                    <a:lnTo>
                      <a:pt x="661243" y="221903"/>
                    </a:lnTo>
                    <a:lnTo>
                      <a:pt x="507653" y="221903"/>
                    </a:lnTo>
                    <a:close/>
                    <a:moveTo>
                      <a:pt x="735062" y="3721"/>
                    </a:moveTo>
                    <a:lnTo>
                      <a:pt x="896838" y="3721"/>
                    </a:lnTo>
                    <a:lnTo>
                      <a:pt x="896838" y="40630"/>
                    </a:lnTo>
                    <a:lnTo>
                      <a:pt x="779115" y="40630"/>
                    </a:lnTo>
                    <a:lnTo>
                      <a:pt x="779115" y="89000"/>
                    </a:lnTo>
                    <a:lnTo>
                      <a:pt x="888653" y="89000"/>
                    </a:lnTo>
                    <a:lnTo>
                      <a:pt x="888653" y="125760"/>
                    </a:lnTo>
                    <a:lnTo>
                      <a:pt x="779115" y="125760"/>
                    </a:lnTo>
                    <a:lnTo>
                      <a:pt x="779115" y="185143"/>
                    </a:lnTo>
                    <a:lnTo>
                      <a:pt x="901005" y="185143"/>
                    </a:lnTo>
                    <a:lnTo>
                      <a:pt x="901005" y="221903"/>
                    </a:lnTo>
                    <a:lnTo>
                      <a:pt x="735062" y="221903"/>
                    </a:lnTo>
                    <a:close/>
                    <a:moveTo>
                      <a:pt x="312093" y="3721"/>
                    </a:moveTo>
                    <a:lnTo>
                      <a:pt x="358676" y="3721"/>
                    </a:lnTo>
                    <a:lnTo>
                      <a:pt x="446038" y="221903"/>
                    </a:lnTo>
                    <a:lnTo>
                      <a:pt x="398115" y="221903"/>
                    </a:lnTo>
                    <a:lnTo>
                      <a:pt x="379065" y="172343"/>
                    </a:lnTo>
                    <a:lnTo>
                      <a:pt x="291852" y="172343"/>
                    </a:lnTo>
                    <a:lnTo>
                      <a:pt x="273844" y="221903"/>
                    </a:lnTo>
                    <a:lnTo>
                      <a:pt x="227112" y="221903"/>
                    </a:lnTo>
                    <a:close/>
                    <a:moveTo>
                      <a:pt x="87511" y="0"/>
                    </a:moveTo>
                    <a:cubicBezTo>
                      <a:pt x="114895" y="0"/>
                      <a:pt x="135508" y="6003"/>
                      <a:pt x="149349" y="18009"/>
                    </a:cubicBezTo>
                    <a:cubicBezTo>
                      <a:pt x="163190" y="30014"/>
                      <a:pt x="170458" y="46038"/>
                      <a:pt x="171152" y="66080"/>
                    </a:cubicBezTo>
                    <a:lnTo>
                      <a:pt x="127099" y="68015"/>
                    </a:lnTo>
                    <a:cubicBezTo>
                      <a:pt x="125214" y="56803"/>
                      <a:pt x="121171" y="48742"/>
                      <a:pt x="114970" y="43830"/>
                    </a:cubicBezTo>
                    <a:cubicBezTo>
                      <a:pt x="108769" y="38919"/>
                      <a:pt x="99467" y="36463"/>
                      <a:pt x="87064" y="36463"/>
                    </a:cubicBezTo>
                    <a:cubicBezTo>
                      <a:pt x="74265" y="36463"/>
                      <a:pt x="64244" y="39093"/>
                      <a:pt x="57001" y="44351"/>
                    </a:cubicBezTo>
                    <a:cubicBezTo>
                      <a:pt x="52338" y="47725"/>
                      <a:pt x="50006" y="52239"/>
                      <a:pt x="50006" y="57895"/>
                    </a:cubicBezTo>
                    <a:cubicBezTo>
                      <a:pt x="50006" y="63054"/>
                      <a:pt x="52189" y="67469"/>
                      <a:pt x="56555" y="71140"/>
                    </a:cubicBezTo>
                    <a:cubicBezTo>
                      <a:pt x="62111" y="75804"/>
                      <a:pt x="75605" y="80665"/>
                      <a:pt x="97036" y="85725"/>
                    </a:cubicBezTo>
                    <a:cubicBezTo>
                      <a:pt x="118467" y="90786"/>
                      <a:pt x="134317" y="96019"/>
                      <a:pt x="144587" y="101427"/>
                    </a:cubicBezTo>
                    <a:cubicBezTo>
                      <a:pt x="154856" y="106834"/>
                      <a:pt x="162892" y="114226"/>
                      <a:pt x="168697" y="123602"/>
                    </a:cubicBezTo>
                    <a:cubicBezTo>
                      <a:pt x="174501" y="132978"/>
                      <a:pt x="177403" y="144562"/>
                      <a:pt x="177403" y="158354"/>
                    </a:cubicBezTo>
                    <a:cubicBezTo>
                      <a:pt x="177403" y="170855"/>
                      <a:pt x="173930" y="182563"/>
                      <a:pt x="166985" y="193477"/>
                    </a:cubicBezTo>
                    <a:cubicBezTo>
                      <a:pt x="160040" y="204391"/>
                      <a:pt x="150217" y="212502"/>
                      <a:pt x="137517" y="217810"/>
                    </a:cubicBezTo>
                    <a:cubicBezTo>
                      <a:pt x="124817" y="223119"/>
                      <a:pt x="108992" y="225773"/>
                      <a:pt x="90041" y="225773"/>
                    </a:cubicBezTo>
                    <a:cubicBezTo>
                      <a:pt x="62458" y="225773"/>
                      <a:pt x="41275" y="219398"/>
                      <a:pt x="26491" y="206648"/>
                    </a:cubicBezTo>
                    <a:cubicBezTo>
                      <a:pt x="11708" y="193899"/>
                      <a:pt x="2877" y="175320"/>
                      <a:pt x="0" y="150912"/>
                    </a:cubicBezTo>
                    <a:lnTo>
                      <a:pt x="42863" y="146745"/>
                    </a:lnTo>
                    <a:cubicBezTo>
                      <a:pt x="45442" y="161132"/>
                      <a:pt x="50676" y="171698"/>
                      <a:pt x="58564" y="178445"/>
                    </a:cubicBezTo>
                    <a:cubicBezTo>
                      <a:pt x="66452" y="185192"/>
                      <a:pt x="77093" y="188566"/>
                      <a:pt x="90488" y="188566"/>
                    </a:cubicBezTo>
                    <a:cubicBezTo>
                      <a:pt x="104676" y="188566"/>
                      <a:pt x="115367" y="185564"/>
                      <a:pt x="122560" y="179562"/>
                    </a:cubicBezTo>
                    <a:cubicBezTo>
                      <a:pt x="129753" y="173559"/>
                      <a:pt x="133350" y="166539"/>
                      <a:pt x="133350" y="158502"/>
                    </a:cubicBezTo>
                    <a:cubicBezTo>
                      <a:pt x="133350" y="153343"/>
                      <a:pt x="131837" y="148953"/>
                      <a:pt x="128811" y="145331"/>
                    </a:cubicBezTo>
                    <a:cubicBezTo>
                      <a:pt x="125785" y="141710"/>
                      <a:pt x="120501" y="138559"/>
                      <a:pt x="112961" y="135880"/>
                    </a:cubicBezTo>
                    <a:cubicBezTo>
                      <a:pt x="107801" y="134095"/>
                      <a:pt x="96044" y="130920"/>
                      <a:pt x="77688" y="126355"/>
                    </a:cubicBezTo>
                    <a:cubicBezTo>
                      <a:pt x="54074" y="120502"/>
                      <a:pt x="37505" y="113308"/>
                      <a:pt x="27980" y="104775"/>
                    </a:cubicBezTo>
                    <a:cubicBezTo>
                      <a:pt x="14585" y="92770"/>
                      <a:pt x="7888" y="78135"/>
                      <a:pt x="7888" y="60871"/>
                    </a:cubicBezTo>
                    <a:cubicBezTo>
                      <a:pt x="7888" y="49759"/>
                      <a:pt x="11038" y="39365"/>
                      <a:pt x="17339" y="29692"/>
                    </a:cubicBezTo>
                    <a:cubicBezTo>
                      <a:pt x="23639" y="20018"/>
                      <a:pt x="32717" y="12651"/>
                      <a:pt x="44574" y="7591"/>
                    </a:cubicBezTo>
                    <a:cubicBezTo>
                      <a:pt x="56431" y="2530"/>
                      <a:pt x="70743" y="0"/>
                      <a:pt x="875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FD0BE53-B30B-4AC7-9DD3-F0ACDB69CAB6}"/>
                </a:ext>
              </a:extLst>
            </p:cNvPr>
            <p:cNvGrpSpPr/>
            <p:nvPr/>
          </p:nvGrpSpPr>
          <p:grpSpPr>
            <a:xfrm rot="18261267">
              <a:off x="2680541" y="2559197"/>
              <a:ext cx="1819667" cy="2415311"/>
              <a:chOff x="7316488" y="2535649"/>
              <a:chExt cx="1819667" cy="241531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797A2F2-44F7-4D43-823E-A730798A661F}"/>
                  </a:ext>
                </a:extLst>
              </p:cNvPr>
              <p:cNvGrpSpPr/>
              <p:nvPr/>
            </p:nvGrpSpPr>
            <p:grpSpPr>
              <a:xfrm>
                <a:off x="7316488" y="2535649"/>
                <a:ext cx="1819667" cy="2415311"/>
                <a:chOff x="5970504" y="2694534"/>
                <a:chExt cx="1819667" cy="2415311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01304C74-808E-4AAE-8068-9E5009C5B2E0}"/>
                    </a:ext>
                  </a:extLst>
                </p:cNvPr>
                <p:cNvGrpSpPr/>
                <p:nvPr/>
              </p:nvGrpSpPr>
              <p:grpSpPr>
                <a:xfrm rot="2352877">
                  <a:off x="5970504" y="3210518"/>
                  <a:ext cx="1819667" cy="1899327"/>
                  <a:chOff x="5970504" y="3210518"/>
                  <a:chExt cx="1819667" cy="1899327"/>
                </a:xfrm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500AE950-7876-40D9-8D59-F92CCCB7832F}"/>
                      </a:ext>
                    </a:extLst>
                  </p:cNvPr>
                  <p:cNvSpPr/>
                  <p:nvPr/>
                </p:nvSpPr>
                <p:spPr>
                  <a:xfrm>
                    <a:off x="5970504" y="3235752"/>
                    <a:ext cx="1787821" cy="1874093"/>
                  </a:xfrm>
                  <a:custGeom>
                    <a:avLst/>
                    <a:gdLst>
                      <a:gd name="connsiteX0" fmla="*/ 952142 w 4865720"/>
                      <a:gd name="connsiteY0" fmla="*/ 561077 h 5100519"/>
                      <a:gd name="connsiteX1" fmla="*/ 820254 w 4865720"/>
                      <a:gd name="connsiteY1" fmla="*/ 692965 h 5100519"/>
                      <a:gd name="connsiteX2" fmla="*/ 952142 w 4865720"/>
                      <a:gd name="connsiteY2" fmla="*/ 824849 h 5100519"/>
                      <a:gd name="connsiteX3" fmla="*/ 1084029 w 4865720"/>
                      <a:gd name="connsiteY3" fmla="*/ 692965 h 5100519"/>
                      <a:gd name="connsiteX4" fmla="*/ 952142 w 4865720"/>
                      <a:gd name="connsiteY4" fmla="*/ 561077 h 5100519"/>
                      <a:gd name="connsiteX5" fmla="*/ 1430630 w 4865720"/>
                      <a:gd name="connsiteY5" fmla="*/ 437 h 5100519"/>
                      <a:gd name="connsiteX6" fmla="*/ 2339697 w 4865720"/>
                      <a:gd name="connsiteY6" fmla="*/ 398449 h 5100519"/>
                      <a:gd name="connsiteX7" fmla="*/ 4802459 w 4865720"/>
                      <a:gd name="connsiteY7" fmla="*/ 3221531 h 5100519"/>
                      <a:gd name="connsiteX8" fmla="*/ 4778036 w 4865720"/>
                      <a:gd name="connsiteY8" fmla="*/ 3582999 h 5100519"/>
                      <a:gd name="connsiteX9" fmla="*/ 3110619 w 4865720"/>
                      <a:gd name="connsiteY9" fmla="*/ 5037499 h 5100519"/>
                      <a:gd name="connsiteX10" fmla="*/ 2749438 w 4865720"/>
                      <a:gd name="connsiteY10" fmla="*/ 5012787 h 5100519"/>
                      <a:gd name="connsiteX11" fmla="*/ 286673 w 4865720"/>
                      <a:gd name="connsiteY11" fmla="*/ 2189705 h 5100519"/>
                      <a:gd name="connsiteX12" fmla="*/ 398447 w 4865720"/>
                      <a:gd name="connsiteY12" fmla="*/ 548438 h 5100519"/>
                      <a:gd name="connsiteX13" fmla="*/ 698429 w 4865720"/>
                      <a:gd name="connsiteY13" fmla="*/ 286673 h 5100519"/>
                      <a:gd name="connsiteX14" fmla="*/ 1430630 w 4865720"/>
                      <a:gd name="connsiteY14" fmla="*/ 437 h 5100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865720" h="5100519">
                        <a:moveTo>
                          <a:pt x="952142" y="561077"/>
                        </a:moveTo>
                        <a:cubicBezTo>
                          <a:pt x="879302" y="561077"/>
                          <a:pt x="820254" y="620125"/>
                          <a:pt x="820254" y="692965"/>
                        </a:cubicBezTo>
                        <a:cubicBezTo>
                          <a:pt x="820254" y="765801"/>
                          <a:pt x="879302" y="824849"/>
                          <a:pt x="952142" y="824849"/>
                        </a:cubicBezTo>
                        <a:cubicBezTo>
                          <a:pt x="1024978" y="824849"/>
                          <a:pt x="1084029" y="765804"/>
                          <a:pt x="1084029" y="692965"/>
                        </a:cubicBezTo>
                        <a:cubicBezTo>
                          <a:pt x="1084029" y="620125"/>
                          <a:pt x="1024981" y="561077"/>
                          <a:pt x="952142" y="561077"/>
                        </a:cubicBezTo>
                        <a:close/>
                        <a:moveTo>
                          <a:pt x="1430630" y="437"/>
                        </a:moveTo>
                        <a:cubicBezTo>
                          <a:pt x="1765688" y="-8719"/>
                          <a:pt x="2102104" y="126270"/>
                          <a:pt x="2339697" y="398449"/>
                        </a:cubicBezTo>
                        <a:lnTo>
                          <a:pt x="4802459" y="3221531"/>
                        </a:lnTo>
                        <a:cubicBezTo>
                          <a:pt x="4895556" y="3328421"/>
                          <a:pt x="4884639" y="3490192"/>
                          <a:pt x="4778036" y="3582999"/>
                        </a:cubicBezTo>
                        <a:lnTo>
                          <a:pt x="3110619" y="5037499"/>
                        </a:lnTo>
                        <a:cubicBezTo>
                          <a:pt x="3004020" y="5130310"/>
                          <a:pt x="2842248" y="5119389"/>
                          <a:pt x="2749438" y="5012787"/>
                        </a:cubicBezTo>
                        <a:lnTo>
                          <a:pt x="286673" y="2189705"/>
                        </a:lnTo>
                        <a:cubicBezTo>
                          <a:pt x="-135711" y="1705543"/>
                          <a:pt x="-85426" y="970824"/>
                          <a:pt x="398447" y="548438"/>
                        </a:cubicBezTo>
                        <a:lnTo>
                          <a:pt x="698429" y="286673"/>
                        </a:lnTo>
                        <a:cubicBezTo>
                          <a:pt x="910250" y="101880"/>
                          <a:pt x="1170029" y="7559"/>
                          <a:pt x="1430630" y="43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223C8417-DACB-44AA-9DF4-ADA83F02ACF5}"/>
                      </a:ext>
                    </a:extLst>
                  </p:cNvPr>
                  <p:cNvSpPr/>
                  <p:nvPr/>
                </p:nvSpPr>
                <p:spPr>
                  <a:xfrm>
                    <a:off x="6002387" y="3210518"/>
                    <a:ext cx="1787784" cy="1874093"/>
                  </a:xfrm>
                  <a:custGeom>
                    <a:avLst/>
                    <a:gdLst>
                      <a:gd name="connsiteX0" fmla="*/ 865368 w 4865620"/>
                      <a:gd name="connsiteY0" fmla="*/ 629753 h 5100519"/>
                      <a:gd name="connsiteX1" fmla="*/ 733480 w 4865620"/>
                      <a:gd name="connsiteY1" fmla="*/ 761641 h 5100519"/>
                      <a:gd name="connsiteX2" fmla="*/ 865368 w 4865620"/>
                      <a:gd name="connsiteY2" fmla="*/ 893525 h 5100519"/>
                      <a:gd name="connsiteX3" fmla="*/ 997255 w 4865620"/>
                      <a:gd name="connsiteY3" fmla="*/ 761641 h 5100519"/>
                      <a:gd name="connsiteX4" fmla="*/ 865368 w 4865620"/>
                      <a:gd name="connsiteY4" fmla="*/ 629753 h 5100519"/>
                      <a:gd name="connsiteX5" fmla="*/ 1430629 w 4865620"/>
                      <a:gd name="connsiteY5" fmla="*/ 437 h 5100519"/>
                      <a:gd name="connsiteX6" fmla="*/ 2339693 w 4865620"/>
                      <a:gd name="connsiteY6" fmla="*/ 398449 h 5100519"/>
                      <a:gd name="connsiteX7" fmla="*/ 4802456 w 4865620"/>
                      <a:gd name="connsiteY7" fmla="*/ 3221531 h 5100519"/>
                      <a:gd name="connsiteX8" fmla="*/ 4778033 w 4865620"/>
                      <a:gd name="connsiteY8" fmla="*/ 3582999 h 5100519"/>
                      <a:gd name="connsiteX9" fmla="*/ 3110618 w 4865620"/>
                      <a:gd name="connsiteY9" fmla="*/ 5037499 h 5100519"/>
                      <a:gd name="connsiteX10" fmla="*/ 2749437 w 4865620"/>
                      <a:gd name="connsiteY10" fmla="*/ 5012787 h 5100519"/>
                      <a:gd name="connsiteX11" fmla="*/ 286673 w 4865620"/>
                      <a:gd name="connsiteY11" fmla="*/ 2189705 h 5100519"/>
                      <a:gd name="connsiteX12" fmla="*/ 398446 w 4865620"/>
                      <a:gd name="connsiteY12" fmla="*/ 548438 h 5100519"/>
                      <a:gd name="connsiteX13" fmla="*/ 698429 w 4865620"/>
                      <a:gd name="connsiteY13" fmla="*/ 286673 h 5100519"/>
                      <a:gd name="connsiteX14" fmla="*/ 1430629 w 4865620"/>
                      <a:gd name="connsiteY14" fmla="*/ 437 h 5100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865620" h="5100519">
                        <a:moveTo>
                          <a:pt x="865368" y="629753"/>
                        </a:moveTo>
                        <a:cubicBezTo>
                          <a:pt x="792528" y="629753"/>
                          <a:pt x="733480" y="688801"/>
                          <a:pt x="733480" y="761641"/>
                        </a:cubicBezTo>
                        <a:cubicBezTo>
                          <a:pt x="733480" y="834477"/>
                          <a:pt x="792528" y="893525"/>
                          <a:pt x="865368" y="893525"/>
                        </a:cubicBezTo>
                        <a:cubicBezTo>
                          <a:pt x="938204" y="893525"/>
                          <a:pt x="997255" y="834480"/>
                          <a:pt x="997255" y="761641"/>
                        </a:cubicBezTo>
                        <a:cubicBezTo>
                          <a:pt x="997255" y="688801"/>
                          <a:pt x="938207" y="629753"/>
                          <a:pt x="865368" y="629753"/>
                        </a:cubicBezTo>
                        <a:close/>
                        <a:moveTo>
                          <a:pt x="1430629" y="437"/>
                        </a:moveTo>
                        <a:cubicBezTo>
                          <a:pt x="1765686" y="-8719"/>
                          <a:pt x="2102102" y="126270"/>
                          <a:pt x="2339693" y="398449"/>
                        </a:cubicBezTo>
                        <a:lnTo>
                          <a:pt x="4802456" y="3221531"/>
                        </a:lnTo>
                        <a:cubicBezTo>
                          <a:pt x="4895553" y="3328421"/>
                          <a:pt x="4884349" y="3489902"/>
                          <a:pt x="4778033" y="3582999"/>
                        </a:cubicBezTo>
                        <a:lnTo>
                          <a:pt x="3110618" y="5037499"/>
                        </a:lnTo>
                        <a:cubicBezTo>
                          <a:pt x="3004018" y="5130310"/>
                          <a:pt x="2842247" y="5119389"/>
                          <a:pt x="2749437" y="5012787"/>
                        </a:cubicBezTo>
                        <a:lnTo>
                          <a:pt x="286673" y="2189705"/>
                        </a:lnTo>
                        <a:cubicBezTo>
                          <a:pt x="-135711" y="1705543"/>
                          <a:pt x="-85426" y="970824"/>
                          <a:pt x="398446" y="548438"/>
                        </a:cubicBezTo>
                        <a:lnTo>
                          <a:pt x="698429" y="286673"/>
                        </a:lnTo>
                        <a:cubicBezTo>
                          <a:pt x="910250" y="101880"/>
                          <a:pt x="1170028" y="7559"/>
                          <a:pt x="1430629" y="43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DAFA236E-B79D-409C-B379-456DCCED7044}"/>
                      </a:ext>
                    </a:extLst>
                  </p:cNvPr>
                  <p:cNvSpPr/>
                  <p:nvPr/>
                </p:nvSpPr>
                <p:spPr>
                  <a:xfrm>
                    <a:off x="6237791" y="3407808"/>
                    <a:ext cx="165122" cy="165121"/>
                  </a:xfrm>
                  <a:custGeom>
                    <a:avLst/>
                    <a:gdLst>
                      <a:gd name="connsiteX0" fmla="*/ 224695 w 449396"/>
                      <a:gd name="connsiteY0" fmla="*/ 92810 h 449393"/>
                      <a:gd name="connsiteX1" fmla="*/ 92807 w 449396"/>
                      <a:gd name="connsiteY1" fmla="*/ 224698 h 449393"/>
                      <a:gd name="connsiteX2" fmla="*/ 224695 w 449396"/>
                      <a:gd name="connsiteY2" fmla="*/ 356582 h 449393"/>
                      <a:gd name="connsiteX3" fmla="*/ 356582 w 449396"/>
                      <a:gd name="connsiteY3" fmla="*/ 224698 h 449393"/>
                      <a:gd name="connsiteX4" fmla="*/ 224695 w 449396"/>
                      <a:gd name="connsiteY4" fmla="*/ 92810 h 449393"/>
                      <a:gd name="connsiteX5" fmla="*/ 224700 w 449396"/>
                      <a:gd name="connsiteY5" fmla="*/ 0 h 449393"/>
                      <a:gd name="connsiteX6" fmla="*/ 449396 w 449396"/>
                      <a:gd name="connsiteY6" fmla="*/ 224698 h 449393"/>
                      <a:gd name="connsiteX7" fmla="*/ 224700 w 449396"/>
                      <a:gd name="connsiteY7" fmla="*/ 449393 h 449393"/>
                      <a:gd name="connsiteX8" fmla="*/ 0 w 449396"/>
                      <a:gd name="connsiteY8" fmla="*/ 224698 h 449393"/>
                      <a:gd name="connsiteX9" fmla="*/ 224700 w 449396"/>
                      <a:gd name="connsiteY9" fmla="*/ 0 h 44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9396" h="449393">
                        <a:moveTo>
                          <a:pt x="224695" y="92810"/>
                        </a:moveTo>
                        <a:cubicBezTo>
                          <a:pt x="151855" y="92810"/>
                          <a:pt x="92807" y="151858"/>
                          <a:pt x="92807" y="224698"/>
                        </a:cubicBezTo>
                        <a:cubicBezTo>
                          <a:pt x="92807" y="297534"/>
                          <a:pt x="151855" y="356582"/>
                          <a:pt x="224695" y="356582"/>
                        </a:cubicBezTo>
                        <a:cubicBezTo>
                          <a:pt x="297531" y="356582"/>
                          <a:pt x="356582" y="297537"/>
                          <a:pt x="356582" y="224698"/>
                        </a:cubicBezTo>
                        <a:cubicBezTo>
                          <a:pt x="356582" y="151858"/>
                          <a:pt x="297534" y="92810"/>
                          <a:pt x="224695" y="92810"/>
                        </a:cubicBezTo>
                        <a:close/>
                        <a:moveTo>
                          <a:pt x="224700" y="0"/>
                        </a:moveTo>
                        <a:cubicBezTo>
                          <a:pt x="348796" y="0"/>
                          <a:pt x="449396" y="100599"/>
                          <a:pt x="449396" y="224698"/>
                        </a:cubicBezTo>
                        <a:cubicBezTo>
                          <a:pt x="449396" y="348794"/>
                          <a:pt x="348796" y="449393"/>
                          <a:pt x="224700" y="449393"/>
                        </a:cubicBezTo>
                        <a:cubicBezTo>
                          <a:pt x="100600" y="449393"/>
                          <a:pt x="0" y="348794"/>
                          <a:pt x="0" y="224698"/>
                        </a:cubicBezTo>
                        <a:cubicBezTo>
                          <a:pt x="0" y="100599"/>
                          <a:pt x="100600" y="0"/>
                          <a:pt x="22470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D5FEDE09-F85F-478D-B685-09AAE5D335B5}"/>
                    </a:ext>
                  </a:extLst>
                </p:cNvPr>
                <p:cNvSpPr/>
                <p:nvPr/>
              </p:nvSpPr>
              <p:spPr>
                <a:xfrm rot="7177508">
                  <a:off x="6574449" y="2768069"/>
                  <a:ext cx="532237" cy="385168"/>
                </a:xfrm>
                <a:custGeom>
                  <a:avLst/>
                  <a:gdLst>
                    <a:gd name="connsiteX0" fmla="*/ 468879 w 480177"/>
                    <a:gd name="connsiteY0" fmla="*/ 47779 h 347494"/>
                    <a:gd name="connsiteX1" fmla="*/ 41112 w 480177"/>
                    <a:gd name="connsiteY1" fmla="*/ 342864 h 347494"/>
                    <a:gd name="connsiteX2" fmla="*/ 4631 w 480177"/>
                    <a:gd name="connsiteY2" fmla="*/ 336196 h 347494"/>
                    <a:gd name="connsiteX3" fmla="*/ 4631 w 480177"/>
                    <a:gd name="connsiteY3" fmla="*/ 336196 h 347494"/>
                    <a:gd name="connsiteX4" fmla="*/ 11298 w 480177"/>
                    <a:gd name="connsiteY4" fmla="*/ 299715 h 347494"/>
                    <a:gd name="connsiteX5" fmla="*/ 439066 w 480177"/>
                    <a:gd name="connsiteY5" fmla="*/ 4631 h 347494"/>
                    <a:gd name="connsiteX6" fmla="*/ 475547 w 480177"/>
                    <a:gd name="connsiteY6" fmla="*/ 11298 h 347494"/>
                    <a:gd name="connsiteX7" fmla="*/ 475547 w 480177"/>
                    <a:gd name="connsiteY7" fmla="*/ 11298 h 347494"/>
                    <a:gd name="connsiteX8" fmla="*/ 468879 w 480177"/>
                    <a:gd name="connsiteY8" fmla="*/ 47779 h 347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0177" h="347494">
                      <a:moveTo>
                        <a:pt x="468879" y="47779"/>
                      </a:moveTo>
                      <a:lnTo>
                        <a:pt x="41112" y="342864"/>
                      </a:lnTo>
                      <a:cubicBezTo>
                        <a:pt x="29205" y="351055"/>
                        <a:pt x="12918" y="348102"/>
                        <a:pt x="4631" y="336196"/>
                      </a:cubicBezTo>
                      <a:lnTo>
                        <a:pt x="4631" y="336196"/>
                      </a:lnTo>
                      <a:cubicBezTo>
                        <a:pt x="-3561" y="324290"/>
                        <a:pt x="-608" y="308002"/>
                        <a:pt x="11298" y="299715"/>
                      </a:cubicBezTo>
                      <a:lnTo>
                        <a:pt x="439066" y="4631"/>
                      </a:lnTo>
                      <a:cubicBezTo>
                        <a:pt x="450972" y="-3561"/>
                        <a:pt x="467260" y="-608"/>
                        <a:pt x="475547" y="11298"/>
                      </a:cubicBezTo>
                      <a:lnTo>
                        <a:pt x="475547" y="11298"/>
                      </a:lnTo>
                      <a:cubicBezTo>
                        <a:pt x="483738" y="23205"/>
                        <a:pt x="480786" y="39492"/>
                        <a:pt x="468879" y="477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38B4441-0DC4-4C16-A65A-7DA313B308B3}"/>
                  </a:ext>
                </a:extLst>
              </p:cNvPr>
              <p:cNvSpPr/>
              <p:nvPr/>
            </p:nvSpPr>
            <p:spPr>
              <a:xfrm rot="5215063">
                <a:off x="7634599" y="3872097"/>
                <a:ext cx="1224101" cy="299738"/>
              </a:xfrm>
              <a:custGeom>
                <a:avLst/>
                <a:gdLst/>
                <a:ahLst/>
                <a:cxnLst/>
                <a:rect l="l" t="t" r="r" b="b"/>
                <a:pathLst>
                  <a:path w="891034" h="218182">
                    <a:moveTo>
                      <a:pt x="44054" y="36909"/>
                    </a:moveTo>
                    <a:lnTo>
                      <a:pt x="44054" y="92274"/>
                    </a:lnTo>
                    <a:lnTo>
                      <a:pt x="76647" y="92274"/>
                    </a:lnTo>
                    <a:cubicBezTo>
                      <a:pt x="97781" y="92274"/>
                      <a:pt x="110977" y="91381"/>
                      <a:pt x="116235" y="89595"/>
                    </a:cubicBezTo>
                    <a:cubicBezTo>
                      <a:pt x="121494" y="87809"/>
                      <a:pt x="125611" y="84733"/>
                      <a:pt x="128588" y="80367"/>
                    </a:cubicBezTo>
                    <a:cubicBezTo>
                      <a:pt x="131565" y="76002"/>
                      <a:pt x="133053" y="70545"/>
                      <a:pt x="133053" y="63996"/>
                    </a:cubicBezTo>
                    <a:cubicBezTo>
                      <a:pt x="133053" y="56654"/>
                      <a:pt x="131093" y="50726"/>
                      <a:pt x="127174" y="46211"/>
                    </a:cubicBezTo>
                    <a:cubicBezTo>
                      <a:pt x="123255" y="41697"/>
                      <a:pt x="117724" y="38844"/>
                      <a:pt x="110580" y="37654"/>
                    </a:cubicBezTo>
                    <a:cubicBezTo>
                      <a:pt x="107008" y="37158"/>
                      <a:pt x="96292" y="36909"/>
                      <a:pt x="78433" y="36909"/>
                    </a:cubicBezTo>
                    <a:close/>
                    <a:moveTo>
                      <a:pt x="717649" y="0"/>
                    </a:moveTo>
                    <a:lnTo>
                      <a:pt x="891034" y="0"/>
                    </a:lnTo>
                    <a:lnTo>
                      <a:pt x="891034" y="36909"/>
                    </a:lnTo>
                    <a:lnTo>
                      <a:pt x="826443" y="36909"/>
                    </a:lnTo>
                    <a:lnTo>
                      <a:pt x="826443" y="218182"/>
                    </a:lnTo>
                    <a:lnTo>
                      <a:pt x="782390" y="218182"/>
                    </a:lnTo>
                    <a:lnTo>
                      <a:pt x="782390" y="36909"/>
                    </a:lnTo>
                    <a:lnTo>
                      <a:pt x="717649" y="36909"/>
                    </a:lnTo>
                    <a:close/>
                    <a:moveTo>
                      <a:pt x="486073" y="0"/>
                    </a:moveTo>
                    <a:lnTo>
                      <a:pt x="528936" y="0"/>
                    </a:lnTo>
                    <a:lnTo>
                      <a:pt x="618232" y="145703"/>
                    </a:lnTo>
                    <a:lnTo>
                      <a:pt x="618232" y="0"/>
                    </a:lnTo>
                    <a:lnTo>
                      <a:pt x="659160" y="0"/>
                    </a:lnTo>
                    <a:lnTo>
                      <a:pt x="659160" y="218182"/>
                    </a:lnTo>
                    <a:lnTo>
                      <a:pt x="614958" y="218182"/>
                    </a:lnTo>
                    <a:lnTo>
                      <a:pt x="527001" y="75902"/>
                    </a:lnTo>
                    <a:lnTo>
                      <a:pt x="527001" y="218182"/>
                    </a:lnTo>
                    <a:lnTo>
                      <a:pt x="486073" y="218182"/>
                    </a:lnTo>
                    <a:close/>
                    <a:moveTo>
                      <a:pt x="247502" y="0"/>
                    </a:moveTo>
                    <a:lnTo>
                      <a:pt x="409278" y="0"/>
                    </a:lnTo>
                    <a:lnTo>
                      <a:pt x="409278" y="36909"/>
                    </a:lnTo>
                    <a:lnTo>
                      <a:pt x="291555" y="36909"/>
                    </a:lnTo>
                    <a:lnTo>
                      <a:pt x="291555" y="85279"/>
                    </a:lnTo>
                    <a:lnTo>
                      <a:pt x="401092" y="85279"/>
                    </a:lnTo>
                    <a:lnTo>
                      <a:pt x="401092" y="122039"/>
                    </a:lnTo>
                    <a:lnTo>
                      <a:pt x="291555" y="122039"/>
                    </a:lnTo>
                    <a:lnTo>
                      <a:pt x="291555" y="181422"/>
                    </a:lnTo>
                    <a:lnTo>
                      <a:pt x="413445" y="181422"/>
                    </a:lnTo>
                    <a:lnTo>
                      <a:pt x="413445" y="218182"/>
                    </a:lnTo>
                    <a:lnTo>
                      <a:pt x="247502" y="218182"/>
                    </a:lnTo>
                    <a:close/>
                    <a:moveTo>
                      <a:pt x="0" y="0"/>
                    </a:moveTo>
                    <a:lnTo>
                      <a:pt x="92720" y="0"/>
                    </a:lnTo>
                    <a:cubicBezTo>
                      <a:pt x="116037" y="0"/>
                      <a:pt x="132978" y="1960"/>
                      <a:pt x="143545" y="5879"/>
                    </a:cubicBezTo>
                    <a:cubicBezTo>
                      <a:pt x="154112" y="9798"/>
                      <a:pt x="162570" y="16768"/>
                      <a:pt x="168920" y="26789"/>
                    </a:cubicBezTo>
                    <a:cubicBezTo>
                      <a:pt x="175270" y="36810"/>
                      <a:pt x="178445" y="48270"/>
                      <a:pt x="178445" y="61168"/>
                    </a:cubicBezTo>
                    <a:cubicBezTo>
                      <a:pt x="178445" y="77540"/>
                      <a:pt x="173633" y="91058"/>
                      <a:pt x="164009" y="101724"/>
                    </a:cubicBezTo>
                    <a:cubicBezTo>
                      <a:pt x="154385" y="112390"/>
                      <a:pt x="139998" y="119112"/>
                      <a:pt x="120849" y="121890"/>
                    </a:cubicBezTo>
                    <a:cubicBezTo>
                      <a:pt x="130374" y="127447"/>
                      <a:pt x="138237" y="133549"/>
                      <a:pt x="144438" y="140196"/>
                    </a:cubicBezTo>
                    <a:cubicBezTo>
                      <a:pt x="150639" y="146844"/>
                      <a:pt x="158999" y="158651"/>
                      <a:pt x="169516" y="175617"/>
                    </a:cubicBezTo>
                    <a:lnTo>
                      <a:pt x="196156" y="218182"/>
                    </a:lnTo>
                    <a:lnTo>
                      <a:pt x="143471" y="218182"/>
                    </a:lnTo>
                    <a:lnTo>
                      <a:pt x="111622" y="170706"/>
                    </a:lnTo>
                    <a:cubicBezTo>
                      <a:pt x="100311" y="153740"/>
                      <a:pt x="92572" y="143049"/>
                      <a:pt x="88404" y="138633"/>
                    </a:cubicBezTo>
                    <a:cubicBezTo>
                      <a:pt x="84237" y="134218"/>
                      <a:pt x="79822" y="131192"/>
                      <a:pt x="75159" y="129555"/>
                    </a:cubicBezTo>
                    <a:cubicBezTo>
                      <a:pt x="70495" y="127918"/>
                      <a:pt x="63104" y="127099"/>
                      <a:pt x="52983" y="127099"/>
                    </a:cubicBezTo>
                    <a:lnTo>
                      <a:pt x="44054" y="127099"/>
                    </a:lnTo>
                    <a:lnTo>
                      <a:pt x="44054" y="218182"/>
                    </a:lnTo>
                    <a:lnTo>
                      <a:pt x="0" y="218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549388D-7911-4976-AAAB-70182E495591}"/>
              </a:ext>
            </a:extLst>
          </p:cNvPr>
          <p:cNvGrpSpPr/>
          <p:nvPr/>
        </p:nvGrpSpPr>
        <p:grpSpPr>
          <a:xfrm flipH="1">
            <a:off x="7455552" y="1221628"/>
            <a:ext cx="2252028" cy="3396844"/>
            <a:chOff x="9150305" y="1224605"/>
            <a:chExt cx="3346527" cy="5047730"/>
          </a:xfrm>
        </p:grpSpPr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50EA9AE4-3248-41B6-BE4C-B5F9D57C1CCE}"/>
                </a:ext>
              </a:extLst>
            </p:cNvPr>
            <p:cNvSpPr/>
            <p:nvPr/>
          </p:nvSpPr>
          <p:spPr>
            <a:xfrm flipH="1">
              <a:off x="9150305" y="1224605"/>
              <a:ext cx="2805905" cy="280134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D580657-3E8E-4DD3-AE26-77C789319E99}"/>
                </a:ext>
              </a:extLst>
            </p:cNvPr>
            <p:cNvSpPr/>
            <p:nvPr/>
          </p:nvSpPr>
          <p:spPr>
            <a:xfrm>
              <a:off x="9297361" y="3682835"/>
              <a:ext cx="2562656" cy="851568"/>
            </a:xfrm>
            <a:custGeom>
              <a:avLst/>
              <a:gdLst>
                <a:gd name="connsiteX0" fmla="*/ 1186611 w 1646346"/>
                <a:gd name="connsiteY0" fmla="*/ 495 h 547079"/>
                <a:gd name="connsiteX1" fmla="*/ 960462 w 1646346"/>
                <a:gd name="connsiteY1" fmla="*/ 53640 h 547079"/>
                <a:gd name="connsiteX2" fmla="*/ 578258 w 1646346"/>
                <a:gd name="connsiteY2" fmla="*/ 67539 h 547079"/>
                <a:gd name="connsiteX3" fmla="*/ 663914 w 1646346"/>
                <a:gd name="connsiteY3" fmla="*/ 201424 h 547079"/>
                <a:gd name="connsiteX4" fmla="*/ 903358 w 1646346"/>
                <a:gd name="connsiteY4" fmla="*/ 214376 h 547079"/>
                <a:gd name="connsiteX5" fmla="*/ 613237 w 1646346"/>
                <a:gd name="connsiteY5" fmla="*/ 254890 h 547079"/>
                <a:gd name="connsiteX6" fmla="*/ 243651 w 1646346"/>
                <a:gd name="connsiteY6" fmla="*/ 157663 h 547079"/>
                <a:gd name="connsiteX7" fmla="*/ 824 w 1646346"/>
                <a:gd name="connsiteY7" fmla="*/ 238995 h 547079"/>
                <a:gd name="connsiteX8" fmla="*/ 134721 w 1646346"/>
                <a:gd name="connsiteY8" fmla="*/ 266557 h 547079"/>
                <a:gd name="connsiteX9" fmla="*/ 92265 w 1646346"/>
                <a:gd name="connsiteY9" fmla="*/ 358947 h 547079"/>
                <a:gd name="connsiteX10" fmla="*/ 747066 w 1646346"/>
                <a:gd name="connsiteY10" fmla="*/ 482382 h 547079"/>
                <a:gd name="connsiteX11" fmla="*/ 916687 w 1646346"/>
                <a:gd name="connsiteY11" fmla="*/ 546568 h 547079"/>
                <a:gd name="connsiteX12" fmla="*/ 1427240 w 1646346"/>
                <a:gd name="connsiteY12" fmla="*/ 497938 h 547079"/>
                <a:gd name="connsiteX13" fmla="*/ 1639677 w 1646346"/>
                <a:gd name="connsiteY13" fmla="*/ 543102 h 547079"/>
                <a:gd name="connsiteX14" fmla="*/ 1646346 w 1646346"/>
                <a:gd name="connsiteY14" fmla="*/ 546229 h 547079"/>
                <a:gd name="connsiteX15" fmla="*/ 1646346 w 1646346"/>
                <a:gd name="connsiteY15" fmla="*/ 152289 h 547079"/>
                <a:gd name="connsiteX16" fmla="*/ 1634707 w 1646346"/>
                <a:gd name="connsiteY16" fmla="*/ 146478 h 547079"/>
                <a:gd name="connsiteX17" fmla="*/ 1513843 w 1646346"/>
                <a:gd name="connsiteY17" fmla="*/ 82486 h 547079"/>
                <a:gd name="connsiteX18" fmla="*/ 1186611 w 1646346"/>
                <a:gd name="connsiteY18" fmla="*/ 495 h 54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46346" h="547079">
                  <a:moveTo>
                    <a:pt x="1186611" y="495"/>
                  </a:moveTo>
                  <a:cubicBezTo>
                    <a:pt x="1092148" y="4412"/>
                    <a:pt x="1014533" y="30852"/>
                    <a:pt x="960462" y="53640"/>
                  </a:cubicBezTo>
                  <a:cubicBezTo>
                    <a:pt x="885023" y="76669"/>
                    <a:pt x="699164" y="31523"/>
                    <a:pt x="578258" y="67539"/>
                  </a:cubicBezTo>
                  <a:cubicBezTo>
                    <a:pt x="522371" y="105674"/>
                    <a:pt x="583400" y="195754"/>
                    <a:pt x="663914" y="201424"/>
                  </a:cubicBezTo>
                  <a:cubicBezTo>
                    <a:pt x="732362" y="220350"/>
                    <a:pt x="823543" y="210059"/>
                    <a:pt x="903358" y="214376"/>
                  </a:cubicBezTo>
                  <a:cubicBezTo>
                    <a:pt x="837503" y="263592"/>
                    <a:pt x="709944" y="241385"/>
                    <a:pt x="613237" y="254890"/>
                  </a:cubicBezTo>
                  <a:cubicBezTo>
                    <a:pt x="475428" y="211118"/>
                    <a:pt x="381461" y="185202"/>
                    <a:pt x="243651" y="157663"/>
                  </a:cubicBezTo>
                  <a:cubicBezTo>
                    <a:pt x="112912" y="138782"/>
                    <a:pt x="-11332" y="149119"/>
                    <a:pt x="824" y="238995"/>
                  </a:cubicBezTo>
                  <a:lnTo>
                    <a:pt x="134721" y="266557"/>
                  </a:lnTo>
                  <a:cubicBezTo>
                    <a:pt x="87010" y="285991"/>
                    <a:pt x="50666" y="352499"/>
                    <a:pt x="92265" y="358947"/>
                  </a:cubicBezTo>
                  <a:cubicBezTo>
                    <a:pt x="332724" y="387106"/>
                    <a:pt x="516350" y="437991"/>
                    <a:pt x="747066" y="482382"/>
                  </a:cubicBezTo>
                  <a:cubicBezTo>
                    <a:pt x="791157" y="500531"/>
                    <a:pt x="877467" y="539782"/>
                    <a:pt x="916687" y="546568"/>
                  </a:cubicBezTo>
                  <a:cubicBezTo>
                    <a:pt x="1035461" y="554301"/>
                    <a:pt x="1249579" y="471380"/>
                    <a:pt x="1427240" y="497938"/>
                  </a:cubicBezTo>
                  <a:cubicBezTo>
                    <a:pt x="1520129" y="506348"/>
                    <a:pt x="1578092" y="517355"/>
                    <a:pt x="1639677" y="543102"/>
                  </a:cubicBezTo>
                  <a:lnTo>
                    <a:pt x="1646346" y="546229"/>
                  </a:lnTo>
                  <a:lnTo>
                    <a:pt x="1646346" y="152289"/>
                  </a:lnTo>
                  <a:lnTo>
                    <a:pt x="1634707" y="146478"/>
                  </a:lnTo>
                  <a:cubicBezTo>
                    <a:pt x="1595231" y="126128"/>
                    <a:pt x="1555552" y="105068"/>
                    <a:pt x="1513843" y="82486"/>
                  </a:cubicBezTo>
                  <a:cubicBezTo>
                    <a:pt x="1392384" y="15183"/>
                    <a:pt x="1281074" y="-3423"/>
                    <a:pt x="1186611" y="495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D1F89D6-35D0-4CE7-ACC5-01FB72B434CD}"/>
                </a:ext>
              </a:extLst>
            </p:cNvPr>
            <p:cNvSpPr/>
            <p:nvPr/>
          </p:nvSpPr>
          <p:spPr>
            <a:xfrm flipH="1">
              <a:off x="9182316" y="4025945"/>
              <a:ext cx="1420263" cy="2246390"/>
            </a:xfrm>
            <a:custGeom>
              <a:avLst/>
              <a:gdLst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392657 w 912430"/>
                <a:gd name="connsiteY96" fmla="*/ 69849 h 1443165"/>
                <a:gd name="connsiteX97" fmla="*/ 342779 w 912430"/>
                <a:gd name="connsiteY97" fmla="*/ 75258 h 1443165"/>
                <a:gd name="connsiteX98" fmla="*/ 257539 w 912430"/>
                <a:gd name="connsiteY98" fmla="*/ 26825 h 1443165"/>
                <a:gd name="connsiteX99" fmla="*/ 294642 w 912430"/>
                <a:gd name="connsiteY99" fmla="*/ 13973 h 1443165"/>
                <a:gd name="connsiteX100" fmla="*/ 346867 w 912430"/>
                <a:gd name="connsiteY100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392657 w 912430"/>
                <a:gd name="connsiteY96" fmla="*/ 69849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43703 w 912430"/>
                <a:gd name="connsiteY96" fmla="*/ 73385 h 1443165"/>
                <a:gd name="connsiteX97" fmla="*/ 392657 w 912430"/>
                <a:gd name="connsiteY97" fmla="*/ 69849 h 1443165"/>
                <a:gd name="connsiteX98" fmla="*/ 257539 w 912430"/>
                <a:gd name="connsiteY98" fmla="*/ 26825 h 1443165"/>
                <a:gd name="connsiteX99" fmla="*/ 294642 w 912430"/>
                <a:gd name="connsiteY99" fmla="*/ 13973 h 1443165"/>
                <a:gd name="connsiteX100" fmla="*/ 346867 w 912430"/>
                <a:gd name="connsiteY100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43703 w 912430"/>
                <a:gd name="connsiteY96" fmla="*/ 73385 h 1443165"/>
                <a:gd name="connsiteX97" fmla="*/ 392657 w 912430"/>
                <a:gd name="connsiteY97" fmla="*/ 69849 h 1443165"/>
                <a:gd name="connsiteX98" fmla="*/ 257539 w 912430"/>
                <a:gd name="connsiteY98" fmla="*/ 26825 h 1443165"/>
                <a:gd name="connsiteX99" fmla="*/ 294642 w 912430"/>
                <a:gd name="connsiteY99" fmla="*/ 13973 h 1443165"/>
                <a:gd name="connsiteX100" fmla="*/ 346867 w 912430"/>
                <a:gd name="connsiteY100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43703 w 912430"/>
                <a:gd name="connsiteY96" fmla="*/ 73385 h 1443165"/>
                <a:gd name="connsiteX97" fmla="*/ 392657 w 912430"/>
                <a:gd name="connsiteY97" fmla="*/ 69849 h 1443165"/>
                <a:gd name="connsiteX98" fmla="*/ 257539 w 912430"/>
                <a:gd name="connsiteY98" fmla="*/ 26825 h 1443165"/>
                <a:gd name="connsiteX99" fmla="*/ 294642 w 912430"/>
                <a:gd name="connsiteY99" fmla="*/ 13973 h 1443165"/>
                <a:gd name="connsiteX100" fmla="*/ 346867 w 912430"/>
                <a:gd name="connsiteY100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43703 w 912430"/>
                <a:gd name="connsiteY96" fmla="*/ 73385 h 1443165"/>
                <a:gd name="connsiteX97" fmla="*/ 392657 w 912430"/>
                <a:gd name="connsiteY97" fmla="*/ 69849 h 1443165"/>
                <a:gd name="connsiteX98" fmla="*/ 257539 w 912430"/>
                <a:gd name="connsiteY98" fmla="*/ 26825 h 1443165"/>
                <a:gd name="connsiteX99" fmla="*/ 294642 w 912430"/>
                <a:gd name="connsiteY99" fmla="*/ 13973 h 1443165"/>
                <a:gd name="connsiteX100" fmla="*/ 346867 w 912430"/>
                <a:gd name="connsiteY100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43703 w 912430"/>
                <a:gd name="connsiteY96" fmla="*/ 73385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59423 w 912430"/>
                <a:gd name="connsiteY96" fmla="*/ 57664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59423 w 912430"/>
                <a:gd name="connsiteY96" fmla="*/ 57664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00477 w 912430"/>
                <a:gd name="connsiteY87" fmla="*/ 354863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3078 w 912430"/>
                <a:gd name="connsiteY86" fmla="*/ 316568 h 1443165"/>
                <a:gd name="connsiteX87" fmla="*/ 124057 w 912430"/>
                <a:gd name="connsiteY87" fmla="*/ 255301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43559 w 912430"/>
                <a:gd name="connsiteY86" fmla="*/ 277267 h 1443165"/>
                <a:gd name="connsiteX87" fmla="*/ 124057 w 912430"/>
                <a:gd name="connsiteY87" fmla="*/ 255301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5699 w 912430"/>
                <a:gd name="connsiteY86" fmla="*/ 277267 h 1443165"/>
                <a:gd name="connsiteX87" fmla="*/ 124057 w 912430"/>
                <a:gd name="connsiteY87" fmla="*/ 255301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5699 w 912430"/>
                <a:gd name="connsiteY86" fmla="*/ 277267 h 1443165"/>
                <a:gd name="connsiteX87" fmla="*/ 124057 w 912430"/>
                <a:gd name="connsiteY87" fmla="*/ 255301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5699 w 912430"/>
                <a:gd name="connsiteY86" fmla="*/ 277267 h 1443165"/>
                <a:gd name="connsiteX87" fmla="*/ 113577 w 912430"/>
                <a:gd name="connsiteY87" fmla="*/ 255301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  <a:gd name="connsiteX0" fmla="*/ 411272 w 912430"/>
                <a:gd name="connsiteY0" fmla="*/ 746871 h 1443165"/>
                <a:gd name="connsiteX1" fmla="*/ 391938 w 912430"/>
                <a:gd name="connsiteY1" fmla="*/ 774784 h 1443165"/>
                <a:gd name="connsiteX2" fmla="*/ 428686 w 912430"/>
                <a:gd name="connsiteY2" fmla="*/ 772352 h 1443165"/>
                <a:gd name="connsiteX3" fmla="*/ 411272 w 912430"/>
                <a:gd name="connsiteY3" fmla="*/ 746871 h 1443165"/>
                <a:gd name="connsiteX4" fmla="*/ 242128 w 912430"/>
                <a:gd name="connsiteY4" fmla="*/ 701416 h 1443165"/>
                <a:gd name="connsiteX5" fmla="*/ 282461 w 912430"/>
                <a:gd name="connsiteY5" fmla="*/ 743157 h 1443165"/>
                <a:gd name="connsiteX6" fmla="*/ 242128 w 912430"/>
                <a:gd name="connsiteY6" fmla="*/ 701416 h 1443165"/>
                <a:gd name="connsiteX7" fmla="*/ 573886 w 912430"/>
                <a:gd name="connsiteY7" fmla="*/ 682849 h 1443165"/>
                <a:gd name="connsiteX8" fmla="*/ 533936 w 912430"/>
                <a:gd name="connsiteY8" fmla="*/ 702952 h 1443165"/>
                <a:gd name="connsiteX9" fmla="*/ 532016 w 912430"/>
                <a:gd name="connsiteY9" fmla="*/ 737652 h 1443165"/>
                <a:gd name="connsiteX10" fmla="*/ 573886 w 912430"/>
                <a:gd name="connsiteY10" fmla="*/ 682849 h 1443165"/>
                <a:gd name="connsiteX11" fmla="*/ 346867 w 912430"/>
                <a:gd name="connsiteY11" fmla="*/ 0 h 1443165"/>
                <a:gd name="connsiteX12" fmla="*/ 434576 w 912430"/>
                <a:gd name="connsiteY12" fmla="*/ 0 h 1443165"/>
                <a:gd name="connsiteX13" fmla="*/ 578879 w 912430"/>
                <a:gd name="connsiteY13" fmla="*/ 50833 h 1443165"/>
                <a:gd name="connsiteX14" fmla="*/ 755194 w 912430"/>
                <a:gd name="connsiteY14" fmla="*/ 406022 h 1443165"/>
                <a:gd name="connsiteX15" fmla="*/ 650199 w 912430"/>
                <a:gd name="connsiteY15" fmla="*/ 623054 h 1443165"/>
                <a:gd name="connsiteX16" fmla="*/ 642005 w 912430"/>
                <a:gd name="connsiteY16" fmla="*/ 651992 h 1443165"/>
                <a:gd name="connsiteX17" fmla="*/ 593861 w 912430"/>
                <a:gd name="connsiteY17" fmla="*/ 786820 h 1443165"/>
                <a:gd name="connsiteX18" fmla="*/ 723056 w 912430"/>
                <a:gd name="connsiteY18" fmla="*/ 1155326 h 1443165"/>
                <a:gd name="connsiteX19" fmla="*/ 847512 w 912430"/>
                <a:gd name="connsiteY19" fmla="*/ 1111663 h 1443165"/>
                <a:gd name="connsiteX20" fmla="*/ 858012 w 912430"/>
                <a:gd name="connsiteY20" fmla="*/ 1139192 h 1443165"/>
                <a:gd name="connsiteX21" fmla="*/ 784259 w 912430"/>
                <a:gd name="connsiteY21" fmla="*/ 1165953 h 1443165"/>
                <a:gd name="connsiteX22" fmla="*/ 791302 w 912430"/>
                <a:gd name="connsiteY22" fmla="*/ 1188744 h 1443165"/>
                <a:gd name="connsiteX23" fmla="*/ 853659 w 912430"/>
                <a:gd name="connsiteY23" fmla="*/ 1167746 h 1443165"/>
                <a:gd name="connsiteX24" fmla="*/ 863517 w 912430"/>
                <a:gd name="connsiteY24" fmla="*/ 1196428 h 1443165"/>
                <a:gd name="connsiteX25" fmla="*/ 802186 w 912430"/>
                <a:gd name="connsiteY25" fmla="*/ 1218962 h 1443165"/>
                <a:gd name="connsiteX26" fmla="*/ 809740 w 912430"/>
                <a:gd name="connsiteY26" fmla="*/ 1240090 h 1443165"/>
                <a:gd name="connsiteX27" fmla="*/ 884004 w 912430"/>
                <a:gd name="connsiteY27" fmla="*/ 1214994 h 1443165"/>
                <a:gd name="connsiteX28" fmla="*/ 894504 w 912430"/>
                <a:gd name="connsiteY28" fmla="*/ 1243547 h 1443165"/>
                <a:gd name="connsiteX29" fmla="*/ 820240 w 912430"/>
                <a:gd name="connsiteY29" fmla="*/ 1270692 h 1443165"/>
                <a:gd name="connsiteX30" fmla="*/ 828563 w 912430"/>
                <a:gd name="connsiteY30" fmla="*/ 1294380 h 1443165"/>
                <a:gd name="connsiteX31" fmla="*/ 901803 w 912430"/>
                <a:gd name="connsiteY31" fmla="*/ 1269539 h 1443165"/>
                <a:gd name="connsiteX32" fmla="*/ 912430 w 912430"/>
                <a:gd name="connsiteY32" fmla="*/ 1294508 h 1443165"/>
                <a:gd name="connsiteX33" fmla="*/ 721006 w 912430"/>
                <a:gd name="connsiteY33" fmla="*/ 1361730 h 1443165"/>
                <a:gd name="connsiteX34" fmla="*/ 655961 w 912430"/>
                <a:gd name="connsiteY34" fmla="*/ 1176068 h 1443165"/>
                <a:gd name="connsiteX35" fmla="*/ 534961 w 912430"/>
                <a:gd name="connsiteY35" fmla="*/ 830610 h 1443165"/>
                <a:gd name="connsiteX36" fmla="*/ 511402 w 912430"/>
                <a:gd name="connsiteY36" fmla="*/ 806923 h 1443165"/>
                <a:gd name="connsiteX37" fmla="*/ 473885 w 912430"/>
                <a:gd name="connsiteY37" fmla="*/ 825489 h 1443165"/>
                <a:gd name="connsiteX38" fmla="*/ 475165 w 912430"/>
                <a:gd name="connsiteY38" fmla="*/ 840854 h 1443165"/>
                <a:gd name="connsiteX39" fmla="*/ 613579 w 912430"/>
                <a:gd name="connsiteY39" fmla="*/ 1386954 h 1443165"/>
                <a:gd name="connsiteX40" fmla="*/ 612939 w 912430"/>
                <a:gd name="connsiteY40" fmla="*/ 1394252 h 1443165"/>
                <a:gd name="connsiteX41" fmla="*/ 422028 w 912430"/>
                <a:gd name="connsiteY41" fmla="*/ 1443165 h 1443165"/>
                <a:gd name="connsiteX42" fmla="*/ 433040 w 912430"/>
                <a:gd name="connsiteY42" fmla="*/ 1412562 h 1443165"/>
                <a:gd name="connsiteX43" fmla="*/ 487970 w 912430"/>
                <a:gd name="connsiteY43" fmla="*/ 1397197 h 1443165"/>
                <a:gd name="connsiteX44" fmla="*/ 482592 w 912430"/>
                <a:gd name="connsiteY44" fmla="*/ 1372997 h 1443165"/>
                <a:gd name="connsiteX45" fmla="*/ 405895 w 912430"/>
                <a:gd name="connsiteY45" fmla="*/ 1391692 h 1443165"/>
                <a:gd name="connsiteX46" fmla="*/ 398084 w 912430"/>
                <a:gd name="connsiteY46" fmla="*/ 1362242 h 1443165"/>
                <a:gd name="connsiteX47" fmla="*/ 472860 w 912430"/>
                <a:gd name="connsiteY47" fmla="*/ 1342267 h 1443165"/>
                <a:gd name="connsiteX48" fmla="*/ 469787 w 912430"/>
                <a:gd name="connsiteY48" fmla="*/ 1320244 h 1443165"/>
                <a:gd name="connsiteX49" fmla="*/ 405126 w 912430"/>
                <a:gd name="connsiteY49" fmla="*/ 1335225 h 1443165"/>
                <a:gd name="connsiteX50" fmla="*/ 396931 w 912430"/>
                <a:gd name="connsiteY50" fmla="*/ 1306415 h 1443165"/>
                <a:gd name="connsiteX51" fmla="*/ 442898 w 912430"/>
                <a:gd name="connsiteY51" fmla="*/ 1293868 h 1443165"/>
                <a:gd name="connsiteX52" fmla="*/ 452758 w 912430"/>
                <a:gd name="connsiteY52" fmla="*/ 1266210 h 1443165"/>
                <a:gd name="connsiteX53" fmla="*/ 379518 w 912430"/>
                <a:gd name="connsiteY53" fmla="*/ 1284392 h 1443165"/>
                <a:gd name="connsiteX54" fmla="*/ 371067 w 912430"/>
                <a:gd name="connsiteY54" fmla="*/ 1256095 h 1443165"/>
                <a:gd name="connsiteX55" fmla="*/ 475934 w 912430"/>
                <a:gd name="connsiteY55" fmla="*/ 1229590 h 1443165"/>
                <a:gd name="connsiteX56" fmla="*/ 494115 w 912430"/>
                <a:gd name="connsiteY56" fmla="*/ 1198988 h 1443165"/>
                <a:gd name="connsiteX57" fmla="*/ 408584 w 912430"/>
                <a:gd name="connsiteY57" fmla="*/ 862493 h 1443165"/>
                <a:gd name="connsiteX58" fmla="*/ 385920 w 912430"/>
                <a:gd name="connsiteY58" fmla="*/ 840341 h 1443165"/>
                <a:gd name="connsiteX59" fmla="*/ 334319 w 912430"/>
                <a:gd name="connsiteY59" fmla="*/ 819471 h 1443165"/>
                <a:gd name="connsiteX60" fmla="*/ 305893 w 912430"/>
                <a:gd name="connsiteY60" fmla="*/ 831251 h 1443165"/>
                <a:gd name="connsiteX61" fmla="*/ 255317 w 912430"/>
                <a:gd name="connsiteY61" fmla="*/ 1094890 h 1443165"/>
                <a:gd name="connsiteX62" fmla="*/ 198338 w 912430"/>
                <a:gd name="connsiteY62" fmla="*/ 1391563 h 1443165"/>
                <a:gd name="connsiteX63" fmla="*/ 83996 w 912430"/>
                <a:gd name="connsiteY63" fmla="*/ 1369924 h 1443165"/>
                <a:gd name="connsiteX64" fmla="*/ 0 w 912430"/>
                <a:gd name="connsiteY64" fmla="*/ 1355328 h 1443165"/>
                <a:gd name="connsiteX65" fmla="*/ 0 w 912430"/>
                <a:gd name="connsiteY65" fmla="*/ 1338554 h 1443165"/>
                <a:gd name="connsiteX66" fmla="*/ 18182 w 912430"/>
                <a:gd name="connsiteY66" fmla="*/ 1329079 h 1443165"/>
                <a:gd name="connsiteX67" fmla="*/ 81948 w 912430"/>
                <a:gd name="connsiteY67" fmla="*/ 1340603 h 1443165"/>
                <a:gd name="connsiteX68" fmla="*/ 86685 w 912430"/>
                <a:gd name="connsiteY68" fmla="*/ 1316146 h 1443165"/>
                <a:gd name="connsiteX69" fmla="*/ 10116 w 912430"/>
                <a:gd name="connsiteY69" fmla="*/ 1300781 h 1443165"/>
                <a:gd name="connsiteX70" fmla="*/ 15237 w 912430"/>
                <a:gd name="connsiteY70" fmla="*/ 1270820 h 1443165"/>
                <a:gd name="connsiteX71" fmla="*/ 92703 w 912430"/>
                <a:gd name="connsiteY71" fmla="*/ 1284520 h 1443165"/>
                <a:gd name="connsiteX72" fmla="*/ 97184 w 912430"/>
                <a:gd name="connsiteY72" fmla="*/ 1262881 h 1443165"/>
                <a:gd name="connsiteX73" fmla="*/ 32779 w 912430"/>
                <a:gd name="connsiteY73" fmla="*/ 1248796 h 1443165"/>
                <a:gd name="connsiteX74" fmla="*/ 39053 w 912430"/>
                <a:gd name="connsiteY74" fmla="*/ 1219603 h 1443165"/>
                <a:gd name="connsiteX75" fmla="*/ 103203 w 912430"/>
                <a:gd name="connsiteY75" fmla="*/ 1230742 h 1443165"/>
                <a:gd name="connsiteX76" fmla="*/ 107300 w 912430"/>
                <a:gd name="connsiteY76" fmla="*/ 1208207 h 1443165"/>
                <a:gd name="connsiteX77" fmla="*/ 30090 w 912430"/>
                <a:gd name="connsiteY77" fmla="*/ 1191562 h 1443165"/>
                <a:gd name="connsiteX78" fmla="*/ 36364 w 912430"/>
                <a:gd name="connsiteY78" fmla="*/ 1163264 h 1443165"/>
                <a:gd name="connsiteX79" fmla="*/ 165175 w 912430"/>
                <a:gd name="connsiteY79" fmla="*/ 1187720 h 1443165"/>
                <a:gd name="connsiteX80" fmla="*/ 175418 w 912430"/>
                <a:gd name="connsiteY80" fmla="*/ 1139705 h 1443165"/>
                <a:gd name="connsiteX81" fmla="*/ 236110 w 912430"/>
                <a:gd name="connsiteY81" fmla="*/ 823184 h 1443165"/>
                <a:gd name="connsiteX82" fmla="*/ 223946 w 912430"/>
                <a:gd name="connsiteY82" fmla="*/ 792710 h 1443165"/>
                <a:gd name="connsiteX83" fmla="*/ 172473 w 912430"/>
                <a:gd name="connsiteY83" fmla="*/ 674783 h 1443165"/>
                <a:gd name="connsiteX84" fmla="*/ 161206 w 912430"/>
                <a:gd name="connsiteY84" fmla="*/ 647766 h 1443165"/>
                <a:gd name="connsiteX85" fmla="*/ 29852 w 912430"/>
                <a:gd name="connsiteY85" fmla="*/ 405352 h 1443165"/>
                <a:gd name="connsiteX86" fmla="*/ 35699 w 912430"/>
                <a:gd name="connsiteY86" fmla="*/ 277267 h 1443165"/>
                <a:gd name="connsiteX87" fmla="*/ 113577 w 912430"/>
                <a:gd name="connsiteY87" fmla="*/ 255301 h 1443165"/>
                <a:gd name="connsiteX88" fmla="*/ 97621 w 912430"/>
                <a:gd name="connsiteY88" fmla="*/ 384849 h 1443165"/>
                <a:gd name="connsiteX89" fmla="*/ 210374 w 912430"/>
                <a:gd name="connsiteY89" fmla="*/ 597445 h 1443165"/>
                <a:gd name="connsiteX90" fmla="*/ 346867 w 912430"/>
                <a:gd name="connsiteY90" fmla="*/ 574910 h 1443165"/>
                <a:gd name="connsiteX91" fmla="*/ 416522 w 912430"/>
                <a:gd name="connsiteY91" fmla="*/ 589763 h 1443165"/>
                <a:gd name="connsiteX92" fmla="*/ 444307 w 912430"/>
                <a:gd name="connsiteY92" fmla="*/ 580800 h 1443165"/>
                <a:gd name="connsiteX93" fmla="*/ 579904 w 912430"/>
                <a:gd name="connsiteY93" fmla="*/ 571325 h 1443165"/>
                <a:gd name="connsiteX94" fmla="*/ 606024 w 912430"/>
                <a:gd name="connsiteY94" fmla="*/ 567355 h 1443165"/>
                <a:gd name="connsiteX95" fmla="*/ 680417 w 912430"/>
                <a:gd name="connsiteY95" fmla="*/ 305253 h 1443165"/>
                <a:gd name="connsiteX96" fmla="*/ 417503 w 912430"/>
                <a:gd name="connsiteY96" fmla="*/ 39323 h 1443165"/>
                <a:gd name="connsiteX97" fmla="*/ 257539 w 912430"/>
                <a:gd name="connsiteY97" fmla="*/ 26825 h 1443165"/>
                <a:gd name="connsiteX98" fmla="*/ 294642 w 912430"/>
                <a:gd name="connsiteY98" fmla="*/ 13973 h 1443165"/>
                <a:gd name="connsiteX99" fmla="*/ 346867 w 912430"/>
                <a:gd name="connsiteY99" fmla="*/ 0 h 144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2430" h="1443165">
                  <a:moveTo>
                    <a:pt x="411272" y="746871"/>
                  </a:moveTo>
                  <a:cubicBezTo>
                    <a:pt x="405382" y="755577"/>
                    <a:pt x="400005" y="763260"/>
                    <a:pt x="391938" y="774784"/>
                  </a:cubicBezTo>
                  <a:lnTo>
                    <a:pt x="428686" y="772352"/>
                  </a:lnTo>
                  <a:lnTo>
                    <a:pt x="411272" y="746871"/>
                  </a:lnTo>
                  <a:close/>
                  <a:moveTo>
                    <a:pt x="242128" y="701416"/>
                  </a:moveTo>
                  <a:cubicBezTo>
                    <a:pt x="245841" y="727024"/>
                    <a:pt x="258390" y="740085"/>
                    <a:pt x="282461" y="743157"/>
                  </a:cubicBezTo>
                  <a:cubicBezTo>
                    <a:pt x="278620" y="709355"/>
                    <a:pt x="278620" y="709355"/>
                    <a:pt x="242128" y="701416"/>
                  </a:cubicBezTo>
                  <a:close/>
                  <a:moveTo>
                    <a:pt x="573886" y="682849"/>
                  </a:moveTo>
                  <a:lnTo>
                    <a:pt x="533936" y="702952"/>
                  </a:lnTo>
                  <a:cubicBezTo>
                    <a:pt x="533424" y="714348"/>
                    <a:pt x="532784" y="725103"/>
                    <a:pt x="532016" y="737652"/>
                  </a:cubicBezTo>
                  <a:cubicBezTo>
                    <a:pt x="563514" y="730225"/>
                    <a:pt x="579648" y="708586"/>
                    <a:pt x="573886" y="682849"/>
                  </a:cubicBezTo>
                  <a:close/>
                  <a:moveTo>
                    <a:pt x="346867" y="0"/>
                  </a:moveTo>
                  <a:lnTo>
                    <a:pt x="434576" y="0"/>
                  </a:lnTo>
                  <a:cubicBezTo>
                    <a:pt x="485152" y="9987"/>
                    <a:pt x="534833" y="22792"/>
                    <a:pt x="578879" y="50833"/>
                  </a:cubicBezTo>
                  <a:cubicBezTo>
                    <a:pt x="708970" y="133804"/>
                    <a:pt x="768255" y="253396"/>
                    <a:pt x="755194" y="406022"/>
                  </a:cubicBezTo>
                  <a:cubicBezTo>
                    <a:pt x="747895" y="490146"/>
                    <a:pt x="710379" y="563002"/>
                    <a:pt x="650199" y="623054"/>
                  </a:cubicBezTo>
                  <a:cubicBezTo>
                    <a:pt x="641364" y="631889"/>
                    <a:pt x="638547" y="639060"/>
                    <a:pt x="642005" y="651992"/>
                  </a:cubicBezTo>
                  <a:cubicBezTo>
                    <a:pt x="655193" y="700647"/>
                    <a:pt x="639828" y="742133"/>
                    <a:pt x="593861" y="786820"/>
                  </a:cubicBezTo>
                  <a:lnTo>
                    <a:pt x="723056" y="1155326"/>
                  </a:lnTo>
                  <a:lnTo>
                    <a:pt x="847512" y="1111663"/>
                  </a:lnTo>
                  <a:cubicBezTo>
                    <a:pt x="851097" y="1121011"/>
                    <a:pt x="854171" y="1129205"/>
                    <a:pt x="858012" y="1139192"/>
                  </a:cubicBezTo>
                  <a:lnTo>
                    <a:pt x="784259" y="1165953"/>
                  </a:lnTo>
                  <a:cubicBezTo>
                    <a:pt x="786692" y="1174020"/>
                    <a:pt x="788741" y="1180422"/>
                    <a:pt x="791302" y="1188744"/>
                  </a:cubicBezTo>
                  <a:lnTo>
                    <a:pt x="853659" y="1167746"/>
                  </a:lnTo>
                  <a:cubicBezTo>
                    <a:pt x="856987" y="1177349"/>
                    <a:pt x="860061" y="1186184"/>
                    <a:pt x="863517" y="1196428"/>
                  </a:cubicBezTo>
                  <a:lnTo>
                    <a:pt x="802186" y="1218962"/>
                  </a:lnTo>
                  <a:cubicBezTo>
                    <a:pt x="804746" y="1226005"/>
                    <a:pt x="806923" y="1232151"/>
                    <a:pt x="809740" y="1240090"/>
                  </a:cubicBezTo>
                  <a:lnTo>
                    <a:pt x="884004" y="1214994"/>
                  </a:lnTo>
                  <a:cubicBezTo>
                    <a:pt x="887590" y="1224852"/>
                    <a:pt x="890791" y="1233560"/>
                    <a:pt x="894504" y="1243547"/>
                  </a:cubicBezTo>
                  <a:lnTo>
                    <a:pt x="820240" y="1270692"/>
                  </a:lnTo>
                  <a:cubicBezTo>
                    <a:pt x="822929" y="1278247"/>
                    <a:pt x="825361" y="1285160"/>
                    <a:pt x="828563" y="1294380"/>
                  </a:cubicBezTo>
                  <a:lnTo>
                    <a:pt x="901803" y="1269539"/>
                  </a:lnTo>
                  <a:cubicBezTo>
                    <a:pt x="905259" y="1277734"/>
                    <a:pt x="908589" y="1285545"/>
                    <a:pt x="912430" y="1294508"/>
                  </a:cubicBezTo>
                  <a:lnTo>
                    <a:pt x="721006" y="1361730"/>
                  </a:lnTo>
                  <a:lnTo>
                    <a:pt x="655961" y="1176068"/>
                  </a:lnTo>
                  <a:lnTo>
                    <a:pt x="534961" y="830610"/>
                  </a:lnTo>
                  <a:cubicBezTo>
                    <a:pt x="530864" y="818830"/>
                    <a:pt x="528431" y="808331"/>
                    <a:pt x="511402" y="806923"/>
                  </a:cubicBezTo>
                  <a:cubicBezTo>
                    <a:pt x="493731" y="805514"/>
                    <a:pt x="484769" y="816782"/>
                    <a:pt x="473885" y="825489"/>
                  </a:cubicBezTo>
                  <a:cubicBezTo>
                    <a:pt x="471580" y="827282"/>
                    <a:pt x="473885" y="835732"/>
                    <a:pt x="475165" y="840854"/>
                  </a:cubicBezTo>
                  <a:lnTo>
                    <a:pt x="613579" y="1386954"/>
                  </a:lnTo>
                  <a:cubicBezTo>
                    <a:pt x="613835" y="1388234"/>
                    <a:pt x="613323" y="1389643"/>
                    <a:pt x="612939" y="1394252"/>
                  </a:cubicBezTo>
                  <a:lnTo>
                    <a:pt x="422028" y="1443165"/>
                  </a:lnTo>
                  <a:cubicBezTo>
                    <a:pt x="409096" y="1419349"/>
                    <a:pt x="409223" y="1419093"/>
                    <a:pt x="433040" y="1412562"/>
                  </a:cubicBezTo>
                  <a:lnTo>
                    <a:pt x="487970" y="1397197"/>
                  </a:lnTo>
                  <a:cubicBezTo>
                    <a:pt x="486049" y="1388619"/>
                    <a:pt x="484384" y="1381448"/>
                    <a:pt x="482592" y="1372997"/>
                  </a:cubicBezTo>
                  <a:lnTo>
                    <a:pt x="405895" y="1391692"/>
                  </a:lnTo>
                  <a:cubicBezTo>
                    <a:pt x="403206" y="1381705"/>
                    <a:pt x="400901" y="1372613"/>
                    <a:pt x="398084" y="1362242"/>
                  </a:cubicBezTo>
                  <a:lnTo>
                    <a:pt x="472860" y="1342267"/>
                  </a:lnTo>
                  <a:cubicBezTo>
                    <a:pt x="471964" y="1335481"/>
                    <a:pt x="471068" y="1329079"/>
                    <a:pt x="469787" y="1320244"/>
                  </a:cubicBezTo>
                  <a:lnTo>
                    <a:pt x="405126" y="1335225"/>
                  </a:lnTo>
                  <a:cubicBezTo>
                    <a:pt x="402309" y="1325366"/>
                    <a:pt x="399876" y="1317043"/>
                    <a:pt x="396931" y="1306415"/>
                  </a:cubicBezTo>
                  <a:cubicBezTo>
                    <a:pt x="412553" y="1302062"/>
                    <a:pt x="427406" y="1296044"/>
                    <a:pt x="442898" y="1293868"/>
                  </a:cubicBezTo>
                  <a:cubicBezTo>
                    <a:pt x="464282" y="1291050"/>
                    <a:pt x="462489" y="1281575"/>
                    <a:pt x="452758" y="1266210"/>
                  </a:cubicBezTo>
                  <a:lnTo>
                    <a:pt x="379518" y="1284392"/>
                  </a:lnTo>
                  <a:cubicBezTo>
                    <a:pt x="376829" y="1275302"/>
                    <a:pt x="374396" y="1267106"/>
                    <a:pt x="371067" y="1256095"/>
                  </a:cubicBezTo>
                  <a:cubicBezTo>
                    <a:pt x="406663" y="1247004"/>
                    <a:pt x="440978" y="1237145"/>
                    <a:pt x="475934" y="1229590"/>
                  </a:cubicBezTo>
                  <a:cubicBezTo>
                    <a:pt x="495012" y="1225493"/>
                    <a:pt x="499493" y="1219218"/>
                    <a:pt x="494115" y="1198988"/>
                  </a:cubicBezTo>
                  <a:cubicBezTo>
                    <a:pt x="464410" y="1087079"/>
                    <a:pt x="436369" y="974786"/>
                    <a:pt x="408584" y="862493"/>
                  </a:cubicBezTo>
                  <a:cubicBezTo>
                    <a:pt x="405254" y="849177"/>
                    <a:pt x="399364" y="843799"/>
                    <a:pt x="385920" y="840341"/>
                  </a:cubicBezTo>
                  <a:cubicBezTo>
                    <a:pt x="368122" y="835861"/>
                    <a:pt x="350965" y="827538"/>
                    <a:pt x="334319" y="819471"/>
                  </a:cubicBezTo>
                  <a:cubicBezTo>
                    <a:pt x="317802" y="811404"/>
                    <a:pt x="309350" y="813709"/>
                    <a:pt x="305893" y="831251"/>
                  </a:cubicBezTo>
                  <a:cubicBezTo>
                    <a:pt x="288864" y="919088"/>
                    <a:pt x="272218" y="1007052"/>
                    <a:pt x="255317" y="1094890"/>
                  </a:cubicBezTo>
                  <a:lnTo>
                    <a:pt x="198338" y="1391563"/>
                  </a:lnTo>
                  <a:lnTo>
                    <a:pt x="83996" y="1369924"/>
                  </a:lnTo>
                  <a:lnTo>
                    <a:pt x="0" y="1355328"/>
                  </a:lnTo>
                  <a:lnTo>
                    <a:pt x="0" y="1338554"/>
                  </a:lnTo>
                  <a:cubicBezTo>
                    <a:pt x="3201" y="1329847"/>
                    <a:pt x="7427" y="1326262"/>
                    <a:pt x="18182" y="1329079"/>
                  </a:cubicBezTo>
                  <a:cubicBezTo>
                    <a:pt x="38669" y="1334329"/>
                    <a:pt x="59924" y="1336762"/>
                    <a:pt x="81948" y="1340603"/>
                  </a:cubicBezTo>
                  <a:cubicBezTo>
                    <a:pt x="83740" y="1331128"/>
                    <a:pt x="85148" y="1324086"/>
                    <a:pt x="86685" y="1316146"/>
                  </a:cubicBezTo>
                  <a:lnTo>
                    <a:pt x="10116" y="1300781"/>
                  </a:lnTo>
                  <a:cubicBezTo>
                    <a:pt x="11908" y="1290026"/>
                    <a:pt x="13445" y="1281319"/>
                    <a:pt x="15237" y="1270820"/>
                  </a:cubicBezTo>
                  <a:lnTo>
                    <a:pt x="92703" y="1284520"/>
                  </a:lnTo>
                  <a:cubicBezTo>
                    <a:pt x="94368" y="1276710"/>
                    <a:pt x="95648" y="1270308"/>
                    <a:pt x="97184" y="1262881"/>
                  </a:cubicBezTo>
                  <a:lnTo>
                    <a:pt x="32779" y="1248796"/>
                  </a:lnTo>
                  <a:cubicBezTo>
                    <a:pt x="34956" y="1238682"/>
                    <a:pt x="36876" y="1229590"/>
                    <a:pt x="39053" y="1219603"/>
                  </a:cubicBezTo>
                  <a:lnTo>
                    <a:pt x="103203" y="1230742"/>
                  </a:lnTo>
                  <a:cubicBezTo>
                    <a:pt x="104482" y="1222804"/>
                    <a:pt x="105763" y="1216402"/>
                    <a:pt x="107300" y="1208207"/>
                  </a:cubicBezTo>
                  <a:lnTo>
                    <a:pt x="30090" y="1191562"/>
                  </a:lnTo>
                  <a:cubicBezTo>
                    <a:pt x="32395" y="1180934"/>
                    <a:pt x="34316" y="1172484"/>
                    <a:pt x="36364" y="1163264"/>
                  </a:cubicBezTo>
                  <a:lnTo>
                    <a:pt x="165175" y="1187720"/>
                  </a:lnTo>
                  <a:cubicBezTo>
                    <a:pt x="168888" y="1170691"/>
                    <a:pt x="172473" y="1155198"/>
                    <a:pt x="175418" y="1139705"/>
                  </a:cubicBezTo>
                  <a:cubicBezTo>
                    <a:pt x="195521" y="1034197"/>
                    <a:pt x="215111" y="928563"/>
                    <a:pt x="236110" y="823184"/>
                  </a:cubicBezTo>
                  <a:cubicBezTo>
                    <a:pt x="239184" y="808075"/>
                    <a:pt x="235726" y="801289"/>
                    <a:pt x="223946" y="792710"/>
                  </a:cubicBezTo>
                  <a:cubicBezTo>
                    <a:pt x="183997" y="763773"/>
                    <a:pt x="166711" y="723311"/>
                    <a:pt x="172473" y="674783"/>
                  </a:cubicBezTo>
                  <a:cubicBezTo>
                    <a:pt x="174138" y="661082"/>
                    <a:pt x="170297" y="655577"/>
                    <a:pt x="161206" y="647766"/>
                  </a:cubicBezTo>
                  <a:cubicBezTo>
                    <a:pt x="83516" y="579871"/>
                    <a:pt x="38525" y="499157"/>
                    <a:pt x="29852" y="405352"/>
                  </a:cubicBezTo>
                  <a:cubicBezTo>
                    <a:pt x="31801" y="362657"/>
                    <a:pt x="28510" y="319962"/>
                    <a:pt x="35699" y="277267"/>
                  </a:cubicBezTo>
                  <a:lnTo>
                    <a:pt x="113577" y="255301"/>
                  </a:lnTo>
                  <a:cubicBezTo>
                    <a:pt x="97777" y="306344"/>
                    <a:pt x="102940" y="341666"/>
                    <a:pt x="97621" y="384849"/>
                  </a:cubicBezTo>
                  <a:cubicBezTo>
                    <a:pt x="101498" y="466770"/>
                    <a:pt x="140847" y="537906"/>
                    <a:pt x="210374" y="597445"/>
                  </a:cubicBezTo>
                  <a:cubicBezTo>
                    <a:pt x="252244" y="562618"/>
                    <a:pt x="298595" y="551607"/>
                    <a:pt x="346867" y="574910"/>
                  </a:cubicBezTo>
                  <a:cubicBezTo>
                    <a:pt x="370043" y="586050"/>
                    <a:pt x="391426" y="593861"/>
                    <a:pt x="416522" y="589763"/>
                  </a:cubicBezTo>
                  <a:cubicBezTo>
                    <a:pt x="426125" y="588227"/>
                    <a:pt x="436625" y="586050"/>
                    <a:pt x="444307" y="580800"/>
                  </a:cubicBezTo>
                  <a:cubicBezTo>
                    <a:pt x="487970" y="551094"/>
                    <a:pt x="533168" y="546741"/>
                    <a:pt x="579904" y="571325"/>
                  </a:cubicBezTo>
                  <a:cubicBezTo>
                    <a:pt x="591428" y="577343"/>
                    <a:pt x="597446" y="576831"/>
                    <a:pt x="606024" y="567355"/>
                  </a:cubicBezTo>
                  <a:cubicBezTo>
                    <a:pt x="674399" y="492195"/>
                    <a:pt x="711837" y="393258"/>
                    <a:pt x="680417" y="305253"/>
                  </a:cubicBezTo>
                  <a:cubicBezTo>
                    <a:pt x="648997" y="217248"/>
                    <a:pt x="604326" y="78557"/>
                    <a:pt x="417503" y="39323"/>
                  </a:cubicBezTo>
                  <a:cubicBezTo>
                    <a:pt x="336543" y="13879"/>
                    <a:pt x="282383" y="36727"/>
                    <a:pt x="257539" y="26825"/>
                  </a:cubicBezTo>
                  <a:lnTo>
                    <a:pt x="294642" y="13973"/>
                  </a:lnTo>
                  <a:cubicBezTo>
                    <a:pt x="312008" y="9251"/>
                    <a:pt x="329645" y="5122"/>
                    <a:pt x="346867" y="0"/>
                  </a:cubicBezTo>
                  <a:close/>
                </a:path>
              </a:pathLst>
            </a:custGeom>
            <a:solidFill>
              <a:schemeClr val="accent3"/>
            </a:solidFill>
            <a:ln w="15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6641646-788F-49B4-81C4-C882F7E34158}"/>
                </a:ext>
              </a:extLst>
            </p:cNvPr>
            <p:cNvGrpSpPr/>
            <p:nvPr/>
          </p:nvGrpSpPr>
          <p:grpSpPr>
            <a:xfrm>
              <a:off x="11727126" y="3733951"/>
              <a:ext cx="769706" cy="1075202"/>
              <a:chOff x="5250372" y="3320009"/>
              <a:chExt cx="455073" cy="635907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05D6910-4797-4CE0-8057-6F02A54D38AA}"/>
                  </a:ext>
                </a:extLst>
              </p:cNvPr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4561718-85A3-49E2-AF0A-C0B77B2FA247}"/>
                  </a:ext>
                </a:extLst>
              </p:cNvPr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512FA07-E828-44CE-86E4-5BD7DF01F1FE}"/>
                  </a:ext>
                </a:extLst>
              </p:cNvPr>
              <p:cNvSpPr/>
              <p:nvPr/>
            </p:nvSpPr>
            <p:spPr>
              <a:xfrm flipH="1">
                <a:off x="5493228" y="3320009"/>
                <a:ext cx="212217" cy="6359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07F448A-6978-4827-8C73-A5226B604D21}"/>
              </a:ext>
            </a:extLst>
          </p:cNvPr>
          <p:cNvSpPr/>
          <p:nvPr/>
        </p:nvSpPr>
        <p:spPr>
          <a:xfrm>
            <a:off x="5797326" y="3721853"/>
            <a:ext cx="1417917" cy="682036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accent3"/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208E17A-E8C6-43C9-9613-FEBF3177B092}"/>
              </a:ext>
            </a:extLst>
          </p:cNvPr>
          <p:cNvGrpSpPr/>
          <p:nvPr/>
        </p:nvGrpSpPr>
        <p:grpSpPr>
          <a:xfrm>
            <a:off x="5775307" y="1373992"/>
            <a:ext cx="1554498" cy="956161"/>
            <a:chOff x="6964855" y="3758531"/>
            <a:chExt cx="2272754" cy="1397955"/>
          </a:xfrm>
          <a:solidFill>
            <a:schemeClr val="accent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9A3E3A1-C5A2-4DFA-958C-737B66368388}"/>
                </a:ext>
              </a:extLst>
            </p:cNvPr>
            <p:cNvSpPr/>
            <p:nvPr/>
          </p:nvSpPr>
          <p:spPr>
            <a:xfrm>
              <a:off x="6964855" y="4245589"/>
              <a:ext cx="1226318" cy="910897"/>
            </a:xfrm>
            <a:custGeom>
              <a:avLst/>
              <a:gdLst>
                <a:gd name="connsiteX0" fmla="*/ 0 w 1226318"/>
                <a:gd name="connsiteY0" fmla="*/ 728111 h 910897"/>
                <a:gd name="connsiteX1" fmla="*/ 192047 w 1226318"/>
                <a:gd name="connsiteY1" fmla="*/ 854647 h 910897"/>
                <a:gd name="connsiteX2" fmla="*/ 231533 w 1226318"/>
                <a:gd name="connsiteY2" fmla="*/ 857339 h 910897"/>
                <a:gd name="connsiteX3" fmla="*/ 389479 w 1226318"/>
                <a:gd name="connsiteY3" fmla="*/ 780161 h 910897"/>
                <a:gd name="connsiteX4" fmla="*/ 378711 w 1226318"/>
                <a:gd name="connsiteY4" fmla="*/ 829070 h 910897"/>
                <a:gd name="connsiteX5" fmla="*/ 336981 w 1226318"/>
                <a:gd name="connsiteY5" fmla="*/ 843429 h 910897"/>
                <a:gd name="connsiteX6" fmla="*/ 310956 w 1226318"/>
                <a:gd name="connsiteY6" fmla="*/ 829070 h 910897"/>
                <a:gd name="connsiteX7" fmla="*/ 288071 w 1226318"/>
                <a:gd name="connsiteY7" fmla="*/ 839391 h 910897"/>
                <a:gd name="connsiteX8" fmla="*/ 250828 w 1226318"/>
                <a:gd name="connsiteY8" fmla="*/ 881120 h 910897"/>
                <a:gd name="connsiteX9" fmla="*/ 197880 w 1226318"/>
                <a:gd name="connsiteY9" fmla="*/ 893236 h 910897"/>
                <a:gd name="connsiteX10" fmla="*/ 170958 w 1226318"/>
                <a:gd name="connsiteY10" fmla="*/ 873044 h 910897"/>
                <a:gd name="connsiteX11" fmla="*/ 34999 w 1226318"/>
                <a:gd name="connsiteY11" fmla="*/ 780161 h 910897"/>
                <a:gd name="connsiteX12" fmla="*/ 0 w 1226318"/>
                <a:gd name="connsiteY12" fmla="*/ 737983 h 910897"/>
                <a:gd name="connsiteX13" fmla="*/ 0 w 1226318"/>
                <a:gd name="connsiteY13" fmla="*/ 728111 h 910897"/>
                <a:gd name="connsiteX14" fmla="*/ 26922 w 1226318"/>
                <a:gd name="connsiteY14" fmla="*/ 483566 h 910897"/>
                <a:gd name="connsiteX15" fmla="*/ 147624 w 1226318"/>
                <a:gd name="connsiteY15" fmla="*/ 561192 h 910897"/>
                <a:gd name="connsiteX16" fmla="*/ 201021 w 1226318"/>
                <a:gd name="connsiteY16" fmla="*/ 660358 h 910897"/>
                <a:gd name="connsiteX17" fmla="*/ 200123 w 1226318"/>
                <a:gd name="connsiteY17" fmla="*/ 806637 h 910897"/>
                <a:gd name="connsiteX18" fmla="*/ 34550 w 1226318"/>
                <a:gd name="connsiteY18" fmla="*/ 701190 h 910897"/>
                <a:gd name="connsiteX19" fmla="*/ 27371 w 1226318"/>
                <a:gd name="connsiteY19" fmla="*/ 687280 h 910897"/>
                <a:gd name="connsiteX20" fmla="*/ 26922 w 1226318"/>
                <a:gd name="connsiteY20" fmla="*/ 483566 h 910897"/>
                <a:gd name="connsiteX21" fmla="*/ 1196705 w 1226318"/>
                <a:gd name="connsiteY21" fmla="*/ 380363 h 910897"/>
                <a:gd name="connsiteX22" fmla="*/ 1200294 w 1226318"/>
                <a:gd name="connsiteY22" fmla="*/ 383055 h 910897"/>
                <a:gd name="connsiteX23" fmla="*/ 1185935 w 1226318"/>
                <a:gd name="connsiteY23" fmla="*/ 403247 h 910897"/>
                <a:gd name="connsiteX24" fmla="*/ 1141065 w 1226318"/>
                <a:gd name="connsiteY24" fmla="*/ 466964 h 910897"/>
                <a:gd name="connsiteX25" fmla="*/ 1085874 w 1226318"/>
                <a:gd name="connsiteY25" fmla="*/ 475489 h 910897"/>
                <a:gd name="connsiteX26" fmla="*/ 1051323 w 1226318"/>
                <a:gd name="connsiteY26" fmla="*/ 486259 h 910897"/>
                <a:gd name="connsiteX27" fmla="*/ 974145 w 1226318"/>
                <a:gd name="connsiteY27" fmla="*/ 516323 h 910897"/>
                <a:gd name="connsiteX28" fmla="*/ 947672 w 1226318"/>
                <a:gd name="connsiteY28" fmla="*/ 521707 h 910897"/>
                <a:gd name="connsiteX29" fmla="*/ 437939 w 1226318"/>
                <a:gd name="connsiteY29" fmla="*/ 763112 h 910897"/>
                <a:gd name="connsiteX30" fmla="*/ 407876 w 1226318"/>
                <a:gd name="connsiteY30" fmla="*/ 777022 h 910897"/>
                <a:gd name="connsiteX31" fmla="*/ 404735 w 1226318"/>
                <a:gd name="connsiteY31" fmla="*/ 772535 h 910897"/>
                <a:gd name="connsiteX32" fmla="*/ 1196705 w 1226318"/>
                <a:gd name="connsiteY32" fmla="*/ 380363 h 910897"/>
                <a:gd name="connsiteX33" fmla="*/ 662853 w 1226318"/>
                <a:gd name="connsiteY33" fmla="*/ 375259 h 910897"/>
                <a:gd name="connsiteX34" fmla="*/ 671715 w 1226318"/>
                <a:gd name="connsiteY34" fmla="*/ 375427 h 910897"/>
                <a:gd name="connsiteX35" fmla="*/ 671267 w 1226318"/>
                <a:gd name="connsiteY35" fmla="*/ 583629 h 910897"/>
                <a:gd name="connsiteX36" fmla="*/ 661844 w 1226318"/>
                <a:gd name="connsiteY36" fmla="*/ 597539 h 910897"/>
                <a:gd name="connsiteX37" fmla="*/ 214033 w 1226318"/>
                <a:gd name="connsiteY37" fmla="*/ 809329 h 910897"/>
                <a:gd name="connsiteX38" fmla="*/ 214033 w 1226318"/>
                <a:gd name="connsiteY38" fmla="*/ 766702 h 910897"/>
                <a:gd name="connsiteX39" fmla="*/ 214482 w 1226318"/>
                <a:gd name="connsiteY39" fmla="*/ 614141 h 910897"/>
                <a:gd name="connsiteX40" fmla="*/ 224802 w 1226318"/>
                <a:gd name="connsiteY40" fmla="*/ 593052 h 910897"/>
                <a:gd name="connsiteX41" fmla="*/ 660049 w 1226318"/>
                <a:gd name="connsiteY41" fmla="*/ 375427 h 910897"/>
                <a:gd name="connsiteX42" fmla="*/ 662853 w 1226318"/>
                <a:gd name="connsiteY42" fmla="*/ 375259 h 910897"/>
                <a:gd name="connsiteX43" fmla="*/ 1223177 w 1226318"/>
                <a:gd name="connsiteY43" fmla="*/ 340428 h 910897"/>
                <a:gd name="connsiteX44" fmla="*/ 1226318 w 1226318"/>
                <a:gd name="connsiteY44" fmla="*/ 348505 h 910897"/>
                <a:gd name="connsiteX45" fmla="*/ 800046 w 1226318"/>
                <a:gd name="connsiteY45" fmla="*/ 558501 h 910897"/>
                <a:gd name="connsiteX46" fmla="*/ 232879 w 1226318"/>
                <a:gd name="connsiteY46" fmla="*/ 838495 h 910897"/>
                <a:gd name="connsiteX47" fmla="*/ 195636 w 1226318"/>
                <a:gd name="connsiteY47" fmla="*/ 836700 h 910897"/>
                <a:gd name="connsiteX48" fmla="*/ 23332 w 1226318"/>
                <a:gd name="connsiteY48" fmla="*/ 723626 h 910897"/>
                <a:gd name="connsiteX49" fmla="*/ 8525 w 1226318"/>
                <a:gd name="connsiteY49" fmla="*/ 712408 h 910897"/>
                <a:gd name="connsiteX50" fmla="*/ 11217 w 1226318"/>
                <a:gd name="connsiteY50" fmla="*/ 707023 h 910897"/>
                <a:gd name="connsiteX51" fmla="*/ 34550 w 1226318"/>
                <a:gd name="connsiteY51" fmla="*/ 717792 h 910897"/>
                <a:gd name="connsiteX52" fmla="*/ 194739 w 1226318"/>
                <a:gd name="connsiteY52" fmla="*/ 822790 h 910897"/>
                <a:gd name="connsiteX53" fmla="*/ 233776 w 1226318"/>
                <a:gd name="connsiteY53" fmla="*/ 825034 h 910897"/>
                <a:gd name="connsiteX54" fmla="*/ 1192217 w 1226318"/>
                <a:gd name="connsiteY54" fmla="*/ 351646 h 910897"/>
                <a:gd name="connsiteX55" fmla="*/ 1223177 w 1226318"/>
                <a:gd name="connsiteY55" fmla="*/ 340428 h 910897"/>
                <a:gd name="connsiteX56" fmla="*/ 482305 w 1226318"/>
                <a:gd name="connsiteY56" fmla="*/ 264429 h 910897"/>
                <a:gd name="connsiteX57" fmla="*/ 504349 w 1226318"/>
                <a:gd name="connsiteY57" fmla="*/ 272225 h 910897"/>
                <a:gd name="connsiteX58" fmla="*/ 660050 w 1226318"/>
                <a:gd name="connsiteY58" fmla="*/ 359724 h 910897"/>
                <a:gd name="connsiteX59" fmla="*/ 221662 w 1226318"/>
                <a:gd name="connsiteY59" fmla="*/ 578244 h 910897"/>
                <a:gd name="connsiteX60" fmla="*/ 201919 w 1226318"/>
                <a:gd name="connsiteY60" fmla="*/ 581385 h 910897"/>
                <a:gd name="connsiteX61" fmla="*/ 35448 w 1226318"/>
                <a:gd name="connsiteY61" fmla="*/ 473247 h 910897"/>
                <a:gd name="connsiteX62" fmla="*/ 383645 w 1226318"/>
                <a:gd name="connsiteY62" fmla="*/ 307224 h 910897"/>
                <a:gd name="connsiteX63" fmla="*/ 459926 w 1226318"/>
                <a:gd name="connsiteY63" fmla="*/ 270430 h 910897"/>
                <a:gd name="connsiteX64" fmla="*/ 482305 w 1226318"/>
                <a:gd name="connsiteY64" fmla="*/ 264429 h 910897"/>
                <a:gd name="connsiteX65" fmla="*/ 559987 w 1226318"/>
                <a:gd name="connsiteY65" fmla="*/ 234533 h 910897"/>
                <a:gd name="connsiteX66" fmla="*/ 724214 w 1226318"/>
                <a:gd name="connsiteY66" fmla="*/ 337287 h 910897"/>
                <a:gd name="connsiteX67" fmla="*/ 733188 w 1226318"/>
                <a:gd name="connsiteY67" fmla="*/ 352094 h 910897"/>
                <a:gd name="connsiteX68" fmla="*/ 733637 w 1226318"/>
                <a:gd name="connsiteY68" fmla="*/ 541449 h 910897"/>
                <a:gd name="connsiteX69" fmla="*/ 691010 w 1226318"/>
                <a:gd name="connsiteY69" fmla="*/ 494335 h 910897"/>
                <a:gd name="connsiteX70" fmla="*/ 688766 w 1226318"/>
                <a:gd name="connsiteY70" fmla="*/ 375427 h 910897"/>
                <a:gd name="connsiteX71" fmla="*/ 673959 w 1226318"/>
                <a:gd name="connsiteY71" fmla="*/ 348954 h 910897"/>
                <a:gd name="connsiteX72" fmla="*/ 590948 w 1226318"/>
                <a:gd name="connsiteY72" fmla="*/ 294660 h 910897"/>
                <a:gd name="connsiteX73" fmla="*/ 559987 w 1226318"/>
                <a:gd name="connsiteY73" fmla="*/ 234533 h 910897"/>
                <a:gd name="connsiteX74" fmla="*/ 1198500 w 1226318"/>
                <a:gd name="connsiteY74" fmla="*/ 122356 h 910897"/>
                <a:gd name="connsiteX75" fmla="*/ 1198051 w 1226318"/>
                <a:gd name="connsiteY75" fmla="*/ 314853 h 910897"/>
                <a:gd name="connsiteX76" fmla="*/ 1185936 w 1226318"/>
                <a:gd name="connsiteY76" fmla="*/ 337288 h 910897"/>
                <a:gd name="connsiteX77" fmla="*/ 756521 w 1226318"/>
                <a:gd name="connsiteY77" fmla="*/ 550873 h 910897"/>
                <a:gd name="connsiteX78" fmla="*/ 747547 w 1226318"/>
                <a:gd name="connsiteY78" fmla="*/ 551770 h 910897"/>
                <a:gd name="connsiteX79" fmla="*/ 747547 w 1226318"/>
                <a:gd name="connsiteY79" fmla="*/ 521707 h 910897"/>
                <a:gd name="connsiteX80" fmla="*/ 747996 w 1226318"/>
                <a:gd name="connsiteY80" fmla="*/ 361518 h 910897"/>
                <a:gd name="connsiteX81" fmla="*/ 761008 w 1226318"/>
                <a:gd name="connsiteY81" fmla="*/ 337288 h 910897"/>
                <a:gd name="connsiteX82" fmla="*/ 1183692 w 1226318"/>
                <a:gd name="connsiteY82" fmla="*/ 126394 h 910897"/>
                <a:gd name="connsiteX83" fmla="*/ 1198500 w 1226318"/>
                <a:gd name="connsiteY83" fmla="*/ 122356 h 910897"/>
                <a:gd name="connsiteX84" fmla="*/ 1014249 w 1226318"/>
                <a:gd name="connsiteY84" fmla="*/ 700 h 910897"/>
                <a:gd name="connsiteX85" fmla="*/ 1025299 w 1226318"/>
                <a:gd name="connsiteY85" fmla="*/ 1205 h 910897"/>
                <a:gd name="connsiteX86" fmla="*/ 1188629 w 1226318"/>
                <a:gd name="connsiteY86" fmla="*/ 108895 h 910897"/>
                <a:gd name="connsiteX87" fmla="*/ 862867 w 1226318"/>
                <a:gd name="connsiteY87" fmla="*/ 270879 h 910897"/>
                <a:gd name="connsiteX88" fmla="*/ 756523 w 1226318"/>
                <a:gd name="connsiteY88" fmla="*/ 323378 h 910897"/>
                <a:gd name="connsiteX89" fmla="*/ 734985 w 1226318"/>
                <a:gd name="connsiteY89" fmla="*/ 326070 h 910897"/>
                <a:gd name="connsiteX90" fmla="*/ 570308 w 1226318"/>
                <a:gd name="connsiteY90" fmla="*/ 224213 h 910897"/>
                <a:gd name="connsiteX91" fmla="*/ 589154 w 1226318"/>
                <a:gd name="connsiteY91" fmla="*/ 213444 h 910897"/>
                <a:gd name="connsiteX92" fmla="*/ 1001517 w 1226318"/>
                <a:gd name="connsiteY92" fmla="*/ 5243 h 910897"/>
                <a:gd name="connsiteX93" fmla="*/ 1014249 w 1226318"/>
                <a:gd name="connsiteY93" fmla="*/ 700 h 9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26318" h="910897">
                  <a:moveTo>
                    <a:pt x="0" y="728111"/>
                  </a:moveTo>
                  <a:cubicBezTo>
                    <a:pt x="64165" y="770290"/>
                    <a:pt x="128330" y="811571"/>
                    <a:pt x="192047" y="854647"/>
                  </a:cubicBezTo>
                  <a:cubicBezTo>
                    <a:pt x="205957" y="864070"/>
                    <a:pt x="216277" y="864967"/>
                    <a:pt x="231533" y="857339"/>
                  </a:cubicBezTo>
                  <a:cubicBezTo>
                    <a:pt x="283584" y="830865"/>
                    <a:pt x="336981" y="805738"/>
                    <a:pt x="389479" y="780161"/>
                  </a:cubicBezTo>
                  <a:cubicBezTo>
                    <a:pt x="393069" y="800353"/>
                    <a:pt x="384992" y="820994"/>
                    <a:pt x="378711" y="829070"/>
                  </a:cubicBezTo>
                  <a:cubicBezTo>
                    <a:pt x="369288" y="841185"/>
                    <a:pt x="351788" y="844775"/>
                    <a:pt x="336981" y="843429"/>
                  </a:cubicBezTo>
                  <a:cubicBezTo>
                    <a:pt x="330250" y="842980"/>
                    <a:pt x="325314" y="835352"/>
                    <a:pt x="310956" y="829070"/>
                  </a:cubicBezTo>
                  <a:cubicBezTo>
                    <a:pt x="306917" y="830865"/>
                    <a:pt x="297943" y="835801"/>
                    <a:pt x="288071" y="839391"/>
                  </a:cubicBezTo>
                  <a:cubicBezTo>
                    <a:pt x="267430" y="846570"/>
                    <a:pt x="256212" y="858685"/>
                    <a:pt x="250828" y="881120"/>
                  </a:cubicBezTo>
                  <a:cubicBezTo>
                    <a:pt x="241854" y="917017"/>
                    <a:pt x="223457" y="919709"/>
                    <a:pt x="197880" y="893236"/>
                  </a:cubicBezTo>
                  <a:cubicBezTo>
                    <a:pt x="190252" y="885159"/>
                    <a:pt x="180381" y="879326"/>
                    <a:pt x="170958" y="873044"/>
                  </a:cubicBezTo>
                  <a:cubicBezTo>
                    <a:pt x="125638" y="842083"/>
                    <a:pt x="80767" y="810673"/>
                    <a:pt x="34999" y="780161"/>
                  </a:cubicBezTo>
                  <a:cubicBezTo>
                    <a:pt x="19294" y="769392"/>
                    <a:pt x="3141" y="759072"/>
                    <a:pt x="0" y="737983"/>
                  </a:cubicBezTo>
                  <a:cubicBezTo>
                    <a:pt x="0" y="734393"/>
                    <a:pt x="0" y="731252"/>
                    <a:pt x="0" y="728111"/>
                  </a:cubicBezTo>
                  <a:close/>
                  <a:moveTo>
                    <a:pt x="26922" y="483566"/>
                  </a:moveTo>
                  <a:cubicBezTo>
                    <a:pt x="68203" y="510488"/>
                    <a:pt x="105895" y="539654"/>
                    <a:pt x="147624" y="561192"/>
                  </a:cubicBezTo>
                  <a:cubicBezTo>
                    <a:pt x="190252" y="583180"/>
                    <a:pt x="205956" y="612346"/>
                    <a:pt x="201021" y="660358"/>
                  </a:cubicBezTo>
                  <a:cubicBezTo>
                    <a:pt x="196534" y="707472"/>
                    <a:pt x="200123" y="755035"/>
                    <a:pt x="200123" y="806637"/>
                  </a:cubicBezTo>
                  <a:cubicBezTo>
                    <a:pt x="142689" y="770291"/>
                    <a:pt x="88395" y="736190"/>
                    <a:pt x="34550" y="701190"/>
                  </a:cubicBezTo>
                  <a:cubicBezTo>
                    <a:pt x="30512" y="698947"/>
                    <a:pt x="26922" y="692216"/>
                    <a:pt x="27371" y="687280"/>
                  </a:cubicBezTo>
                  <a:cubicBezTo>
                    <a:pt x="26922" y="620423"/>
                    <a:pt x="26922" y="554013"/>
                    <a:pt x="26922" y="483566"/>
                  </a:cubicBezTo>
                  <a:close/>
                  <a:moveTo>
                    <a:pt x="1196705" y="380363"/>
                  </a:moveTo>
                  <a:cubicBezTo>
                    <a:pt x="1198051" y="381260"/>
                    <a:pt x="1198948" y="382158"/>
                    <a:pt x="1200294" y="383055"/>
                  </a:cubicBezTo>
                  <a:cubicBezTo>
                    <a:pt x="1195358" y="389786"/>
                    <a:pt x="1193564" y="399657"/>
                    <a:pt x="1185935" y="403247"/>
                  </a:cubicBezTo>
                  <a:cubicBezTo>
                    <a:pt x="1142411" y="423439"/>
                    <a:pt x="1156769" y="446772"/>
                    <a:pt x="1141065" y="466964"/>
                  </a:cubicBezTo>
                  <a:cubicBezTo>
                    <a:pt x="1126706" y="485810"/>
                    <a:pt x="1099335" y="491644"/>
                    <a:pt x="1085874" y="475489"/>
                  </a:cubicBezTo>
                  <a:cubicBezTo>
                    <a:pt x="1068823" y="465169"/>
                    <a:pt x="1051323" y="468758"/>
                    <a:pt x="1051323" y="486259"/>
                  </a:cubicBezTo>
                  <a:cubicBezTo>
                    <a:pt x="1051323" y="529335"/>
                    <a:pt x="1001517" y="541899"/>
                    <a:pt x="974145" y="516323"/>
                  </a:cubicBezTo>
                  <a:cubicBezTo>
                    <a:pt x="966966" y="513630"/>
                    <a:pt x="955748" y="517669"/>
                    <a:pt x="947672" y="521707"/>
                  </a:cubicBezTo>
                  <a:cubicBezTo>
                    <a:pt x="777611" y="602026"/>
                    <a:pt x="608000" y="682344"/>
                    <a:pt x="437939" y="763112"/>
                  </a:cubicBezTo>
                  <a:cubicBezTo>
                    <a:pt x="428068" y="767599"/>
                    <a:pt x="417748" y="772535"/>
                    <a:pt x="407876" y="777022"/>
                  </a:cubicBezTo>
                  <a:cubicBezTo>
                    <a:pt x="406979" y="775676"/>
                    <a:pt x="405632" y="773881"/>
                    <a:pt x="404735" y="772535"/>
                  </a:cubicBezTo>
                  <a:cubicBezTo>
                    <a:pt x="669024" y="641961"/>
                    <a:pt x="932864" y="510938"/>
                    <a:pt x="1196705" y="380363"/>
                  </a:cubicBezTo>
                  <a:close/>
                  <a:moveTo>
                    <a:pt x="662853" y="375259"/>
                  </a:moveTo>
                  <a:cubicBezTo>
                    <a:pt x="664536" y="375315"/>
                    <a:pt x="667228" y="375427"/>
                    <a:pt x="671715" y="375427"/>
                  </a:cubicBezTo>
                  <a:cubicBezTo>
                    <a:pt x="671715" y="444977"/>
                    <a:pt x="671715" y="514528"/>
                    <a:pt x="671267" y="583629"/>
                  </a:cubicBezTo>
                  <a:cubicBezTo>
                    <a:pt x="671267" y="588116"/>
                    <a:pt x="666331" y="595295"/>
                    <a:pt x="661844" y="597539"/>
                  </a:cubicBezTo>
                  <a:cubicBezTo>
                    <a:pt x="514219" y="667986"/>
                    <a:pt x="366145" y="737536"/>
                    <a:pt x="214033" y="809329"/>
                  </a:cubicBezTo>
                  <a:cubicBezTo>
                    <a:pt x="214033" y="793175"/>
                    <a:pt x="214033" y="779714"/>
                    <a:pt x="214033" y="766702"/>
                  </a:cubicBezTo>
                  <a:cubicBezTo>
                    <a:pt x="214033" y="715998"/>
                    <a:pt x="213584" y="664845"/>
                    <a:pt x="214482" y="614141"/>
                  </a:cubicBezTo>
                  <a:cubicBezTo>
                    <a:pt x="214482" y="606962"/>
                    <a:pt x="218969" y="595744"/>
                    <a:pt x="224802" y="593052"/>
                  </a:cubicBezTo>
                  <a:cubicBezTo>
                    <a:pt x="369735" y="519912"/>
                    <a:pt x="515116" y="447669"/>
                    <a:pt x="660049" y="375427"/>
                  </a:cubicBezTo>
                  <a:cubicBezTo>
                    <a:pt x="660498" y="375203"/>
                    <a:pt x="661171" y="375203"/>
                    <a:pt x="662853" y="375259"/>
                  </a:cubicBezTo>
                  <a:close/>
                  <a:moveTo>
                    <a:pt x="1223177" y="340428"/>
                  </a:moveTo>
                  <a:cubicBezTo>
                    <a:pt x="1224075" y="343120"/>
                    <a:pt x="1225421" y="345813"/>
                    <a:pt x="1226318" y="348505"/>
                  </a:cubicBezTo>
                  <a:cubicBezTo>
                    <a:pt x="1084078" y="418503"/>
                    <a:pt x="942286" y="488503"/>
                    <a:pt x="800046" y="558501"/>
                  </a:cubicBezTo>
                  <a:cubicBezTo>
                    <a:pt x="611140" y="651832"/>
                    <a:pt x="421785" y="744715"/>
                    <a:pt x="232879" y="838495"/>
                  </a:cubicBezTo>
                  <a:cubicBezTo>
                    <a:pt x="219418" y="845225"/>
                    <a:pt x="209097" y="845674"/>
                    <a:pt x="195636" y="836700"/>
                  </a:cubicBezTo>
                  <a:cubicBezTo>
                    <a:pt x="138650" y="798560"/>
                    <a:pt x="80318" y="761766"/>
                    <a:pt x="23332" y="723626"/>
                  </a:cubicBezTo>
                  <a:cubicBezTo>
                    <a:pt x="17948" y="720036"/>
                    <a:pt x="13461" y="715998"/>
                    <a:pt x="8525" y="712408"/>
                  </a:cubicBezTo>
                  <a:cubicBezTo>
                    <a:pt x="9422" y="710613"/>
                    <a:pt x="10320" y="708818"/>
                    <a:pt x="11217" y="707023"/>
                  </a:cubicBezTo>
                  <a:cubicBezTo>
                    <a:pt x="18845" y="710613"/>
                    <a:pt x="27371" y="713305"/>
                    <a:pt x="34550" y="717792"/>
                  </a:cubicBezTo>
                  <a:cubicBezTo>
                    <a:pt x="87946" y="752343"/>
                    <a:pt x="141791" y="786893"/>
                    <a:pt x="194739" y="822790"/>
                  </a:cubicBezTo>
                  <a:cubicBezTo>
                    <a:pt x="208649" y="832213"/>
                    <a:pt x="218969" y="832213"/>
                    <a:pt x="233776" y="825034"/>
                  </a:cubicBezTo>
                  <a:cubicBezTo>
                    <a:pt x="552808" y="667088"/>
                    <a:pt x="872288" y="509143"/>
                    <a:pt x="1192217" y="351646"/>
                  </a:cubicBezTo>
                  <a:cubicBezTo>
                    <a:pt x="1202088" y="346710"/>
                    <a:pt x="1212857" y="344018"/>
                    <a:pt x="1223177" y="340428"/>
                  </a:cubicBezTo>
                  <a:close/>
                  <a:moveTo>
                    <a:pt x="482305" y="264429"/>
                  </a:moveTo>
                  <a:cubicBezTo>
                    <a:pt x="489429" y="264933"/>
                    <a:pt x="496496" y="267738"/>
                    <a:pt x="504349" y="272225"/>
                  </a:cubicBezTo>
                  <a:cubicBezTo>
                    <a:pt x="554604" y="301391"/>
                    <a:pt x="605308" y="329210"/>
                    <a:pt x="660050" y="359724"/>
                  </a:cubicBezTo>
                  <a:cubicBezTo>
                    <a:pt x="510631" y="434209"/>
                    <a:pt x="366146" y="506451"/>
                    <a:pt x="221662" y="578244"/>
                  </a:cubicBezTo>
                  <a:cubicBezTo>
                    <a:pt x="215829" y="581385"/>
                    <a:pt x="206406" y="584078"/>
                    <a:pt x="201919" y="581385"/>
                  </a:cubicBezTo>
                  <a:cubicBezTo>
                    <a:pt x="147176" y="546386"/>
                    <a:pt x="92434" y="510490"/>
                    <a:pt x="35448" y="473247"/>
                  </a:cubicBezTo>
                  <a:cubicBezTo>
                    <a:pt x="153907" y="416710"/>
                    <a:pt x="268776" y="361519"/>
                    <a:pt x="383645" y="307224"/>
                  </a:cubicBezTo>
                  <a:cubicBezTo>
                    <a:pt x="409222" y="295109"/>
                    <a:pt x="435247" y="284340"/>
                    <a:pt x="459926" y="270430"/>
                  </a:cubicBezTo>
                  <a:cubicBezTo>
                    <a:pt x="468003" y="265719"/>
                    <a:pt x="475182" y="263924"/>
                    <a:pt x="482305" y="264429"/>
                  </a:cubicBezTo>
                  <a:close/>
                  <a:moveTo>
                    <a:pt x="559987" y="234533"/>
                  </a:moveTo>
                  <a:cubicBezTo>
                    <a:pt x="616524" y="269532"/>
                    <a:pt x="670369" y="303185"/>
                    <a:pt x="724214" y="337287"/>
                  </a:cubicBezTo>
                  <a:cubicBezTo>
                    <a:pt x="728701" y="339979"/>
                    <a:pt x="733188" y="347159"/>
                    <a:pt x="733188" y="352094"/>
                  </a:cubicBezTo>
                  <a:cubicBezTo>
                    <a:pt x="733637" y="415362"/>
                    <a:pt x="733637" y="478181"/>
                    <a:pt x="733637" y="541449"/>
                  </a:cubicBezTo>
                  <a:cubicBezTo>
                    <a:pt x="691907" y="532026"/>
                    <a:pt x="691907" y="532026"/>
                    <a:pt x="691010" y="494335"/>
                  </a:cubicBezTo>
                  <a:cubicBezTo>
                    <a:pt x="690112" y="454400"/>
                    <a:pt x="691010" y="414914"/>
                    <a:pt x="688766" y="375427"/>
                  </a:cubicBezTo>
                  <a:cubicBezTo>
                    <a:pt x="688318" y="366453"/>
                    <a:pt x="681587" y="354338"/>
                    <a:pt x="673959" y="348954"/>
                  </a:cubicBezTo>
                  <a:cubicBezTo>
                    <a:pt x="647485" y="329659"/>
                    <a:pt x="619665" y="310813"/>
                    <a:pt x="590948" y="294660"/>
                  </a:cubicBezTo>
                  <a:cubicBezTo>
                    <a:pt x="568064" y="281647"/>
                    <a:pt x="557295" y="264596"/>
                    <a:pt x="559987" y="234533"/>
                  </a:cubicBezTo>
                  <a:close/>
                  <a:moveTo>
                    <a:pt x="1198500" y="122356"/>
                  </a:moveTo>
                  <a:cubicBezTo>
                    <a:pt x="1198500" y="188765"/>
                    <a:pt x="1198948" y="252034"/>
                    <a:pt x="1198051" y="314853"/>
                  </a:cubicBezTo>
                  <a:cubicBezTo>
                    <a:pt x="1198051" y="322481"/>
                    <a:pt x="1192218" y="334147"/>
                    <a:pt x="1185936" y="337288"/>
                  </a:cubicBezTo>
                  <a:cubicBezTo>
                    <a:pt x="1043247" y="409081"/>
                    <a:pt x="899660" y="479977"/>
                    <a:pt x="756521" y="550873"/>
                  </a:cubicBezTo>
                  <a:cubicBezTo>
                    <a:pt x="755175" y="551770"/>
                    <a:pt x="753380" y="551322"/>
                    <a:pt x="747547" y="551770"/>
                  </a:cubicBezTo>
                  <a:cubicBezTo>
                    <a:pt x="747547" y="541450"/>
                    <a:pt x="747547" y="531579"/>
                    <a:pt x="747547" y="521707"/>
                  </a:cubicBezTo>
                  <a:cubicBezTo>
                    <a:pt x="747547" y="468311"/>
                    <a:pt x="746650" y="414915"/>
                    <a:pt x="747996" y="361518"/>
                  </a:cubicBezTo>
                  <a:cubicBezTo>
                    <a:pt x="748444" y="352993"/>
                    <a:pt x="754278" y="340878"/>
                    <a:pt x="761008" y="337288"/>
                  </a:cubicBezTo>
                  <a:cubicBezTo>
                    <a:pt x="901904" y="266392"/>
                    <a:pt x="1042798" y="196841"/>
                    <a:pt x="1183692" y="126394"/>
                  </a:cubicBezTo>
                  <a:cubicBezTo>
                    <a:pt x="1185936" y="125497"/>
                    <a:pt x="1188179" y="125048"/>
                    <a:pt x="1198500" y="122356"/>
                  </a:cubicBezTo>
                  <a:close/>
                  <a:moveTo>
                    <a:pt x="1014249" y="700"/>
                  </a:moveTo>
                  <a:cubicBezTo>
                    <a:pt x="1018680" y="-254"/>
                    <a:pt x="1022831" y="-366"/>
                    <a:pt x="1025299" y="1205"/>
                  </a:cubicBezTo>
                  <a:cubicBezTo>
                    <a:pt x="1079593" y="35755"/>
                    <a:pt x="1132989" y="71652"/>
                    <a:pt x="1188629" y="108895"/>
                  </a:cubicBezTo>
                  <a:cubicBezTo>
                    <a:pt x="1078246" y="163637"/>
                    <a:pt x="970556" y="217482"/>
                    <a:pt x="862867" y="270879"/>
                  </a:cubicBezTo>
                  <a:cubicBezTo>
                    <a:pt x="827419" y="288379"/>
                    <a:pt x="792419" y="306327"/>
                    <a:pt x="756523" y="323378"/>
                  </a:cubicBezTo>
                  <a:cubicBezTo>
                    <a:pt x="750241" y="326519"/>
                    <a:pt x="739921" y="329660"/>
                    <a:pt x="734985" y="326070"/>
                  </a:cubicBezTo>
                  <a:cubicBezTo>
                    <a:pt x="680690" y="293315"/>
                    <a:pt x="626845" y="259661"/>
                    <a:pt x="570308" y="224213"/>
                  </a:cubicBezTo>
                  <a:cubicBezTo>
                    <a:pt x="578385" y="219725"/>
                    <a:pt x="583769" y="216136"/>
                    <a:pt x="589154" y="213444"/>
                  </a:cubicBezTo>
                  <a:cubicBezTo>
                    <a:pt x="726458" y="143894"/>
                    <a:pt x="863764" y="74344"/>
                    <a:pt x="1001517" y="5243"/>
                  </a:cubicBezTo>
                  <a:cubicBezTo>
                    <a:pt x="1005107" y="3448"/>
                    <a:pt x="1009818" y="1653"/>
                    <a:pt x="1014249" y="70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0C03E56-C2EE-4B0A-B223-0051433BA089}"/>
                </a:ext>
              </a:extLst>
            </p:cNvPr>
            <p:cNvSpPr/>
            <p:nvPr/>
          </p:nvSpPr>
          <p:spPr>
            <a:xfrm>
              <a:off x="8130498" y="3758531"/>
              <a:ext cx="1107111" cy="831076"/>
            </a:xfrm>
            <a:custGeom>
              <a:avLst/>
              <a:gdLst>
                <a:gd name="connsiteX0" fmla="*/ 112727 w 1107111"/>
                <a:gd name="connsiteY0" fmla="*/ 710822 h 831076"/>
                <a:gd name="connsiteX1" fmla="*/ 169265 w 1107111"/>
                <a:gd name="connsiteY1" fmla="*/ 721591 h 831076"/>
                <a:gd name="connsiteX2" fmla="*/ 169265 w 1107111"/>
                <a:gd name="connsiteY2" fmla="*/ 824795 h 831076"/>
                <a:gd name="connsiteX3" fmla="*/ 112727 w 1107111"/>
                <a:gd name="connsiteY3" fmla="*/ 824795 h 831076"/>
                <a:gd name="connsiteX4" fmla="*/ 112727 w 1107111"/>
                <a:gd name="connsiteY4" fmla="*/ 710822 h 831076"/>
                <a:gd name="connsiteX5" fmla="*/ 53946 w 1107111"/>
                <a:gd name="connsiteY5" fmla="*/ 679861 h 831076"/>
                <a:gd name="connsiteX6" fmla="*/ 89395 w 1107111"/>
                <a:gd name="connsiteY6" fmla="*/ 705437 h 831076"/>
                <a:gd name="connsiteX7" fmla="*/ 96574 w 1107111"/>
                <a:gd name="connsiteY7" fmla="*/ 718001 h 831076"/>
                <a:gd name="connsiteX8" fmla="*/ 97023 w 1107111"/>
                <a:gd name="connsiteY8" fmla="*/ 818063 h 831076"/>
                <a:gd name="connsiteX9" fmla="*/ 53946 w 1107111"/>
                <a:gd name="connsiteY9" fmla="*/ 679861 h 831076"/>
                <a:gd name="connsiteX10" fmla="*/ 5934 w 1107111"/>
                <a:gd name="connsiteY10" fmla="*/ 436661 h 831076"/>
                <a:gd name="connsiteX11" fmla="*/ 125739 w 1107111"/>
                <a:gd name="connsiteY11" fmla="*/ 516531 h 831076"/>
                <a:gd name="connsiteX12" fmla="*/ 131572 w 1107111"/>
                <a:gd name="connsiteY12" fmla="*/ 528646 h 831076"/>
                <a:gd name="connsiteX13" fmla="*/ 132021 w 1107111"/>
                <a:gd name="connsiteY13" fmla="*/ 697810 h 831076"/>
                <a:gd name="connsiteX14" fmla="*/ 124393 w 1107111"/>
                <a:gd name="connsiteY14" fmla="*/ 704989 h 831076"/>
                <a:gd name="connsiteX15" fmla="*/ 59330 w 1107111"/>
                <a:gd name="connsiteY15" fmla="*/ 663708 h 831076"/>
                <a:gd name="connsiteX16" fmla="*/ 50356 w 1107111"/>
                <a:gd name="connsiteY16" fmla="*/ 624221 h 831076"/>
                <a:gd name="connsiteX17" fmla="*/ 23434 w 1107111"/>
                <a:gd name="connsiteY17" fmla="*/ 576658 h 831076"/>
                <a:gd name="connsiteX18" fmla="*/ 550 w 1107111"/>
                <a:gd name="connsiteY18" fmla="*/ 532684 h 831076"/>
                <a:gd name="connsiteX19" fmla="*/ 5934 w 1107111"/>
                <a:gd name="connsiteY19" fmla="*/ 436661 h 831076"/>
                <a:gd name="connsiteX20" fmla="*/ 1102577 w 1107111"/>
                <a:gd name="connsiteY20" fmla="*/ 267947 h 831076"/>
                <a:gd name="connsiteX21" fmla="*/ 1102128 w 1107111"/>
                <a:gd name="connsiteY21" fmla="*/ 353650 h 831076"/>
                <a:gd name="connsiteX22" fmla="*/ 1093603 w 1107111"/>
                <a:gd name="connsiteY22" fmla="*/ 367111 h 831076"/>
                <a:gd name="connsiteX23" fmla="*/ 1037514 w 1107111"/>
                <a:gd name="connsiteY23" fmla="*/ 424995 h 831076"/>
                <a:gd name="connsiteX24" fmla="*/ 1007002 w 1107111"/>
                <a:gd name="connsiteY24" fmla="*/ 430379 h 831076"/>
                <a:gd name="connsiteX25" fmla="*/ 967067 w 1107111"/>
                <a:gd name="connsiteY25" fmla="*/ 456853 h 831076"/>
                <a:gd name="connsiteX26" fmla="*/ 938350 w 1107111"/>
                <a:gd name="connsiteY26" fmla="*/ 473904 h 831076"/>
                <a:gd name="connsiteX27" fmla="*/ 912325 w 1107111"/>
                <a:gd name="connsiteY27" fmla="*/ 468968 h 831076"/>
                <a:gd name="connsiteX28" fmla="*/ 890338 w 1107111"/>
                <a:gd name="connsiteY28" fmla="*/ 482878 h 831076"/>
                <a:gd name="connsiteX29" fmla="*/ 841429 w 1107111"/>
                <a:gd name="connsiteY29" fmla="*/ 504416 h 831076"/>
                <a:gd name="connsiteX30" fmla="*/ 796109 w 1107111"/>
                <a:gd name="connsiteY30" fmla="*/ 535377 h 831076"/>
                <a:gd name="connsiteX31" fmla="*/ 460924 w 1107111"/>
                <a:gd name="connsiteY31" fmla="*/ 698708 h 831076"/>
                <a:gd name="connsiteX32" fmla="*/ 434002 w 1107111"/>
                <a:gd name="connsiteY32" fmla="*/ 709925 h 831076"/>
                <a:gd name="connsiteX33" fmla="*/ 431758 w 1107111"/>
                <a:gd name="connsiteY33" fmla="*/ 666400 h 831076"/>
                <a:gd name="connsiteX34" fmla="*/ 425028 w 1107111"/>
                <a:gd name="connsiteY34" fmla="*/ 663259 h 831076"/>
                <a:gd name="connsiteX35" fmla="*/ 412913 w 1107111"/>
                <a:gd name="connsiteY35" fmla="*/ 683900 h 831076"/>
                <a:gd name="connsiteX36" fmla="*/ 407977 w 1107111"/>
                <a:gd name="connsiteY36" fmla="*/ 714861 h 831076"/>
                <a:gd name="connsiteX37" fmla="*/ 363555 w 1107111"/>
                <a:gd name="connsiteY37" fmla="*/ 739989 h 831076"/>
                <a:gd name="connsiteX38" fmla="*/ 335735 w 1107111"/>
                <a:gd name="connsiteY38" fmla="*/ 751655 h 831076"/>
                <a:gd name="connsiteX39" fmla="*/ 283685 w 1107111"/>
                <a:gd name="connsiteY39" fmla="*/ 778129 h 831076"/>
                <a:gd name="connsiteX40" fmla="*/ 250032 w 1107111"/>
                <a:gd name="connsiteY40" fmla="*/ 796077 h 831076"/>
                <a:gd name="connsiteX41" fmla="*/ 218173 w 1107111"/>
                <a:gd name="connsiteY41" fmla="*/ 827487 h 831076"/>
                <a:gd name="connsiteX42" fmla="*/ 202469 w 1107111"/>
                <a:gd name="connsiteY42" fmla="*/ 787103 h 831076"/>
                <a:gd name="connsiteX43" fmla="*/ 193943 w 1107111"/>
                <a:gd name="connsiteY43" fmla="*/ 831076 h 831076"/>
                <a:gd name="connsiteX44" fmla="*/ 186315 w 1107111"/>
                <a:gd name="connsiteY44" fmla="*/ 830179 h 831076"/>
                <a:gd name="connsiteX45" fmla="*/ 186764 w 1107111"/>
                <a:gd name="connsiteY45" fmla="*/ 721592 h 831076"/>
                <a:gd name="connsiteX46" fmla="*/ 199328 w 1107111"/>
                <a:gd name="connsiteY46" fmla="*/ 711720 h 831076"/>
                <a:gd name="connsiteX47" fmla="*/ 1090013 w 1107111"/>
                <a:gd name="connsiteY47" fmla="*/ 271088 h 831076"/>
                <a:gd name="connsiteX48" fmla="*/ 1102577 w 1107111"/>
                <a:gd name="connsiteY48" fmla="*/ 267947 h 831076"/>
                <a:gd name="connsiteX49" fmla="*/ 813609 w 1107111"/>
                <a:gd name="connsiteY49" fmla="*/ 195705 h 831076"/>
                <a:gd name="connsiteX50" fmla="*/ 813160 w 1107111"/>
                <a:gd name="connsiteY50" fmla="*/ 319100 h 831076"/>
                <a:gd name="connsiteX51" fmla="*/ 803737 w 1107111"/>
                <a:gd name="connsiteY51" fmla="*/ 333907 h 831076"/>
                <a:gd name="connsiteX52" fmla="*/ 568614 w 1107111"/>
                <a:gd name="connsiteY52" fmla="*/ 451918 h 831076"/>
                <a:gd name="connsiteX53" fmla="*/ 569063 w 1107111"/>
                <a:gd name="connsiteY53" fmla="*/ 328523 h 831076"/>
                <a:gd name="connsiteX54" fmla="*/ 578037 w 1107111"/>
                <a:gd name="connsiteY54" fmla="*/ 311472 h 831076"/>
                <a:gd name="connsiteX55" fmla="*/ 813609 w 1107111"/>
                <a:gd name="connsiteY55" fmla="*/ 195705 h 831076"/>
                <a:gd name="connsiteX56" fmla="*/ 992644 w 1107111"/>
                <a:gd name="connsiteY56" fmla="*/ 154424 h 831076"/>
                <a:gd name="connsiteX57" fmla="*/ 1001169 w 1107111"/>
                <a:gd name="connsiteY57" fmla="*/ 233845 h 831076"/>
                <a:gd name="connsiteX58" fmla="*/ 1031233 w 1107111"/>
                <a:gd name="connsiteY58" fmla="*/ 235640 h 831076"/>
                <a:gd name="connsiteX59" fmla="*/ 998477 w 1107111"/>
                <a:gd name="connsiteY59" fmla="*/ 297113 h 831076"/>
                <a:gd name="connsiteX60" fmla="*/ 193494 w 1107111"/>
                <a:gd name="connsiteY60" fmla="*/ 697362 h 831076"/>
                <a:gd name="connsiteX61" fmla="*/ 145482 w 1107111"/>
                <a:gd name="connsiteY61" fmla="*/ 709028 h 831076"/>
                <a:gd name="connsiteX62" fmla="*/ 145931 w 1107111"/>
                <a:gd name="connsiteY62" fmla="*/ 530890 h 831076"/>
                <a:gd name="connsiteX63" fmla="*/ 155802 w 1107111"/>
                <a:gd name="connsiteY63" fmla="*/ 516980 h 831076"/>
                <a:gd name="connsiteX64" fmla="*/ 550217 w 1107111"/>
                <a:gd name="connsiteY64" fmla="*/ 325382 h 831076"/>
                <a:gd name="connsiteX65" fmla="*/ 554704 w 1107111"/>
                <a:gd name="connsiteY65" fmla="*/ 326279 h 831076"/>
                <a:gd name="connsiteX66" fmla="*/ 554704 w 1107111"/>
                <a:gd name="connsiteY66" fmla="*/ 473455 h 831076"/>
                <a:gd name="connsiteX67" fmla="*/ 576242 w 1107111"/>
                <a:gd name="connsiteY67" fmla="*/ 463584 h 831076"/>
                <a:gd name="connsiteX68" fmla="*/ 808225 w 1107111"/>
                <a:gd name="connsiteY68" fmla="*/ 347817 h 831076"/>
                <a:gd name="connsiteX69" fmla="*/ 827071 w 1107111"/>
                <a:gd name="connsiteY69" fmla="*/ 319100 h 831076"/>
                <a:gd name="connsiteX70" fmla="*/ 834250 w 1107111"/>
                <a:gd name="connsiteY70" fmla="*/ 236538 h 831076"/>
                <a:gd name="connsiteX71" fmla="*/ 905146 w 1107111"/>
                <a:gd name="connsiteY71" fmla="*/ 197949 h 831076"/>
                <a:gd name="connsiteX72" fmla="*/ 992644 w 1107111"/>
                <a:gd name="connsiteY72" fmla="*/ 154424 h 831076"/>
                <a:gd name="connsiteX73" fmla="*/ 977669 w 1107111"/>
                <a:gd name="connsiteY73" fmla="*/ 100859 h 831076"/>
                <a:gd name="connsiteX74" fmla="*/ 986811 w 1107111"/>
                <a:gd name="connsiteY74" fmla="*/ 103720 h 831076"/>
                <a:gd name="connsiteX75" fmla="*/ 982324 w 1107111"/>
                <a:gd name="connsiteY75" fmla="*/ 141860 h 831076"/>
                <a:gd name="connsiteX76" fmla="*/ 831557 w 1107111"/>
                <a:gd name="connsiteY76" fmla="*/ 219935 h 831076"/>
                <a:gd name="connsiteX77" fmla="*/ 822583 w 1107111"/>
                <a:gd name="connsiteY77" fmla="*/ 162949 h 831076"/>
                <a:gd name="connsiteX78" fmla="*/ 896620 w 1107111"/>
                <a:gd name="connsiteY78" fmla="*/ 129745 h 831076"/>
                <a:gd name="connsiteX79" fmla="*/ 963478 w 1107111"/>
                <a:gd name="connsiteY79" fmla="*/ 101028 h 831076"/>
                <a:gd name="connsiteX80" fmla="*/ 977669 w 1107111"/>
                <a:gd name="connsiteY80" fmla="*/ 100859 h 831076"/>
                <a:gd name="connsiteX81" fmla="*/ 689933 w 1107111"/>
                <a:gd name="connsiteY81" fmla="*/ 95644 h 831076"/>
                <a:gd name="connsiteX82" fmla="*/ 709508 w 1107111"/>
                <a:gd name="connsiteY82" fmla="*/ 101925 h 831076"/>
                <a:gd name="connsiteX83" fmla="*/ 795211 w 1107111"/>
                <a:gd name="connsiteY83" fmla="*/ 157116 h 831076"/>
                <a:gd name="connsiteX84" fmla="*/ 793865 w 1107111"/>
                <a:gd name="connsiteY84" fmla="*/ 190769 h 831076"/>
                <a:gd name="connsiteX85" fmla="*/ 155803 w 1107111"/>
                <a:gd name="connsiteY85" fmla="*/ 501275 h 831076"/>
                <a:gd name="connsiteX86" fmla="*/ 131572 w 1107111"/>
                <a:gd name="connsiteY86" fmla="*/ 503519 h 831076"/>
                <a:gd name="connsiteX87" fmla="*/ 15357 w 1107111"/>
                <a:gd name="connsiteY87" fmla="*/ 426790 h 831076"/>
                <a:gd name="connsiteX88" fmla="*/ 531371 w 1107111"/>
                <a:gd name="connsiteY88" fmla="*/ 172372 h 831076"/>
                <a:gd name="connsiteX89" fmla="*/ 671368 w 1107111"/>
                <a:gd name="connsiteY89" fmla="*/ 101477 h 831076"/>
                <a:gd name="connsiteX90" fmla="*/ 689933 w 1107111"/>
                <a:gd name="connsiteY90" fmla="*/ 95644 h 831076"/>
                <a:gd name="connsiteX91" fmla="*/ 827407 w 1107111"/>
                <a:gd name="connsiteY91" fmla="*/ 237 h 831076"/>
                <a:gd name="connsiteX92" fmla="*/ 872390 w 1107111"/>
                <a:gd name="connsiteY92" fmla="*/ 18017 h 831076"/>
                <a:gd name="connsiteX93" fmla="*/ 963478 w 1107111"/>
                <a:gd name="connsiteY93" fmla="*/ 45837 h 831076"/>
                <a:gd name="connsiteX94" fmla="*/ 1017323 w 1107111"/>
                <a:gd name="connsiteY94" fmla="*/ 61542 h 831076"/>
                <a:gd name="connsiteX95" fmla="*/ 1062194 w 1107111"/>
                <a:gd name="connsiteY95" fmla="*/ 90259 h 831076"/>
                <a:gd name="connsiteX96" fmla="*/ 1107065 w 1107111"/>
                <a:gd name="connsiteY96" fmla="*/ 175515 h 831076"/>
                <a:gd name="connsiteX97" fmla="*/ 1103475 w 1107111"/>
                <a:gd name="connsiteY97" fmla="*/ 209168 h 831076"/>
                <a:gd name="connsiteX98" fmla="*/ 1044246 w 1107111"/>
                <a:gd name="connsiteY98" fmla="*/ 272436 h 831076"/>
                <a:gd name="connsiteX99" fmla="*/ 1049630 w 1107111"/>
                <a:gd name="connsiteY99" fmla="*/ 223078 h 831076"/>
                <a:gd name="connsiteX100" fmla="*/ 1016426 w 1107111"/>
                <a:gd name="connsiteY100" fmla="*/ 217693 h 831076"/>
                <a:gd name="connsiteX101" fmla="*/ 1006554 w 1107111"/>
                <a:gd name="connsiteY101" fmla="*/ 119425 h 831076"/>
                <a:gd name="connsiteX102" fmla="*/ 1011490 w 1107111"/>
                <a:gd name="connsiteY102" fmla="*/ 116733 h 831076"/>
                <a:gd name="connsiteX103" fmla="*/ 1020913 w 1107111"/>
                <a:gd name="connsiteY103" fmla="*/ 129745 h 831076"/>
                <a:gd name="connsiteX104" fmla="*/ 1090911 w 1107111"/>
                <a:gd name="connsiteY104" fmla="*/ 206476 h 831076"/>
                <a:gd name="connsiteX105" fmla="*/ 1048284 w 1107111"/>
                <a:gd name="connsiteY105" fmla="*/ 94298 h 831076"/>
                <a:gd name="connsiteX106" fmla="*/ 950017 w 1107111"/>
                <a:gd name="connsiteY106" fmla="*/ 54363 h 831076"/>
                <a:gd name="connsiteX107" fmla="*/ 932069 w 1107111"/>
                <a:gd name="connsiteY107" fmla="*/ 57503 h 831076"/>
                <a:gd name="connsiteX108" fmla="*/ 964824 w 1107111"/>
                <a:gd name="connsiteY108" fmla="*/ 84875 h 831076"/>
                <a:gd name="connsiteX109" fmla="*/ 819442 w 1107111"/>
                <a:gd name="connsiteY109" fmla="*/ 148591 h 831076"/>
                <a:gd name="connsiteX110" fmla="*/ 800148 w 1107111"/>
                <a:gd name="connsiteY110" fmla="*/ 143207 h 831076"/>
                <a:gd name="connsiteX111" fmla="*/ 720277 w 1107111"/>
                <a:gd name="connsiteY111" fmla="*/ 92503 h 831076"/>
                <a:gd name="connsiteX112" fmla="*/ 669125 w 1107111"/>
                <a:gd name="connsiteY112" fmla="*/ 88464 h 831076"/>
                <a:gd name="connsiteX113" fmla="*/ 664189 w 1107111"/>
                <a:gd name="connsiteY113" fmla="*/ 83977 h 831076"/>
                <a:gd name="connsiteX114" fmla="*/ 675855 w 1107111"/>
                <a:gd name="connsiteY114" fmla="*/ 65131 h 831076"/>
                <a:gd name="connsiteX115" fmla="*/ 780404 w 1107111"/>
                <a:gd name="connsiteY115" fmla="*/ 9043 h 831076"/>
                <a:gd name="connsiteX116" fmla="*/ 827407 w 1107111"/>
                <a:gd name="connsiteY116" fmla="*/ 237 h 8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107111" h="831076">
                  <a:moveTo>
                    <a:pt x="112727" y="710822"/>
                  </a:moveTo>
                  <a:cubicBezTo>
                    <a:pt x="132023" y="714412"/>
                    <a:pt x="150868" y="718001"/>
                    <a:pt x="169265" y="721591"/>
                  </a:cubicBezTo>
                  <a:cubicBezTo>
                    <a:pt x="169265" y="756143"/>
                    <a:pt x="169265" y="789796"/>
                    <a:pt x="169265" y="824795"/>
                  </a:cubicBezTo>
                  <a:cubicBezTo>
                    <a:pt x="149073" y="824795"/>
                    <a:pt x="131574" y="824795"/>
                    <a:pt x="112727" y="824795"/>
                  </a:cubicBezTo>
                  <a:cubicBezTo>
                    <a:pt x="112727" y="787103"/>
                    <a:pt x="112727" y="749861"/>
                    <a:pt x="112727" y="710822"/>
                  </a:cubicBezTo>
                  <a:close/>
                  <a:moveTo>
                    <a:pt x="53946" y="679861"/>
                  </a:moveTo>
                  <a:cubicBezTo>
                    <a:pt x="67408" y="689284"/>
                    <a:pt x="78626" y="696912"/>
                    <a:pt x="89395" y="705437"/>
                  </a:cubicBezTo>
                  <a:cubicBezTo>
                    <a:pt x="92984" y="708578"/>
                    <a:pt x="96574" y="713963"/>
                    <a:pt x="96574" y="718001"/>
                  </a:cubicBezTo>
                  <a:cubicBezTo>
                    <a:pt x="97471" y="751206"/>
                    <a:pt x="97023" y="783961"/>
                    <a:pt x="97023" y="818063"/>
                  </a:cubicBezTo>
                  <a:cubicBezTo>
                    <a:pt x="51702" y="791589"/>
                    <a:pt x="44972" y="769603"/>
                    <a:pt x="53946" y="679861"/>
                  </a:cubicBezTo>
                  <a:close/>
                  <a:moveTo>
                    <a:pt x="5934" y="436661"/>
                  </a:moveTo>
                  <a:cubicBezTo>
                    <a:pt x="47215" y="464032"/>
                    <a:pt x="86701" y="490057"/>
                    <a:pt x="125739" y="516531"/>
                  </a:cubicBezTo>
                  <a:cubicBezTo>
                    <a:pt x="128880" y="518775"/>
                    <a:pt x="131572" y="524608"/>
                    <a:pt x="131572" y="528646"/>
                  </a:cubicBezTo>
                  <a:cubicBezTo>
                    <a:pt x="132021" y="584735"/>
                    <a:pt x="132021" y="641273"/>
                    <a:pt x="132021" y="697810"/>
                  </a:cubicBezTo>
                  <a:cubicBezTo>
                    <a:pt x="129329" y="700054"/>
                    <a:pt x="127085" y="702746"/>
                    <a:pt x="124393" y="704989"/>
                  </a:cubicBezTo>
                  <a:cubicBezTo>
                    <a:pt x="102406" y="691528"/>
                    <a:pt x="78176" y="680310"/>
                    <a:pt x="59330" y="663708"/>
                  </a:cubicBezTo>
                  <a:cubicBezTo>
                    <a:pt x="50805" y="656529"/>
                    <a:pt x="49459" y="637683"/>
                    <a:pt x="50356" y="624221"/>
                  </a:cubicBezTo>
                  <a:cubicBezTo>
                    <a:pt x="51702" y="601337"/>
                    <a:pt x="45420" y="585183"/>
                    <a:pt x="23434" y="576658"/>
                  </a:cubicBezTo>
                  <a:cubicBezTo>
                    <a:pt x="2344" y="569030"/>
                    <a:pt x="-1694" y="553325"/>
                    <a:pt x="550" y="532684"/>
                  </a:cubicBezTo>
                  <a:cubicBezTo>
                    <a:pt x="3691" y="502172"/>
                    <a:pt x="4139" y="471660"/>
                    <a:pt x="5934" y="436661"/>
                  </a:cubicBezTo>
                  <a:close/>
                  <a:moveTo>
                    <a:pt x="1102577" y="267947"/>
                  </a:moveTo>
                  <a:cubicBezTo>
                    <a:pt x="1102577" y="297562"/>
                    <a:pt x="1103026" y="325830"/>
                    <a:pt x="1102128" y="353650"/>
                  </a:cubicBezTo>
                  <a:cubicBezTo>
                    <a:pt x="1102128" y="358137"/>
                    <a:pt x="1097192" y="363522"/>
                    <a:pt x="1093603" y="367111"/>
                  </a:cubicBezTo>
                  <a:cubicBezTo>
                    <a:pt x="1074308" y="385509"/>
                    <a:pt x="1047386" y="396277"/>
                    <a:pt x="1037514" y="424995"/>
                  </a:cubicBezTo>
                  <a:cubicBezTo>
                    <a:pt x="1035719" y="429931"/>
                    <a:pt x="1017322" y="431725"/>
                    <a:pt x="1007002" y="430379"/>
                  </a:cubicBezTo>
                  <a:cubicBezTo>
                    <a:pt x="978733" y="426790"/>
                    <a:pt x="973349" y="429482"/>
                    <a:pt x="967067" y="456853"/>
                  </a:cubicBezTo>
                  <a:cubicBezTo>
                    <a:pt x="963477" y="472558"/>
                    <a:pt x="953606" y="477942"/>
                    <a:pt x="938350" y="473904"/>
                  </a:cubicBezTo>
                  <a:cubicBezTo>
                    <a:pt x="929375" y="471660"/>
                    <a:pt x="920401" y="467622"/>
                    <a:pt x="912325" y="468968"/>
                  </a:cubicBezTo>
                  <a:cubicBezTo>
                    <a:pt x="904248" y="470314"/>
                    <a:pt x="893030" y="476148"/>
                    <a:pt x="890338" y="482878"/>
                  </a:cubicBezTo>
                  <a:cubicBezTo>
                    <a:pt x="873287" y="521916"/>
                    <a:pt x="874184" y="521916"/>
                    <a:pt x="841429" y="504416"/>
                  </a:cubicBezTo>
                  <a:cubicBezTo>
                    <a:pt x="824827" y="516083"/>
                    <a:pt x="811365" y="527749"/>
                    <a:pt x="796109" y="535377"/>
                  </a:cubicBezTo>
                  <a:cubicBezTo>
                    <a:pt x="684381" y="590119"/>
                    <a:pt x="572653" y="644413"/>
                    <a:pt x="460924" y="698708"/>
                  </a:cubicBezTo>
                  <a:cubicBezTo>
                    <a:pt x="452399" y="702746"/>
                    <a:pt x="443874" y="705887"/>
                    <a:pt x="434002" y="709925"/>
                  </a:cubicBezTo>
                  <a:cubicBezTo>
                    <a:pt x="433104" y="693323"/>
                    <a:pt x="432207" y="679862"/>
                    <a:pt x="431758" y="666400"/>
                  </a:cubicBezTo>
                  <a:cubicBezTo>
                    <a:pt x="429515" y="665502"/>
                    <a:pt x="427271" y="664156"/>
                    <a:pt x="425028" y="663259"/>
                  </a:cubicBezTo>
                  <a:cubicBezTo>
                    <a:pt x="420989" y="670438"/>
                    <a:pt x="415156" y="676720"/>
                    <a:pt x="412913" y="683900"/>
                  </a:cubicBezTo>
                  <a:cubicBezTo>
                    <a:pt x="409772" y="693772"/>
                    <a:pt x="410220" y="704541"/>
                    <a:pt x="407977" y="714861"/>
                  </a:cubicBezTo>
                  <a:cubicBezTo>
                    <a:pt x="402592" y="739091"/>
                    <a:pt x="385542" y="749860"/>
                    <a:pt x="363555" y="739989"/>
                  </a:cubicBezTo>
                  <a:cubicBezTo>
                    <a:pt x="347850" y="732809"/>
                    <a:pt x="340671" y="739091"/>
                    <a:pt x="335735" y="751655"/>
                  </a:cubicBezTo>
                  <a:cubicBezTo>
                    <a:pt x="325863" y="775885"/>
                    <a:pt x="308812" y="784860"/>
                    <a:pt x="283685" y="778129"/>
                  </a:cubicBezTo>
                  <a:cubicBezTo>
                    <a:pt x="267083" y="773642"/>
                    <a:pt x="258108" y="780372"/>
                    <a:pt x="250032" y="796077"/>
                  </a:cubicBezTo>
                  <a:cubicBezTo>
                    <a:pt x="244199" y="807295"/>
                    <a:pt x="231186" y="814923"/>
                    <a:pt x="218173" y="827487"/>
                  </a:cubicBezTo>
                  <a:cubicBezTo>
                    <a:pt x="211892" y="811333"/>
                    <a:pt x="208302" y="801910"/>
                    <a:pt x="202469" y="787103"/>
                  </a:cubicBezTo>
                  <a:cubicBezTo>
                    <a:pt x="198879" y="805051"/>
                    <a:pt x="196635" y="818064"/>
                    <a:pt x="193943" y="831076"/>
                  </a:cubicBezTo>
                  <a:cubicBezTo>
                    <a:pt x="191251" y="830628"/>
                    <a:pt x="189007" y="830628"/>
                    <a:pt x="186315" y="830179"/>
                  </a:cubicBezTo>
                  <a:cubicBezTo>
                    <a:pt x="186315" y="793834"/>
                    <a:pt x="185867" y="757937"/>
                    <a:pt x="186764" y="721592"/>
                  </a:cubicBezTo>
                  <a:cubicBezTo>
                    <a:pt x="186764" y="718451"/>
                    <a:pt x="194392" y="713964"/>
                    <a:pt x="199328" y="711720"/>
                  </a:cubicBezTo>
                  <a:cubicBezTo>
                    <a:pt x="495924" y="564543"/>
                    <a:pt x="792968" y="417815"/>
                    <a:pt x="1090013" y="271088"/>
                  </a:cubicBezTo>
                  <a:cubicBezTo>
                    <a:pt x="1092257" y="270191"/>
                    <a:pt x="1094500" y="270191"/>
                    <a:pt x="1102577" y="267947"/>
                  </a:cubicBezTo>
                  <a:close/>
                  <a:moveTo>
                    <a:pt x="813609" y="195705"/>
                  </a:moveTo>
                  <a:cubicBezTo>
                    <a:pt x="813609" y="238781"/>
                    <a:pt x="814057" y="279165"/>
                    <a:pt x="813160" y="319100"/>
                  </a:cubicBezTo>
                  <a:cubicBezTo>
                    <a:pt x="813160" y="324484"/>
                    <a:pt x="808224" y="331664"/>
                    <a:pt x="803737" y="333907"/>
                  </a:cubicBezTo>
                  <a:cubicBezTo>
                    <a:pt x="727008" y="372946"/>
                    <a:pt x="649830" y="411535"/>
                    <a:pt x="568614" y="451918"/>
                  </a:cubicBezTo>
                  <a:cubicBezTo>
                    <a:pt x="568614" y="407496"/>
                    <a:pt x="568165" y="368010"/>
                    <a:pt x="569063" y="328523"/>
                  </a:cubicBezTo>
                  <a:cubicBezTo>
                    <a:pt x="569063" y="322689"/>
                    <a:pt x="573101" y="313715"/>
                    <a:pt x="578037" y="311472"/>
                  </a:cubicBezTo>
                  <a:cubicBezTo>
                    <a:pt x="655663" y="272883"/>
                    <a:pt x="734187" y="235191"/>
                    <a:pt x="813609" y="195705"/>
                  </a:cubicBezTo>
                  <a:close/>
                  <a:moveTo>
                    <a:pt x="992644" y="154424"/>
                  </a:moveTo>
                  <a:cubicBezTo>
                    <a:pt x="995785" y="181795"/>
                    <a:pt x="998477" y="206923"/>
                    <a:pt x="1001169" y="233845"/>
                  </a:cubicBezTo>
                  <a:cubicBezTo>
                    <a:pt x="1011490" y="234294"/>
                    <a:pt x="1021361" y="235191"/>
                    <a:pt x="1031233" y="235640"/>
                  </a:cubicBezTo>
                  <a:cubicBezTo>
                    <a:pt x="1035720" y="278716"/>
                    <a:pt x="1035720" y="278716"/>
                    <a:pt x="998477" y="297113"/>
                  </a:cubicBezTo>
                  <a:cubicBezTo>
                    <a:pt x="730150" y="430828"/>
                    <a:pt x="461821" y="564095"/>
                    <a:pt x="193494" y="697362"/>
                  </a:cubicBezTo>
                  <a:cubicBezTo>
                    <a:pt x="180033" y="703644"/>
                    <a:pt x="164328" y="704541"/>
                    <a:pt x="145482" y="709028"/>
                  </a:cubicBezTo>
                  <a:cubicBezTo>
                    <a:pt x="145482" y="645311"/>
                    <a:pt x="145033" y="588326"/>
                    <a:pt x="145931" y="530890"/>
                  </a:cubicBezTo>
                  <a:cubicBezTo>
                    <a:pt x="145931" y="525954"/>
                    <a:pt x="151315" y="519224"/>
                    <a:pt x="155802" y="516980"/>
                  </a:cubicBezTo>
                  <a:cubicBezTo>
                    <a:pt x="287274" y="452815"/>
                    <a:pt x="418745" y="389098"/>
                    <a:pt x="550217" y="325382"/>
                  </a:cubicBezTo>
                  <a:cubicBezTo>
                    <a:pt x="551114" y="324933"/>
                    <a:pt x="552011" y="325382"/>
                    <a:pt x="554704" y="326279"/>
                  </a:cubicBezTo>
                  <a:cubicBezTo>
                    <a:pt x="554704" y="373842"/>
                    <a:pt x="554704" y="422303"/>
                    <a:pt x="554704" y="473455"/>
                  </a:cubicBezTo>
                  <a:cubicBezTo>
                    <a:pt x="563678" y="469417"/>
                    <a:pt x="569960" y="466725"/>
                    <a:pt x="576242" y="463584"/>
                  </a:cubicBezTo>
                  <a:cubicBezTo>
                    <a:pt x="653420" y="424995"/>
                    <a:pt x="730598" y="385957"/>
                    <a:pt x="808225" y="347817"/>
                  </a:cubicBezTo>
                  <a:cubicBezTo>
                    <a:pt x="821686" y="341086"/>
                    <a:pt x="827071" y="333458"/>
                    <a:pt x="827071" y="319100"/>
                  </a:cubicBezTo>
                  <a:cubicBezTo>
                    <a:pt x="827071" y="290831"/>
                    <a:pt x="821237" y="257178"/>
                    <a:pt x="834250" y="236538"/>
                  </a:cubicBezTo>
                  <a:cubicBezTo>
                    <a:pt x="846814" y="216794"/>
                    <a:pt x="880467" y="210064"/>
                    <a:pt x="905146" y="197949"/>
                  </a:cubicBezTo>
                  <a:cubicBezTo>
                    <a:pt x="933414" y="184039"/>
                    <a:pt x="961234" y="170129"/>
                    <a:pt x="992644" y="154424"/>
                  </a:cubicBezTo>
                  <a:close/>
                  <a:moveTo>
                    <a:pt x="977669" y="100859"/>
                  </a:moveTo>
                  <a:cubicBezTo>
                    <a:pt x="982660" y="101701"/>
                    <a:pt x="986811" y="103047"/>
                    <a:pt x="986811" y="103720"/>
                  </a:cubicBezTo>
                  <a:cubicBezTo>
                    <a:pt x="986811" y="116732"/>
                    <a:pt x="989055" y="137822"/>
                    <a:pt x="982324" y="141860"/>
                  </a:cubicBezTo>
                  <a:cubicBezTo>
                    <a:pt x="933415" y="169680"/>
                    <a:pt x="882710" y="193910"/>
                    <a:pt x="831557" y="219935"/>
                  </a:cubicBezTo>
                  <a:cubicBezTo>
                    <a:pt x="828865" y="201090"/>
                    <a:pt x="826173" y="184039"/>
                    <a:pt x="822583" y="162949"/>
                  </a:cubicBezTo>
                  <a:cubicBezTo>
                    <a:pt x="845916" y="152629"/>
                    <a:pt x="871043" y="140963"/>
                    <a:pt x="896620" y="129745"/>
                  </a:cubicBezTo>
                  <a:cubicBezTo>
                    <a:pt x="919056" y="119873"/>
                    <a:pt x="940594" y="109553"/>
                    <a:pt x="963478" y="101028"/>
                  </a:cubicBezTo>
                  <a:cubicBezTo>
                    <a:pt x="966843" y="99681"/>
                    <a:pt x="972677" y="100018"/>
                    <a:pt x="977669" y="100859"/>
                  </a:cubicBezTo>
                  <a:close/>
                  <a:moveTo>
                    <a:pt x="689933" y="95644"/>
                  </a:moveTo>
                  <a:cubicBezTo>
                    <a:pt x="696159" y="95307"/>
                    <a:pt x="702553" y="96989"/>
                    <a:pt x="709508" y="101925"/>
                  </a:cubicBezTo>
                  <a:cubicBezTo>
                    <a:pt x="737328" y="121668"/>
                    <a:pt x="766943" y="138719"/>
                    <a:pt x="795211" y="157116"/>
                  </a:cubicBezTo>
                  <a:cubicBezTo>
                    <a:pt x="815852" y="170578"/>
                    <a:pt x="815403" y="180449"/>
                    <a:pt x="793865" y="190769"/>
                  </a:cubicBezTo>
                  <a:cubicBezTo>
                    <a:pt x="581178" y="294421"/>
                    <a:pt x="368490" y="398073"/>
                    <a:pt x="155803" y="501275"/>
                  </a:cubicBezTo>
                  <a:cubicBezTo>
                    <a:pt x="149072" y="504416"/>
                    <a:pt x="137405" y="506660"/>
                    <a:pt x="131572" y="503519"/>
                  </a:cubicBezTo>
                  <a:cubicBezTo>
                    <a:pt x="93432" y="479289"/>
                    <a:pt x="56189" y="453712"/>
                    <a:pt x="15357" y="426790"/>
                  </a:cubicBezTo>
                  <a:cubicBezTo>
                    <a:pt x="189904" y="340638"/>
                    <a:pt x="360862" y="256730"/>
                    <a:pt x="531371" y="172372"/>
                  </a:cubicBezTo>
                  <a:cubicBezTo>
                    <a:pt x="578037" y="149488"/>
                    <a:pt x="624702" y="124809"/>
                    <a:pt x="671368" y="101477"/>
                  </a:cubicBezTo>
                  <a:cubicBezTo>
                    <a:pt x="677650" y="98336"/>
                    <a:pt x="683707" y="95980"/>
                    <a:pt x="689933" y="95644"/>
                  </a:cubicBezTo>
                  <a:close/>
                  <a:moveTo>
                    <a:pt x="827407" y="237"/>
                  </a:moveTo>
                  <a:cubicBezTo>
                    <a:pt x="843112" y="1415"/>
                    <a:pt x="858480" y="7023"/>
                    <a:pt x="872390" y="18017"/>
                  </a:cubicBezTo>
                  <a:cubicBezTo>
                    <a:pt x="899762" y="39555"/>
                    <a:pt x="928030" y="48529"/>
                    <a:pt x="963478" y="45837"/>
                  </a:cubicBezTo>
                  <a:cubicBezTo>
                    <a:pt x="980978" y="44491"/>
                    <a:pt x="1000272" y="53914"/>
                    <a:pt x="1017323" y="61542"/>
                  </a:cubicBezTo>
                  <a:cubicBezTo>
                    <a:pt x="1033477" y="68721"/>
                    <a:pt x="1046938" y="81734"/>
                    <a:pt x="1062194" y="90259"/>
                  </a:cubicBezTo>
                  <a:cubicBezTo>
                    <a:pt x="1095847" y="109105"/>
                    <a:pt x="1107962" y="138720"/>
                    <a:pt x="1107065" y="175515"/>
                  </a:cubicBezTo>
                  <a:cubicBezTo>
                    <a:pt x="1106616" y="186732"/>
                    <a:pt x="1104821" y="197950"/>
                    <a:pt x="1103475" y="209168"/>
                  </a:cubicBezTo>
                  <a:cubicBezTo>
                    <a:pt x="1097193" y="258974"/>
                    <a:pt x="1097193" y="258974"/>
                    <a:pt x="1044246" y="272436"/>
                  </a:cubicBezTo>
                  <a:cubicBezTo>
                    <a:pt x="1046040" y="256282"/>
                    <a:pt x="1047835" y="240577"/>
                    <a:pt x="1049630" y="223078"/>
                  </a:cubicBezTo>
                  <a:cubicBezTo>
                    <a:pt x="1038413" y="221283"/>
                    <a:pt x="1028541" y="219488"/>
                    <a:pt x="1016426" y="217693"/>
                  </a:cubicBezTo>
                  <a:cubicBezTo>
                    <a:pt x="1013285" y="184489"/>
                    <a:pt x="1009695" y="152181"/>
                    <a:pt x="1006554" y="119425"/>
                  </a:cubicBezTo>
                  <a:cubicBezTo>
                    <a:pt x="1008349" y="118528"/>
                    <a:pt x="1009695" y="117630"/>
                    <a:pt x="1011490" y="116733"/>
                  </a:cubicBezTo>
                  <a:cubicBezTo>
                    <a:pt x="1014631" y="120771"/>
                    <a:pt x="1019567" y="124810"/>
                    <a:pt x="1020913" y="129745"/>
                  </a:cubicBezTo>
                  <a:cubicBezTo>
                    <a:pt x="1035720" y="182694"/>
                    <a:pt x="1035720" y="182694"/>
                    <a:pt x="1090911" y="206476"/>
                  </a:cubicBezTo>
                  <a:cubicBezTo>
                    <a:pt x="1104373" y="148142"/>
                    <a:pt x="1095847" y="125258"/>
                    <a:pt x="1048284" y="94298"/>
                  </a:cubicBezTo>
                  <a:cubicBezTo>
                    <a:pt x="1018221" y="75003"/>
                    <a:pt x="990849" y="48081"/>
                    <a:pt x="950017" y="54363"/>
                  </a:cubicBezTo>
                  <a:cubicBezTo>
                    <a:pt x="945530" y="55260"/>
                    <a:pt x="941043" y="56157"/>
                    <a:pt x="932069" y="57503"/>
                  </a:cubicBezTo>
                  <a:cubicBezTo>
                    <a:pt x="944184" y="67824"/>
                    <a:pt x="953158" y="75003"/>
                    <a:pt x="964824" y="84875"/>
                  </a:cubicBezTo>
                  <a:cubicBezTo>
                    <a:pt x="915018" y="106861"/>
                    <a:pt x="867454" y="128399"/>
                    <a:pt x="819442" y="148591"/>
                  </a:cubicBezTo>
                  <a:cubicBezTo>
                    <a:pt x="814506" y="150835"/>
                    <a:pt x="805532" y="146796"/>
                    <a:pt x="800148" y="143207"/>
                  </a:cubicBezTo>
                  <a:cubicBezTo>
                    <a:pt x="773225" y="127053"/>
                    <a:pt x="745854" y="110900"/>
                    <a:pt x="720277" y="92503"/>
                  </a:cubicBezTo>
                  <a:cubicBezTo>
                    <a:pt x="703227" y="80836"/>
                    <a:pt x="687971" y="75900"/>
                    <a:pt x="669125" y="88464"/>
                  </a:cubicBezTo>
                  <a:cubicBezTo>
                    <a:pt x="667330" y="86669"/>
                    <a:pt x="665984" y="85323"/>
                    <a:pt x="664189" y="83977"/>
                  </a:cubicBezTo>
                  <a:cubicBezTo>
                    <a:pt x="667779" y="77695"/>
                    <a:pt x="670022" y="68272"/>
                    <a:pt x="675855" y="65131"/>
                  </a:cubicBezTo>
                  <a:cubicBezTo>
                    <a:pt x="710406" y="45388"/>
                    <a:pt x="744508" y="25196"/>
                    <a:pt x="780404" y="9043"/>
                  </a:cubicBezTo>
                  <a:cubicBezTo>
                    <a:pt x="795661" y="2312"/>
                    <a:pt x="811702" y="-941"/>
                    <a:pt x="827407" y="237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8571884-6D11-4A6B-996A-36048A66D17E}"/>
              </a:ext>
            </a:extLst>
          </p:cNvPr>
          <p:cNvGrpSpPr/>
          <p:nvPr/>
        </p:nvGrpSpPr>
        <p:grpSpPr>
          <a:xfrm rot="245361">
            <a:off x="5972574" y="2390948"/>
            <a:ext cx="1388096" cy="1042473"/>
            <a:chOff x="9649631" y="5226031"/>
            <a:chExt cx="1850764" cy="1389940"/>
          </a:xfrm>
          <a:solidFill>
            <a:schemeClr val="accent2"/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990A9E6-C0D0-4A3C-81CA-2763556D96A5}"/>
                </a:ext>
              </a:extLst>
            </p:cNvPr>
            <p:cNvSpPr/>
            <p:nvPr/>
          </p:nvSpPr>
          <p:spPr>
            <a:xfrm>
              <a:off x="10015172" y="5226031"/>
              <a:ext cx="1485223" cy="1373046"/>
            </a:xfrm>
            <a:custGeom>
              <a:avLst/>
              <a:gdLst>
                <a:gd name="connsiteX0" fmla="*/ 1477595 w 1485223"/>
                <a:gd name="connsiteY0" fmla="*/ 38433 h 1373046"/>
                <a:gd name="connsiteX1" fmla="*/ 1433622 w 1485223"/>
                <a:gd name="connsiteY1" fmla="*/ 1190 h 1373046"/>
                <a:gd name="connsiteX2" fmla="*/ 1261767 w 1485223"/>
                <a:gd name="connsiteY2" fmla="*/ 29459 h 1373046"/>
                <a:gd name="connsiteX3" fmla="*/ 1363175 w 1485223"/>
                <a:gd name="connsiteY3" fmla="*/ 29907 h 1373046"/>
                <a:gd name="connsiteX4" fmla="*/ 1451122 w 1485223"/>
                <a:gd name="connsiteY4" fmla="*/ 96765 h 1373046"/>
                <a:gd name="connsiteX5" fmla="*/ 1478942 w 1485223"/>
                <a:gd name="connsiteY5" fmla="*/ 196378 h 1373046"/>
                <a:gd name="connsiteX6" fmla="*/ 1464583 w 1485223"/>
                <a:gd name="connsiteY6" fmla="*/ 231826 h 1373046"/>
                <a:gd name="connsiteX7" fmla="*/ 616973 w 1485223"/>
                <a:gd name="connsiteY7" fmla="*/ 823671 h 1373046"/>
                <a:gd name="connsiteX8" fmla="*/ 15256 w 1485223"/>
                <a:gd name="connsiteY8" fmla="*/ 1244560 h 1373046"/>
                <a:gd name="connsiteX9" fmla="*/ 0 w 1485223"/>
                <a:gd name="connsiteY9" fmla="*/ 1262059 h 1373046"/>
                <a:gd name="connsiteX10" fmla="*/ 3141 w 1485223"/>
                <a:gd name="connsiteY10" fmla="*/ 1376480 h 1373046"/>
                <a:gd name="connsiteX11" fmla="*/ 26922 w 1485223"/>
                <a:gd name="connsiteY11" fmla="*/ 1360775 h 1373046"/>
                <a:gd name="connsiteX12" fmla="*/ 652870 w 1485223"/>
                <a:gd name="connsiteY12" fmla="*/ 920593 h 1373046"/>
                <a:gd name="connsiteX13" fmla="*/ 1441250 w 1485223"/>
                <a:gd name="connsiteY13" fmla="*/ 361054 h 1373046"/>
                <a:gd name="connsiteX14" fmla="*/ 1485223 w 1485223"/>
                <a:gd name="connsiteY14" fmla="*/ 284773 h 1373046"/>
                <a:gd name="connsiteX15" fmla="*/ 1477595 w 1485223"/>
                <a:gd name="connsiteY15" fmla="*/ 38433 h 137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5223" h="1373046">
                  <a:moveTo>
                    <a:pt x="1477595" y="38433"/>
                  </a:moveTo>
                  <a:cubicBezTo>
                    <a:pt x="1476698" y="16895"/>
                    <a:pt x="1457852" y="3882"/>
                    <a:pt x="1433622" y="1190"/>
                  </a:cubicBezTo>
                  <a:cubicBezTo>
                    <a:pt x="1373944" y="-4643"/>
                    <a:pt x="1317407" y="11959"/>
                    <a:pt x="1261767" y="29459"/>
                  </a:cubicBezTo>
                  <a:cubicBezTo>
                    <a:pt x="1295868" y="29459"/>
                    <a:pt x="1329970" y="26766"/>
                    <a:pt x="1363175" y="29907"/>
                  </a:cubicBezTo>
                  <a:cubicBezTo>
                    <a:pt x="1404905" y="33946"/>
                    <a:pt x="1436314" y="57278"/>
                    <a:pt x="1451122" y="96765"/>
                  </a:cubicBezTo>
                  <a:cubicBezTo>
                    <a:pt x="1463237" y="129072"/>
                    <a:pt x="1469518" y="163173"/>
                    <a:pt x="1478942" y="196378"/>
                  </a:cubicBezTo>
                  <a:cubicBezTo>
                    <a:pt x="1483877" y="212980"/>
                    <a:pt x="1478493" y="221954"/>
                    <a:pt x="1464583" y="231826"/>
                  </a:cubicBezTo>
                  <a:cubicBezTo>
                    <a:pt x="1181897" y="428809"/>
                    <a:pt x="899659" y="626240"/>
                    <a:pt x="616973" y="823671"/>
                  </a:cubicBezTo>
                  <a:cubicBezTo>
                    <a:pt x="416401" y="963668"/>
                    <a:pt x="215829" y="1104114"/>
                    <a:pt x="15256" y="1244560"/>
                  </a:cubicBezTo>
                  <a:cubicBezTo>
                    <a:pt x="8974" y="1249047"/>
                    <a:pt x="449" y="1256226"/>
                    <a:pt x="0" y="1262059"/>
                  </a:cubicBezTo>
                  <a:cubicBezTo>
                    <a:pt x="0" y="1299302"/>
                    <a:pt x="1795" y="1336096"/>
                    <a:pt x="3141" y="1376480"/>
                  </a:cubicBezTo>
                  <a:cubicBezTo>
                    <a:pt x="13461" y="1369749"/>
                    <a:pt x="20192" y="1365262"/>
                    <a:pt x="26922" y="1360775"/>
                  </a:cubicBezTo>
                  <a:cubicBezTo>
                    <a:pt x="235572" y="1214047"/>
                    <a:pt x="444670" y="1068217"/>
                    <a:pt x="652870" y="920593"/>
                  </a:cubicBezTo>
                  <a:cubicBezTo>
                    <a:pt x="915813" y="734379"/>
                    <a:pt x="1178307" y="547267"/>
                    <a:pt x="1441250" y="361054"/>
                  </a:cubicBezTo>
                  <a:cubicBezTo>
                    <a:pt x="1468621" y="341759"/>
                    <a:pt x="1485223" y="316183"/>
                    <a:pt x="1485223" y="284773"/>
                  </a:cubicBezTo>
                  <a:cubicBezTo>
                    <a:pt x="1485672" y="203108"/>
                    <a:pt x="1482082" y="120546"/>
                    <a:pt x="1477595" y="3843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21F47E2-3A0D-4325-91F1-CB7DB43D3BE6}"/>
                </a:ext>
              </a:extLst>
            </p:cNvPr>
            <p:cNvSpPr/>
            <p:nvPr/>
          </p:nvSpPr>
          <p:spPr>
            <a:xfrm>
              <a:off x="9777357" y="6050775"/>
              <a:ext cx="480117" cy="278199"/>
            </a:xfrm>
            <a:custGeom>
              <a:avLst/>
              <a:gdLst>
                <a:gd name="connsiteX0" fmla="*/ 239610 w 480117"/>
                <a:gd name="connsiteY0" fmla="*/ 275780 h 278198"/>
                <a:gd name="connsiteX1" fmla="*/ 429414 w 480117"/>
                <a:gd name="connsiteY1" fmla="*/ 155975 h 278198"/>
                <a:gd name="connsiteX2" fmla="*/ 484156 w 480117"/>
                <a:gd name="connsiteY2" fmla="*/ 121425 h 278198"/>
                <a:gd name="connsiteX3" fmla="*/ 474733 w 480117"/>
                <a:gd name="connsiteY3" fmla="*/ 114245 h 278198"/>
                <a:gd name="connsiteX4" fmla="*/ 271020 w 480117"/>
                <a:gd name="connsiteY4" fmla="*/ 1620 h 278198"/>
                <a:gd name="connsiteX5" fmla="*/ 247687 w 480117"/>
                <a:gd name="connsiteY5" fmla="*/ 3863 h 278198"/>
                <a:gd name="connsiteX6" fmla="*/ 100062 w 480117"/>
                <a:gd name="connsiteY6" fmla="*/ 97194 h 278198"/>
                <a:gd name="connsiteX7" fmla="*/ 0 w 480117"/>
                <a:gd name="connsiteY7" fmla="*/ 160911 h 278198"/>
                <a:gd name="connsiteX8" fmla="*/ 219418 w 480117"/>
                <a:gd name="connsiteY8" fmla="*/ 279819 h 278198"/>
                <a:gd name="connsiteX9" fmla="*/ 239610 w 480117"/>
                <a:gd name="connsiteY9" fmla="*/ 275780 h 27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117" h="278198">
                  <a:moveTo>
                    <a:pt x="239610" y="275780"/>
                  </a:moveTo>
                  <a:cubicBezTo>
                    <a:pt x="303327" y="236294"/>
                    <a:pt x="366146" y="195910"/>
                    <a:pt x="429414" y="155975"/>
                  </a:cubicBezTo>
                  <a:cubicBezTo>
                    <a:pt x="446913" y="144757"/>
                    <a:pt x="464413" y="133989"/>
                    <a:pt x="484156" y="121425"/>
                  </a:cubicBezTo>
                  <a:cubicBezTo>
                    <a:pt x="479220" y="117386"/>
                    <a:pt x="476976" y="115591"/>
                    <a:pt x="474733" y="114245"/>
                  </a:cubicBezTo>
                  <a:cubicBezTo>
                    <a:pt x="406978" y="76554"/>
                    <a:pt x="339223" y="38414"/>
                    <a:pt x="271020" y="1620"/>
                  </a:cubicBezTo>
                  <a:cubicBezTo>
                    <a:pt x="265187" y="-1521"/>
                    <a:pt x="253520" y="274"/>
                    <a:pt x="247687" y="3863"/>
                  </a:cubicBezTo>
                  <a:cubicBezTo>
                    <a:pt x="197880" y="34375"/>
                    <a:pt x="148971" y="65785"/>
                    <a:pt x="100062" y="97194"/>
                  </a:cubicBezTo>
                  <a:cubicBezTo>
                    <a:pt x="67306" y="117835"/>
                    <a:pt x="34999" y="138924"/>
                    <a:pt x="0" y="160911"/>
                  </a:cubicBezTo>
                  <a:cubicBezTo>
                    <a:pt x="74486" y="201743"/>
                    <a:pt x="146728" y="241230"/>
                    <a:pt x="219418" y="279819"/>
                  </a:cubicBezTo>
                  <a:cubicBezTo>
                    <a:pt x="224803" y="282062"/>
                    <a:pt x="234226" y="278921"/>
                    <a:pt x="239610" y="27578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4F6D239-98EC-4837-880E-E0525A8B31B1}"/>
                </a:ext>
              </a:extLst>
            </p:cNvPr>
            <p:cNvSpPr/>
            <p:nvPr/>
          </p:nvSpPr>
          <p:spPr>
            <a:xfrm>
              <a:off x="9649631" y="6357067"/>
              <a:ext cx="264738" cy="255764"/>
            </a:xfrm>
            <a:custGeom>
              <a:avLst/>
              <a:gdLst>
                <a:gd name="connsiteX0" fmla="*/ 249326 w 264737"/>
                <a:gd name="connsiteY0" fmla="*/ 125638 h 255763"/>
                <a:gd name="connsiteX1" fmla="*/ 16895 w 264737"/>
                <a:gd name="connsiteY1" fmla="*/ 6731 h 255763"/>
                <a:gd name="connsiteX2" fmla="*/ 293 w 264737"/>
                <a:gd name="connsiteY2" fmla="*/ 0 h 255763"/>
                <a:gd name="connsiteX3" fmla="*/ 742 w 264737"/>
                <a:gd name="connsiteY3" fmla="*/ 72242 h 255763"/>
                <a:gd name="connsiteX4" fmla="*/ 46061 w 264737"/>
                <a:gd name="connsiteY4" fmla="*/ 145830 h 255763"/>
                <a:gd name="connsiteX5" fmla="*/ 239454 w 264737"/>
                <a:gd name="connsiteY5" fmla="*/ 245443 h 255763"/>
                <a:gd name="connsiteX6" fmla="*/ 265928 w 264737"/>
                <a:gd name="connsiteY6" fmla="*/ 258905 h 255763"/>
                <a:gd name="connsiteX7" fmla="*/ 266377 w 264737"/>
                <a:gd name="connsiteY7" fmla="*/ 153458 h 255763"/>
                <a:gd name="connsiteX8" fmla="*/ 249326 w 264737"/>
                <a:gd name="connsiteY8" fmla="*/ 125638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37" h="255763">
                  <a:moveTo>
                    <a:pt x="249326" y="125638"/>
                  </a:moveTo>
                  <a:cubicBezTo>
                    <a:pt x="171699" y="86601"/>
                    <a:pt x="94073" y="46217"/>
                    <a:pt x="16895" y="6731"/>
                  </a:cubicBezTo>
                  <a:cubicBezTo>
                    <a:pt x="11959" y="4487"/>
                    <a:pt x="7024" y="2692"/>
                    <a:pt x="293" y="0"/>
                  </a:cubicBezTo>
                  <a:cubicBezTo>
                    <a:pt x="293" y="25576"/>
                    <a:pt x="-604" y="48909"/>
                    <a:pt x="742" y="72242"/>
                  </a:cubicBezTo>
                  <a:cubicBezTo>
                    <a:pt x="2537" y="104549"/>
                    <a:pt x="17793" y="130574"/>
                    <a:pt x="46061" y="145830"/>
                  </a:cubicBezTo>
                  <a:cubicBezTo>
                    <a:pt x="109778" y="179932"/>
                    <a:pt x="174840" y="212239"/>
                    <a:pt x="239454" y="245443"/>
                  </a:cubicBezTo>
                  <a:cubicBezTo>
                    <a:pt x="247980" y="249930"/>
                    <a:pt x="256505" y="253969"/>
                    <a:pt x="265928" y="258905"/>
                  </a:cubicBezTo>
                  <a:cubicBezTo>
                    <a:pt x="265928" y="222110"/>
                    <a:pt x="265479" y="187560"/>
                    <a:pt x="266377" y="153458"/>
                  </a:cubicBezTo>
                  <a:cubicBezTo>
                    <a:pt x="266377" y="139099"/>
                    <a:pt x="261890" y="131920"/>
                    <a:pt x="249326" y="125638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F1C11B4-091D-49B6-8583-2C1323FB2C10}"/>
                </a:ext>
              </a:extLst>
            </p:cNvPr>
            <p:cNvSpPr/>
            <p:nvPr/>
          </p:nvSpPr>
          <p:spPr>
            <a:xfrm>
              <a:off x="11175531" y="5268115"/>
              <a:ext cx="305121" cy="224354"/>
            </a:xfrm>
            <a:custGeom>
              <a:avLst/>
              <a:gdLst>
                <a:gd name="connsiteX0" fmla="*/ 231533 w 305121"/>
                <a:gd name="connsiteY0" fmla="*/ 226985 h 224353"/>
                <a:gd name="connsiteX1" fmla="*/ 303326 w 305121"/>
                <a:gd name="connsiteY1" fmla="*/ 176281 h 224353"/>
                <a:gd name="connsiteX2" fmla="*/ 308711 w 305121"/>
                <a:gd name="connsiteY2" fmla="*/ 162371 h 224353"/>
                <a:gd name="connsiteX3" fmla="*/ 280442 w 305121"/>
                <a:gd name="connsiteY3" fmla="*/ 58270 h 224353"/>
                <a:gd name="connsiteX4" fmla="*/ 207752 w 305121"/>
                <a:gd name="connsiteY4" fmla="*/ 836 h 224353"/>
                <a:gd name="connsiteX5" fmla="*/ 39935 w 305121"/>
                <a:gd name="connsiteY5" fmla="*/ 3977 h 224353"/>
                <a:gd name="connsiteX6" fmla="*/ 0 w 305121"/>
                <a:gd name="connsiteY6" fmla="*/ 21028 h 224353"/>
                <a:gd name="connsiteX7" fmla="*/ 223008 w 305121"/>
                <a:gd name="connsiteY7" fmla="*/ 124679 h 224353"/>
                <a:gd name="connsiteX8" fmla="*/ 231533 w 305121"/>
                <a:gd name="connsiteY8" fmla="*/ 226985 h 22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121" h="224353">
                  <a:moveTo>
                    <a:pt x="231533" y="226985"/>
                  </a:moveTo>
                  <a:cubicBezTo>
                    <a:pt x="257558" y="209036"/>
                    <a:pt x="280891" y="192883"/>
                    <a:pt x="303326" y="176281"/>
                  </a:cubicBezTo>
                  <a:cubicBezTo>
                    <a:pt x="306916" y="173588"/>
                    <a:pt x="309608" y="166409"/>
                    <a:pt x="308711" y="162371"/>
                  </a:cubicBezTo>
                  <a:cubicBezTo>
                    <a:pt x="300185" y="127371"/>
                    <a:pt x="292557" y="91923"/>
                    <a:pt x="280442" y="58270"/>
                  </a:cubicBezTo>
                  <a:cubicBezTo>
                    <a:pt x="268776" y="25515"/>
                    <a:pt x="242751" y="2182"/>
                    <a:pt x="207752" y="836"/>
                  </a:cubicBezTo>
                  <a:cubicBezTo>
                    <a:pt x="152112" y="-1408"/>
                    <a:pt x="96023" y="1284"/>
                    <a:pt x="39935" y="3977"/>
                  </a:cubicBezTo>
                  <a:cubicBezTo>
                    <a:pt x="27820" y="4425"/>
                    <a:pt x="16153" y="13848"/>
                    <a:pt x="0" y="21028"/>
                  </a:cubicBezTo>
                  <a:cubicBezTo>
                    <a:pt x="77626" y="56924"/>
                    <a:pt x="149420" y="90577"/>
                    <a:pt x="223008" y="124679"/>
                  </a:cubicBezTo>
                  <a:cubicBezTo>
                    <a:pt x="225700" y="156537"/>
                    <a:pt x="228392" y="189742"/>
                    <a:pt x="231533" y="22698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96A9168-81DC-4504-9D81-E1A00F9E6FAC}"/>
                </a:ext>
              </a:extLst>
            </p:cNvPr>
            <p:cNvSpPr/>
            <p:nvPr/>
          </p:nvSpPr>
          <p:spPr>
            <a:xfrm>
              <a:off x="9762071" y="6189699"/>
              <a:ext cx="493579" cy="210893"/>
            </a:xfrm>
            <a:custGeom>
              <a:avLst/>
              <a:gdLst>
                <a:gd name="connsiteX0" fmla="*/ 23812 w 493578"/>
                <a:gd name="connsiteY0" fmla="*/ 90639 h 210892"/>
                <a:gd name="connsiteX1" fmla="*/ 236499 w 493578"/>
                <a:gd name="connsiteY1" fmla="*/ 208201 h 210892"/>
                <a:gd name="connsiteX2" fmla="*/ 267909 w 493578"/>
                <a:gd name="connsiteY2" fmla="*/ 206855 h 210892"/>
                <a:gd name="connsiteX3" fmla="*/ 468032 w 493578"/>
                <a:gd name="connsiteY3" fmla="*/ 69101 h 210892"/>
                <a:gd name="connsiteX4" fmla="*/ 494955 w 493578"/>
                <a:gd name="connsiteY4" fmla="*/ 0 h 210892"/>
                <a:gd name="connsiteX5" fmla="*/ 476558 w 493578"/>
                <a:gd name="connsiteY5" fmla="*/ 11218 h 210892"/>
                <a:gd name="connsiteX6" fmla="*/ 260729 w 493578"/>
                <a:gd name="connsiteY6" fmla="*/ 148074 h 210892"/>
                <a:gd name="connsiteX7" fmla="*/ 225281 w 493578"/>
                <a:gd name="connsiteY7" fmla="*/ 149420 h 210892"/>
                <a:gd name="connsiteX8" fmla="*/ 72272 w 493578"/>
                <a:gd name="connsiteY8" fmla="*/ 65512 h 210892"/>
                <a:gd name="connsiteX9" fmla="*/ 6312 w 493578"/>
                <a:gd name="connsiteY9" fmla="*/ 30063 h 210892"/>
                <a:gd name="connsiteX10" fmla="*/ 3620 w 493578"/>
                <a:gd name="connsiteY10" fmla="*/ 45768 h 210892"/>
                <a:gd name="connsiteX11" fmla="*/ 23812 w 493578"/>
                <a:gd name="connsiteY11" fmla="*/ 90639 h 210892"/>
                <a:gd name="connsiteX12" fmla="*/ 431687 w 493578"/>
                <a:gd name="connsiteY12" fmla="*/ 52947 h 210892"/>
                <a:gd name="connsiteX13" fmla="*/ 415085 w 493578"/>
                <a:gd name="connsiteY13" fmla="*/ 88844 h 210892"/>
                <a:gd name="connsiteX14" fmla="*/ 431687 w 493578"/>
                <a:gd name="connsiteY14" fmla="*/ 52947 h 210892"/>
                <a:gd name="connsiteX15" fmla="*/ 380983 w 493578"/>
                <a:gd name="connsiteY15" fmla="*/ 89293 h 210892"/>
                <a:gd name="connsiteX16" fmla="*/ 359445 w 493578"/>
                <a:gd name="connsiteY16" fmla="*/ 130574 h 210892"/>
                <a:gd name="connsiteX17" fmla="*/ 380983 w 493578"/>
                <a:gd name="connsiteY17" fmla="*/ 89293 h 210892"/>
                <a:gd name="connsiteX18" fmla="*/ 321305 w 493578"/>
                <a:gd name="connsiteY18" fmla="*/ 124741 h 210892"/>
                <a:gd name="connsiteX19" fmla="*/ 300216 w 493578"/>
                <a:gd name="connsiteY19" fmla="*/ 169612 h 210892"/>
                <a:gd name="connsiteX20" fmla="*/ 321305 w 493578"/>
                <a:gd name="connsiteY20" fmla="*/ 124741 h 21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578" h="210892">
                  <a:moveTo>
                    <a:pt x="23812" y="90639"/>
                  </a:moveTo>
                  <a:cubicBezTo>
                    <a:pt x="95605" y="128331"/>
                    <a:pt x="166052" y="168265"/>
                    <a:pt x="236499" y="208201"/>
                  </a:cubicBezTo>
                  <a:cubicBezTo>
                    <a:pt x="248614" y="214931"/>
                    <a:pt x="256691" y="214482"/>
                    <a:pt x="267909" y="206855"/>
                  </a:cubicBezTo>
                  <a:cubicBezTo>
                    <a:pt x="334318" y="160189"/>
                    <a:pt x="399829" y="112626"/>
                    <a:pt x="468032" y="69101"/>
                  </a:cubicBezTo>
                  <a:cubicBezTo>
                    <a:pt x="496301" y="51153"/>
                    <a:pt x="499442" y="30063"/>
                    <a:pt x="494955" y="0"/>
                  </a:cubicBezTo>
                  <a:cubicBezTo>
                    <a:pt x="488224" y="4038"/>
                    <a:pt x="482391" y="7628"/>
                    <a:pt x="476558" y="11218"/>
                  </a:cubicBezTo>
                  <a:cubicBezTo>
                    <a:pt x="404764" y="56537"/>
                    <a:pt x="332523" y="101857"/>
                    <a:pt x="260729" y="148074"/>
                  </a:cubicBezTo>
                  <a:cubicBezTo>
                    <a:pt x="248166" y="156150"/>
                    <a:pt x="238742" y="157497"/>
                    <a:pt x="225281" y="149420"/>
                  </a:cubicBezTo>
                  <a:cubicBezTo>
                    <a:pt x="174577" y="120703"/>
                    <a:pt x="123425" y="93331"/>
                    <a:pt x="72272" y="65512"/>
                  </a:cubicBezTo>
                  <a:cubicBezTo>
                    <a:pt x="51183" y="53845"/>
                    <a:pt x="30093" y="42627"/>
                    <a:pt x="6312" y="30063"/>
                  </a:cubicBezTo>
                  <a:cubicBezTo>
                    <a:pt x="4966" y="37692"/>
                    <a:pt x="4966" y="42179"/>
                    <a:pt x="3620" y="45768"/>
                  </a:cubicBezTo>
                  <a:cubicBezTo>
                    <a:pt x="-5354" y="67755"/>
                    <a:pt x="2722" y="79870"/>
                    <a:pt x="23812" y="90639"/>
                  </a:cubicBezTo>
                  <a:close/>
                  <a:moveTo>
                    <a:pt x="431687" y="52947"/>
                  </a:moveTo>
                  <a:cubicBezTo>
                    <a:pt x="442007" y="75832"/>
                    <a:pt x="440661" y="78524"/>
                    <a:pt x="415085" y="88844"/>
                  </a:cubicBezTo>
                  <a:cubicBezTo>
                    <a:pt x="407008" y="70447"/>
                    <a:pt x="414636" y="59678"/>
                    <a:pt x="431687" y="52947"/>
                  </a:cubicBezTo>
                  <a:close/>
                  <a:moveTo>
                    <a:pt x="380983" y="89293"/>
                  </a:moveTo>
                  <a:cubicBezTo>
                    <a:pt x="389060" y="111280"/>
                    <a:pt x="375150" y="121600"/>
                    <a:pt x="359445" y="130574"/>
                  </a:cubicBezTo>
                  <a:cubicBezTo>
                    <a:pt x="351368" y="102754"/>
                    <a:pt x="352714" y="100511"/>
                    <a:pt x="380983" y="89293"/>
                  </a:cubicBezTo>
                  <a:close/>
                  <a:moveTo>
                    <a:pt x="321305" y="124741"/>
                  </a:moveTo>
                  <a:cubicBezTo>
                    <a:pt x="329382" y="152561"/>
                    <a:pt x="329382" y="152561"/>
                    <a:pt x="300216" y="169612"/>
                  </a:cubicBezTo>
                  <a:cubicBezTo>
                    <a:pt x="291241" y="137305"/>
                    <a:pt x="292587" y="134612"/>
                    <a:pt x="321305" y="12474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8DB6326-828F-4BF3-B908-E2C6AD37EBAE}"/>
                </a:ext>
              </a:extLst>
            </p:cNvPr>
            <p:cNvSpPr/>
            <p:nvPr/>
          </p:nvSpPr>
          <p:spPr>
            <a:xfrm>
              <a:off x="10277433" y="5925410"/>
              <a:ext cx="260251" cy="228841"/>
            </a:xfrm>
            <a:custGeom>
              <a:avLst/>
              <a:gdLst>
                <a:gd name="connsiteX0" fmla="*/ 42412 w 260250"/>
                <a:gd name="connsiteY0" fmla="*/ 231982 h 228841"/>
                <a:gd name="connsiteX1" fmla="*/ 255099 w 260250"/>
                <a:gd name="connsiteY1" fmla="*/ 79870 h 228841"/>
                <a:gd name="connsiteX2" fmla="*/ 263176 w 260250"/>
                <a:gd name="connsiteY2" fmla="*/ 67306 h 228841"/>
                <a:gd name="connsiteX3" fmla="*/ 257792 w 260250"/>
                <a:gd name="connsiteY3" fmla="*/ 0 h 228841"/>
                <a:gd name="connsiteX4" fmla="*/ 92218 w 260250"/>
                <a:gd name="connsiteY4" fmla="*/ 113523 h 228841"/>
                <a:gd name="connsiteX5" fmla="*/ 12348 w 260250"/>
                <a:gd name="connsiteY5" fmla="*/ 119356 h 228841"/>
                <a:gd name="connsiteX6" fmla="*/ 1579 w 260250"/>
                <a:gd name="connsiteY6" fmla="*/ 116215 h 228841"/>
                <a:gd name="connsiteX7" fmla="*/ 1131 w 260250"/>
                <a:gd name="connsiteY7" fmla="*/ 172304 h 228841"/>
                <a:gd name="connsiteX8" fmla="*/ 42412 w 260250"/>
                <a:gd name="connsiteY8" fmla="*/ 231982 h 22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250" h="228841">
                  <a:moveTo>
                    <a:pt x="42412" y="231982"/>
                  </a:moveTo>
                  <a:cubicBezTo>
                    <a:pt x="111962" y="182175"/>
                    <a:pt x="183755" y="131022"/>
                    <a:pt x="255099" y="79870"/>
                  </a:cubicBezTo>
                  <a:cubicBezTo>
                    <a:pt x="259138" y="77178"/>
                    <a:pt x="263625" y="71344"/>
                    <a:pt x="263176" y="67306"/>
                  </a:cubicBezTo>
                  <a:cubicBezTo>
                    <a:pt x="262279" y="45768"/>
                    <a:pt x="259586" y="24230"/>
                    <a:pt x="257792" y="0"/>
                  </a:cubicBezTo>
                  <a:cubicBezTo>
                    <a:pt x="200357" y="39037"/>
                    <a:pt x="145166" y="74485"/>
                    <a:pt x="92218" y="113523"/>
                  </a:cubicBezTo>
                  <a:cubicBezTo>
                    <a:pt x="64847" y="133715"/>
                    <a:pt x="41066" y="144035"/>
                    <a:pt x="12348" y="119356"/>
                  </a:cubicBezTo>
                  <a:cubicBezTo>
                    <a:pt x="11002" y="118010"/>
                    <a:pt x="8310" y="118010"/>
                    <a:pt x="1579" y="116215"/>
                  </a:cubicBezTo>
                  <a:cubicBezTo>
                    <a:pt x="1579" y="136856"/>
                    <a:pt x="3823" y="154804"/>
                    <a:pt x="1131" y="172304"/>
                  </a:cubicBezTo>
                  <a:cubicBezTo>
                    <a:pt x="-3805" y="205059"/>
                    <a:pt x="6964" y="225700"/>
                    <a:pt x="42412" y="23198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8E2DD6D-2A63-4ED1-B7DE-A18AB6538B72}"/>
                </a:ext>
              </a:extLst>
            </p:cNvPr>
            <p:cNvSpPr/>
            <p:nvPr/>
          </p:nvSpPr>
          <p:spPr>
            <a:xfrm>
              <a:off x="10497533" y="5497770"/>
              <a:ext cx="260251" cy="161535"/>
            </a:xfrm>
            <a:custGeom>
              <a:avLst/>
              <a:gdLst>
                <a:gd name="connsiteX0" fmla="*/ 69999 w 260250"/>
                <a:gd name="connsiteY0" fmla="*/ 163799 h 161534"/>
                <a:gd name="connsiteX1" fmla="*/ 260699 w 260250"/>
                <a:gd name="connsiteY1" fmla="*/ 34571 h 161534"/>
                <a:gd name="connsiteX2" fmla="*/ 213136 w 260250"/>
                <a:gd name="connsiteY2" fmla="*/ 4957 h 161534"/>
                <a:gd name="connsiteX3" fmla="*/ 185765 w 260250"/>
                <a:gd name="connsiteY3" fmla="*/ 5854 h 161534"/>
                <a:gd name="connsiteX4" fmla="*/ 80767 w 260250"/>
                <a:gd name="connsiteY4" fmla="*/ 80340 h 161534"/>
                <a:gd name="connsiteX5" fmla="*/ 0 w 260250"/>
                <a:gd name="connsiteY5" fmla="*/ 137326 h 161534"/>
                <a:gd name="connsiteX6" fmla="*/ 54742 w 260250"/>
                <a:gd name="connsiteY6" fmla="*/ 164248 h 161534"/>
                <a:gd name="connsiteX7" fmla="*/ 69999 w 260250"/>
                <a:gd name="connsiteY7" fmla="*/ 163799 h 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250" h="161534">
                  <a:moveTo>
                    <a:pt x="69999" y="163799"/>
                  </a:moveTo>
                  <a:cubicBezTo>
                    <a:pt x="133266" y="121621"/>
                    <a:pt x="196085" y="78545"/>
                    <a:pt x="260699" y="34571"/>
                  </a:cubicBezTo>
                  <a:cubicBezTo>
                    <a:pt x="243648" y="23802"/>
                    <a:pt x="227944" y="15277"/>
                    <a:pt x="213136" y="4957"/>
                  </a:cubicBezTo>
                  <a:cubicBezTo>
                    <a:pt x="203265" y="-2223"/>
                    <a:pt x="195637" y="-1325"/>
                    <a:pt x="185765" y="5854"/>
                  </a:cubicBezTo>
                  <a:cubicBezTo>
                    <a:pt x="151215" y="30982"/>
                    <a:pt x="115767" y="55661"/>
                    <a:pt x="80767" y="80340"/>
                  </a:cubicBezTo>
                  <a:cubicBezTo>
                    <a:pt x="54742" y="98737"/>
                    <a:pt x="28269" y="117134"/>
                    <a:pt x="0" y="137326"/>
                  </a:cubicBezTo>
                  <a:cubicBezTo>
                    <a:pt x="20192" y="147197"/>
                    <a:pt x="37243" y="156171"/>
                    <a:pt x="54742" y="164248"/>
                  </a:cubicBezTo>
                  <a:cubicBezTo>
                    <a:pt x="59230" y="166043"/>
                    <a:pt x="66409" y="166492"/>
                    <a:pt x="69999" y="16379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B83F576-832C-4EE0-A5C0-37DC0D8F1601}"/>
                </a:ext>
              </a:extLst>
            </p:cNvPr>
            <p:cNvSpPr/>
            <p:nvPr/>
          </p:nvSpPr>
          <p:spPr>
            <a:xfrm>
              <a:off x="10548237" y="5778234"/>
              <a:ext cx="210893" cy="210893"/>
            </a:xfrm>
            <a:custGeom>
              <a:avLst/>
              <a:gdLst>
                <a:gd name="connsiteX0" fmla="*/ 5385 w 210892"/>
                <a:gd name="connsiteY0" fmla="*/ 212239 h 210892"/>
                <a:gd name="connsiteX1" fmla="*/ 202816 w 210892"/>
                <a:gd name="connsiteY1" fmla="*/ 70896 h 210892"/>
                <a:gd name="connsiteX2" fmla="*/ 211342 w 210892"/>
                <a:gd name="connsiteY2" fmla="*/ 58332 h 210892"/>
                <a:gd name="connsiteX3" fmla="*/ 203265 w 210892"/>
                <a:gd name="connsiteY3" fmla="*/ 0 h 210892"/>
                <a:gd name="connsiteX4" fmla="*/ 6731 w 210892"/>
                <a:gd name="connsiteY4" fmla="*/ 134164 h 210892"/>
                <a:gd name="connsiteX5" fmla="*/ 0 w 210892"/>
                <a:gd name="connsiteY5" fmla="*/ 149420 h 210892"/>
                <a:gd name="connsiteX6" fmla="*/ 5385 w 210892"/>
                <a:gd name="connsiteY6" fmla="*/ 212239 h 21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892" h="210892">
                  <a:moveTo>
                    <a:pt x="5385" y="212239"/>
                  </a:moveTo>
                  <a:cubicBezTo>
                    <a:pt x="73588" y="163330"/>
                    <a:pt x="138202" y="117561"/>
                    <a:pt x="202816" y="70896"/>
                  </a:cubicBezTo>
                  <a:cubicBezTo>
                    <a:pt x="206855" y="68204"/>
                    <a:pt x="211790" y="62370"/>
                    <a:pt x="211342" y="58332"/>
                  </a:cubicBezTo>
                  <a:cubicBezTo>
                    <a:pt x="209547" y="39486"/>
                    <a:pt x="206406" y="21089"/>
                    <a:pt x="203265" y="0"/>
                  </a:cubicBezTo>
                  <a:cubicBezTo>
                    <a:pt x="135510" y="45768"/>
                    <a:pt x="70896" y="89742"/>
                    <a:pt x="6731" y="134164"/>
                  </a:cubicBezTo>
                  <a:cubicBezTo>
                    <a:pt x="2692" y="136856"/>
                    <a:pt x="0" y="144484"/>
                    <a:pt x="0" y="149420"/>
                  </a:cubicBezTo>
                  <a:cubicBezTo>
                    <a:pt x="897" y="169163"/>
                    <a:pt x="3141" y="189355"/>
                    <a:pt x="5385" y="21223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F3FB26-8483-40FD-B621-4FC226293F07}"/>
                </a:ext>
              </a:extLst>
            </p:cNvPr>
            <p:cNvSpPr/>
            <p:nvPr/>
          </p:nvSpPr>
          <p:spPr>
            <a:xfrm>
              <a:off x="10281705" y="5649392"/>
              <a:ext cx="264738" cy="161535"/>
            </a:xfrm>
            <a:custGeom>
              <a:avLst/>
              <a:gdLst>
                <a:gd name="connsiteX0" fmla="*/ 80319 w 264737"/>
                <a:gd name="connsiteY0" fmla="*/ 153072 h 161534"/>
                <a:gd name="connsiteX1" fmla="*/ 190252 w 264737"/>
                <a:gd name="connsiteY1" fmla="*/ 78138 h 161534"/>
                <a:gd name="connsiteX2" fmla="*/ 267430 w 264737"/>
                <a:gd name="connsiteY2" fmla="*/ 25639 h 161534"/>
                <a:gd name="connsiteX3" fmla="*/ 156150 w 264737"/>
                <a:gd name="connsiteY3" fmla="*/ 27883 h 161534"/>
                <a:gd name="connsiteX4" fmla="*/ 137305 w 264737"/>
                <a:gd name="connsiteY4" fmla="*/ 40895 h 161534"/>
                <a:gd name="connsiteX5" fmla="*/ 0 w 264737"/>
                <a:gd name="connsiteY5" fmla="*/ 137816 h 161534"/>
                <a:gd name="connsiteX6" fmla="*/ 39486 w 264737"/>
                <a:gd name="connsiteY6" fmla="*/ 156662 h 161534"/>
                <a:gd name="connsiteX7" fmla="*/ 80319 w 264737"/>
                <a:gd name="connsiteY7" fmla="*/ 153072 h 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737" h="161534">
                  <a:moveTo>
                    <a:pt x="80319" y="153072"/>
                  </a:moveTo>
                  <a:cubicBezTo>
                    <a:pt x="116215" y="127047"/>
                    <a:pt x="153458" y="102817"/>
                    <a:pt x="190252" y="78138"/>
                  </a:cubicBezTo>
                  <a:cubicBezTo>
                    <a:pt x="215828" y="60638"/>
                    <a:pt x="241405" y="43587"/>
                    <a:pt x="267430" y="25639"/>
                  </a:cubicBezTo>
                  <a:cubicBezTo>
                    <a:pt x="208649" y="-8911"/>
                    <a:pt x="208649" y="-8911"/>
                    <a:pt x="156150" y="27883"/>
                  </a:cubicBezTo>
                  <a:cubicBezTo>
                    <a:pt x="149868" y="32370"/>
                    <a:pt x="143587" y="36408"/>
                    <a:pt x="137305" y="40895"/>
                  </a:cubicBezTo>
                  <a:cubicBezTo>
                    <a:pt x="91985" y="72753"/>
                    <a:pt x="47114" y="104612"/>
                    <a:pt x="0" y="137816"/>
                  </a:cubicBezTo>
                  <a:cubicBezTo>
                    <a:pt x="14807" y="144995"/>
                    <a:pt x="27820" y="149483"/>
                    <a:pt x="39486" y="156662"/>
                  </a:cubicBezTo>
                  <a:cubicBezTo>
                    <a:pt x="54742" y="166533"/>
                    <a:pt x="66409" y="163392"/>
                    <a:pt x="80319" y="15307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58E0C91-20AC-4FBC-BD90-2F7BB09E0A91}"/>
                </a:ext>
              </a:extLst>
            </p:cNvPr>
            <p:cNvSpPr/>
            <p:nvPr/>
          </p:nvSpPr>
          <p:spPr>
            <a:xfrm>
              <a:off x="10152477" y="5831869"/>
              <a:ext cx="246789" cy="152561"/>
            </a:xfrm>
            <a:custGeom>
              <a:avLst/>
              <a:gdLst>
                <a:gd name="connsiteX0" fmla="*/ 69998 w 246789"/>
                <a:gd name="connsiteY0" fmla="*/ 151873 h 152560"/>
                <a:gd name="connsiteX1" fmla="*/ 248584 w 246789"/>
                <a:gd name="connsiteY1" fmla="*/ 23992 h 152560"/>
                <a:gd name="connsiteX2" fmla="*/ 198778 w 246789"/>
                <a:gd name="connsiteY2" fmla="*/ 1107 h 152560"/>
                <a:gd name="connsiteX3" fmla="*/ 183970 w 246789"/>
                <a:gd name="connsiteY3" fmla="*/ 2005 h 152560"/>
                <a:gd name="connsiteX4" fmla="*/ 0 w 246789"/>
                <a:gd name="connsiteY4" fmla="*/ 126297 h 152560"/>
                <a:gd name="connsiteX5" fmla="*/ 53396 w 246789"/>
                <a:gd name="connsiteY5" fmla="*/ 154117 h 152560"/>
                <a:gd name="connsiteX6" fmla="*/ 69998 w 246789"/>
                <a:gd name="connsiteY6" fmla="*/ 151873 h 15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89" h="152560">
                  <a:moveTo>
                    <a:pt x="69998" y="151873"/>
                  </a:moveTo>
                  <a:cubicBezTo>
                    <a:pt x="128779" y="110143"/>
                    <a:pt x="187560" y="68414"/>
                    <a:pt x="248584" y="23992"/>
                  </a:cubicBezTo>
                  <a:cubicBezTo>
                    <a:pt x="230187" y="15466"/>
                    <a:pt x="214482" y="7389"/>
                    <a:pt x="198778" y="1107"/>
                  </a:cubicBezTo>
                  <a:cubicBezTo>
                    <a:pt x="194739" y="-687"/>
                    <a:pt x="187560" y="-239"/>
                    <a:pt x="183970" y="2005"/>
                  </a:cubicBezTo>
                  <a:cubicBezTo>
                    <a:pt x="122946" y="42837"/>
                    <a:pt x="62819" y="84118"/>
                    <a:pt x="0" y="126297"/>
                  </a:cubicBezTo>
                  <a:cubicBezTo>
                    <a:pt x="19294" y="136617"/>
                    <a:pt x="35897" y="146040"/>
                    <a:pt x="53396" y="154117"/>
                  </a:cubicBezTo>
                  <a:cubicBezTo>
                    <a:pt x="57883" y="156361"/>
                    <a:pt x="65960" y="155014"/>
                    <a:pt x="69998" y="15187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081DA6D-3374-462C-BD04-D7245C9DB08F}"/>
                </a:ext>
              </a:extLst>
            </p:cNvPr>
            <p:cNvSpPr/>
            <p:nvPr/>
          </p:nvSpPr>
          <p:spPr>
            <a:xfrm>
              <a:off x="10354844" y="5683826"/>
              <a:ext cx="255764" cy="161535"/>
            </a:xfrm>
            <a:custGeom>
              <a:avLst/>
              <a:gdLst>
                <a:gd name="connsiteX0" fmla="*/ 200124 w 255763"/>
                <a:gd name="connsiteY0" fmla="*/ 2423 h 161534"/>
                <a:gd name="connsiteX1" fmla="*/ 0 w 255763"/>
                <a:gd name="connsiteY1" fmla="*/ 137484 h 161534"/>
                <a:gd name="connsiteX2" fmla="*/ 40832 w 255763"/>
                <a:gd name="connsiteY2" fmla="*/ 157227 h 161534"/>
                <a:gd name="connsiteX3" fmla="*/ 72242 w 255763"/>
                <a:gd name="connsiteY3" fmla="*/ 154086 h 161534"/>
                <a:gd name="connsiteX4" fmla="*/ 171855 w 255763"/>
                <a:gd name="connsiteY4" fmla="*/ 82293 h 161534"/>
                <a:gd name="connsiteX5" fmla="*/ 257558 w 255763"/>
                <a:gd name="connsiteY5" fmla="*/ 20820 h 161534"/>
                <a:gd name="connsiteX6" fmla="*/ 216277 w 255763"/>
                <a:gd name="connsiteY6" fmla="*/ 1077 h 161534"/>
                <a:gd name="connsiteX7" fmla="*/ 200124 w 255763"/>
                <a:gd name="connsiteY7" fmla="*/ 2423 h 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763" h="161534">
                  <a:moveTo>
                    <a:pt x="200124" y="2423"/>
                  </a:moveTo>
                  <a:cubicBezTo>
                    <a:pt x="134164" y="46845"/>
                    <a:pt x="68204" y="91267"/>
                    <a:pt x="0" y="137484"/>
                  </a:cubicBezTo>
                  <a:cubicBezTo>
                    <a:pt x="15256" y="144663"/>
                    <a:pt x="28717" y="150048"/>
                    <a:pt x="40832" y="157227"/>
                  </a:cubicBezTo>
                  <a:cubicBezTo>
                    <a:pt x="52947" y="164407"/>
                    <a:pt x="61473" y="162163"/>
                    <a:pt x="72242" y="154086"/>
                  </a:cubicBezTo>
                  <a:cubicBezTo>
                    <a:pt x="104998" y="129407"/>
                    <a:pt x="138651" y="106075"/>
                    <a:pt x="171855" y="82293"/>
                  </a:cubicBezTo>
                  <a:cubicBezTo>
                    <a:pt x="199675" y="62101"/>
                    <a:pt x="227944" y="42358"/>
                    <a:pt x="257558" y="20820"/>
                  </a:cubicBezTo>
                  <a:cubicBezTo>
                    <a:pt x="242302" y="13192"/>
                    <a:pt x="229739" y="6013"/>
                    <a:pt x="216277" y="1077"/>
                  </a:cubicBezTo>
                  <a:cubicBezTo>
                    <a:pt x="211790" y="-718"/>
                    <a:pt x="204162" y="-269"/>
                    <a:pt x="200124" y="242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3A016A5-AD30-4835-9119-F32D34470CAA}"/>
                </a:ext>
              </a:extLst>
            </p:cNvPr>
            <p:cNvSpPr/>
            <p:nvPr/>
          </p:nvSpPr>
          <p:spPr>
            <a:xfrm>
              <a:off x="10488559" y="5745299"/>
              <a:ext cx="251276" cy="152561"/>
            </a:xfrm>
            <a:custGeom>
              <a:avLst/>
              <a:gdLst>
                <a:gd name="connsiteX0" fmla="*/ 254417 w 251276"/>
                <a:gd name="connsiteY0" fmla="*/ 23961 h 152560"/>
                <a:gd name="connsiteX1" fmla="*/ 207303 w 251276"/>
                <a:gd name="connsiteY1" fmla="*/ 1077 h 152560"/>
                <a:gd name="connsiteX2" fmla="*/ 190701 w 251276"/>
                <a:gd name="connsiteY2" fmla="*/ 2423 h 152560"/>
                <a:gd name="connsiteX3" fmla="*/ 0 w 251276"/>
                <a:gd name="connsiteY3" fmla="*/ 135689 h 152560"/>
                <a:gd name="connsiteX4" fmla="*/ 91537 w 251276"/>
                <a:gd name="connsiteY4" fmla="*/ 135689 h 152560"/>
                <a:gd name="connsiteX5" fmla="*/ 254417 w 251276"/>
                <a:gd name="connsiteY5" fmla="*/ 23961 h 15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276" h="152560">
                  <a:moveTo>
                    <a:pt x="254417" y="23961"/>
                  </a:moveTo>
                  <a:cubicBezTo>
                    <a:pt x="237367" y="15436"/>
                    <a:pt x="222559" y="7359"/>
                    <a:pt x="207303" y="1077"/>
                  </a:cubicBezTo>
                  <a:cubicBezTo>
                    <a:pt x="202816" y="-718"/>
                    <a:pt x="194739" y="-269"/>
                    <a:pt x="190701" y="2423"/>
                  </a:cubicBezTo>
                  <a:cubicBezTo>
                    <a:pt x="126984" y="46396"/>
                    <a:pt x="63717" y="90818"/>
                    <a:pt x="0" y="135689"/>
                  </a:cubicBezTo>
                  <a:cubicBezTo>
                    <a:pt x="31858" y="163509"/>
                    <a:pt x="58781" y="161266"/>
                    <a:pt x="91537" y="135689"/>
                  </a:cubicBezTo>
                  <a:cubicBezTo>
                    <a:pt x="143138" y="96203"/>
                    <a:pt x="198778" y="62101"/>
                    <a:pt x="254417" y="2396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983BD4C-B6A6-4C70-89E7-FCB2EC590D0D}"/>
                </a:ext>
              </a:extLst>
            </p:cNvPr>
            <p:cNvSpPr/>
            <p:nvPr/>
          </p:nvSpPr>
          <p:spPr>
            <a:xfrm>
              <a:off x="10088312" y="5798155"/>
              <a:ext cx="242302" cy="148074"/>
            </a:xfrm>
            <a:custGeom>
              <a:avLst/>
              <a:gdLst>
                <a:gd name="connsiteX0" fmla="*/ 61922 w 242302"/>
                <a:gd name="connsiteY0" fmla="*/ 147447 h 148073"/>
                <a:gd name="connsiteX1" fmla="*/ 242302 w 242302"/>
                <a:gd name="connsiteY1" fmla="*/ 25399 h 148073"/>
                <a:gd name="connsiteX2" fmla="*/ 198778 w 242302"/>
                <a:gd name="connsiteY2" fmla="*/ 4309 h 148073"/>
                <a:gd name="connsiteX3" fmla="*/ 166919 w 242302"/>
                <a:gd name="connsiteY3" fmla="*/ 7002 h 148073"/>
                <a:gd name="connsiteX4" fmla="*/ 12564 w 242302"/>
                <a:gd name="connsiteY4" fmla="*/ 116038 h 148073"/>
                <a:gd name="connsiteX5" fmla="*/ 0 w 242302"/>
                <a:gd name="connsiteY5" fmla="*/ 126358 h 148073"/>
                <a:gd name="connsiteX6" fmla="*/ 42179 w 242302"/>
                <a:gd name="connsiteY6" fmla="*/ 148345 h 148073"/>
                <a:gd name="connsiteX7" fmla="*/ 61922 w 242302"/>
                <a:gd name="connsiteY7" fmla="*/ 147447 h 14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302" h="148073">
                  <a:moveTo>
                    <a:pt x="61922" y="147447"/>
                  </a:moveTo>
                  <a:cubicBezTo>
                    <a:pt x="121151" y="107961"/>
                    <a:pt x="179932" y="67577"/>
                    <a:pt x="242302" y="25399"/>
                  </a:cubicBezTo>
                  <a:cubicBezTo>
                    <a:pt x="225700" y="17771"/>
                    <a:pt x="211790" y="11938"/>
                    <a:pt x="198778" y="4309"/>
                  </a:cubicBezTo>
                  <a:cubicBezTo>
                    <a:pt x="187111" y="-2421"/>
                    <a:pt x="178137" y="-1075"/>
                    <a:pt x="166919" y="7002"/>
                  </a:cubicBezTo>
                  <a:cubicBezTo>
                    <a:pt x="115767" y="43796"/>
                    <a:pt x="64165" y="79692"/>
                    <a:pt x="12564" y="116038"/>
                  </a:cubicBezTo>
                  <a:cubicBezTo>
                    <a:pt x="8526" y="118730"/>
                    <a:pt x="4936" y="122320"/>
                    <a:pt x="0" y="126358"/>
                  </a:cubicBezTo>
                  <a:cubicBezTo>
                    <a:pt x="15256" y="134435"/>
                    <a:pt x="28269" y="142511"/>
                    <a:pt x="42179" y="148345"/>
                  </a:cubicBezTo>
                  <a:cubicBezTo>
                    <a:pt x="47563" y="151037"/>
                    <a:pt x="56986" y="150588"/>
                    <a:pt x="61922" y="147447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B39EA6-966A-4B5D-B2F1-9DCAAC66CC93}"/>
                </a:ext>
              </a:extLst>
            </p:cNvPr>
            <p:cNvSpPr/>
            <p:nvPr/>
          </p:nvSpPr>
          <p:spPr>
            <a:xfrm>
              <a:off x="10424843" y="5714996"/>
              <a:ext cx="246789" cy="157048"/>
            </a:xfrm>
            <a:custGeom>
              <a:avLst/>
              <a:gdLst>
                <a:gd name="connsiteX0" fmla="*/ 223457 w 246789"/>
                <a:gd name="connsiteY0" fmla="*/ 7149 h 157047"/>
                <a:gd name="connsiteX1" fmla="*/ 179483 w 246789"/>
                <a:gd name="connsiteY1" fmla="*/ 10290 h 157047"/>
                <a:gd name="connsiteX2" fmla="*/ 30961 w 246789"/>
                <a:gd name="connsiteY2" fmla="*/ 117083 h 157047"/>
                <a:gd name="connsiteX3" fmla="*/ 0 w 246789"/>
                <a:gd name="connsiteY3" fmla="*/ 139518 h 157047"/>
                <a:gd name="connsiteX4" fmla="*/ 38589 w 246789"/>
                <a:gd name="connsiteY4" fmla="*/ 157018 h 157047"/>
                <a:gd name="connsiteX5" fmla="*/ 58781 w 246789"/>
                <a:gd name="connsiteY5" fmla="*/ 154774 h 157047"/>
                <a:gd name="connsiteX6" fmla="*/ 249930 w 246789"/>
                <a:gd name="connsiteY6" fmla="*/ 20610 h 157047"/>
                <a:gd name="connsiteX7" fmla="*/ 223457 w 246789"/>
                <a:gd name="connsiteY7" fmla="*/ 7149 h 15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789" h="157047">
                  <a:moveTo>
                    <a:pt x="223457" y="7149"/>
                  </a:moveTo>
                  <a:cubicBezTo>
                    <a:pt x="207752" y="-4068"/>
                    <a:pt x="195188" y="-1376"/>
                    <a:pt x="179483" y="10290"/>
                  </a:cubicBezTo>
                  <a:cubicBezTo>
                    <a:pt x="130574" y="47084"/>
                    <a:pt x="80767" y="81635"/>
                    <a:pt x="30961" y="117083"/>
                  </a:cubicBezTo>
                  <a:cubicBezTo>
                    <a:pt x="21089" y="123813"/>
                    <a:pt x="11667" y="130993"/>
                    <a:pt x="0" y="139518"/>
                  </a:cubicBezTo>
                  <a:cubicBezTo>
                    <a:pt x="14808" y="146249"/>
                    <a:pt x="26474" y="152979"/>
                    <a:pt x="38589" y="157018"/>
                  </a:cubicBezTo>
                  <a:cubicBezTo>
                    <a:pt x="44422" y="158812"/>
                    <a:pt x="53845" y="158364"/>
                    <a:pt x="58781" y="154774"/>
                  </a:cubicBezTo>
                  <a:cubicBezTo>
                    <a:pt x="122049" y="111249"/>
                    <a:pt x="184868" y="66827"/>
                    <a:pt x="249930" y="20610"/>
                  </a:cubicBezTo>
                  <a:cubicBezTo>
                    <a:pt x="239162" y="15226"/>
                    <a:pt x="230636" y="12085"/>
                    <a:pt x="223457" y="714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D4AEEF5-A565-4AF4-954B-521B72B92A69}"/>
                </a:ext>
              </a:extLst>
            </p:cNvPr>
            <p:cNvSpPr/>
            <p:nvPr/>
          </p:nvSpPr>
          <p:spPr>
            <a:xfrm>
              <a:off x="10281705" y="5896324"/>
              <a:ext cx="242302" cy="148074"/>
            </a:xfrm>
            <a:custGeom>
              <a:avLst/>
              <a:gdLst>
                <a:gd name="connsiteX0" fmla="*/ 106792 w 242302"/>
                <a:gd name="connsiteY0" fmla="*/ 55111 h 148073"/>
                <a:gd name="connsiteX1" fmla="*/ 0 w 242302"/>
                <a:gd name="connsiteY1" fmla="*/ 130046 h 148073"/>
                <a:gd name="connsiteX2" fmla="*/ 27371 w 242302"/>
                <a:gd name="connsiteY2" fmla="*/ 145301 h 148073"/>
                <a:gd name="connsiteX3" fmla="*/ 65960 w 242302"/>
                <a:gd name="connsiteY3" fmla="*/ 143058 h 148073"/>
                <a:gd name="connsiteX4" fmla="*/ 197880 w 242302"/>
                <a:gd name="connsiteY4" fmla="*/ 52419 h 148073"/>
                <a:gd name="connsiteX5" fmla="*/ 243648 w 242302"/>
                <a:gd name="connsiteY5" fmla="*/ 21009 h 148073"/>
                <a:gd name="connsiteX6" fmla="*/ 152561 w 242302"/>
                <a:gd name="connsiteY6" fmla="*/ 22804 h 148073"/>
                <a:gd name="connsiteX7" fmla="*/ 106792 w 242302"/>
                <a:gd name="connsiteY7" fmla="*/ 55111 h 14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302" h="148073">
                  <a:moveTo>
                    <a:pt x="106792" y="55111"/>
                  </a:moveTo>
                  <a:cubicBezTo>
                    <a:pt x="71793" y="79790"/>
                    <a:pt x="36794" y="104020"/>
                    <a:pt x="0" y="130046"/>
                  </a:cubicBezTo>
                  <a:cubicBezTo>
                    <a:pt x="10769" y="135879"/>
                    <a:pt x="19743" y="139917"/>
                    <a:pt x="27371" y="145301"/>
                  </a:cubicBezTo>
                  <a:cubicBezTo>
                    <a:pt x="41281" y="155173"/>
                    <a:pt x="52050" y="152930"/>
                    <a:pt x="65960" y="143058"/>
                  </a:cubicBezTo>
                  <a:cubicBezTo>
                    <a:pt x="109485" y="112097"/>
                    <a:pt x="153907" y="82482"/>
                    <a:pt x="197880" y="52419"/>
                  </a:cubicBezTo>
                  <a:cubicBezTo>
                    <a:pt x="213585" y="41650"/>
                    <a:pt x="228841" y="30881"/>
                    <a:pt x="243648" y="21009"/>
                  </a:cubicBezTo>
                  <a:cubicBezTo>
                    <a:pt x="211790" y="-8605"/>
                    <a:pt x="182175" y="-5913"/>
                    <a:pt x="152561" y="22804"/>
                  </a:cubicBezTo>
                  <a:cubicBezTo>
                    <a:pt x="139099" y="35368"/>
                    <a:pt x="122049" y="44342"/>
                    <a:pt x="106792" y="5511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B13F3C8-B773-4751-A50A-A69D341AC436}"/>
                </a:ext>
              </a:extLst>
            </p:cNvPr>
            <p:cNvSpPr/>
            <p:nvPr/>
          </p:nvSpPr>
          <p:spPr>
            <a:xfrm>
              <a:off x="10225168" y="5864882"/>
              <a:ext cx="233328" cy="152561"/>
            </a:xfrm>
            <a:custGeom>
              <a:avLst/>
              <a:gdLst>
                <a:gd name="connsiteX0" fmla="*/ 235572 w 233328"/>
                <a:gd name="connsiteY0" fmla="*/ 21491 h 152560"/>
                <a:gd name="connsiteX1" fmla="*/ 157945 w 233328"/>
                <a:gd name="connsiteY1" fmla="*/ 19247 h 152560"/>
                <a:gd name="connsiteX2" fmla="*/ 0 w 233328"/>
                <a:gd name="connsiteY2" fmla="*/ 131873 h 152560"/>
                <a:gd name="connsiteX3" fmla="*/ 38589 w 233328"/>
                <a:gd name="connsiteY3" fmla="*/ 152065 h 152560"/>
                <a:gd name="connsiteX4" fmla="*/ 53396 w 233328"/>
                <a:gd name="connsiteY4" fmla="*/ 149372 h 152560"/>
                <a:gd name="connsiteX5" fmla="*/ 235572 w 233328"/>
                <a:gd name="connsiteY5" fmla="*/ 21491 h 15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328" h="152560">
                  <a:moveTo>
                    <a:pt x="235572" y="21491"/>
                  </a:moveTo>
                  <a:cubicBezTo>
                    <a:pt x="195188" y="-6778"/>
                    <a:pt x="193842" y="-6778"/>
                    <a:pt x="157945" y="19247"/>
                  </a:cubicBezTo>
                  <a:cubicBezTo>
                    <a:pt x="106344" y="56041"/>
                    <a:pt x="54294" y="93284"/>
                    <a:pt x="0" y="131873"/>
                  </a:cubicBezTo>
                  <a:cubicBezTo>
                    <a:pt x="14359" y="139501"/>
                    <a:pt x="26474" y="146680"/>
                    <a:pt x="38589" y="152065"/>
                  </a:cubicBezTo>
                  <a:cubicBezTo>
                    <a:pt x="42627" y="153859"/>
                    <a:pt x="49358" y="152065"/>
                    <a:pt x="53396" y="149372"/>
                  </a:cubicBezTo>
                  <a:cubicBezTo>
                    <a:pt x="113972" y="107194"/>
                    <a:pt x="174547" y="64567"/>
                    <a:pt x="235572" y="2149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3A88B7F-A070-43DE-9190-BE7790E6F359}"/>
                </a:ext>
              </a:extLst>
            </p:cNvPr>
            <p:cNvSpPr/>
            <p:nvPr/>
          </p:nvSpPr>
          <p:spPr>
            <a:xfrm>
              <a:off x="9929020" y="6485846"/>
              <a:ext cx="76280" cy="130125"/>
            </a:xfrm>
            <a:custGeom>
              <a:avLst/>
              <a:gdLst>
                <a:gd name="connsiteX0" fmla="*/ 0 w 76280"/>
                <a:gd name="connsiteY0" fmla="*/ 6731 h 130125"/>
                <a:gd name="connsiteX1" fmla="*/ 0 w 76280"/>
                <a:gd name="connsiteY1" fmla="*/ 133266 h 130125"/>
                <a:gd name="connsiteX2" fmla="*/ 78973 w 76280"/>
                <a:gd name="connsiteY2" fmla="*/ 124741 h 130125"/>
                <a:gd name="connsiteX3" fmla="*/ 73588 w 76280"/>
                <a:gd name="connsiteY3" fmla="*/ 0 h 130125"/>
                <a:gd name="connsiteX4" fmla="*/ 0 w 76280"/>
                <a:gd name="connsiteY4" fmla="*/ 6731 h 13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80" h="130125">
                  <a:moveTo>
                    <a:pt x="0" y="6731"/>
                  </a:moveTo>
                  <a:cubicBezTo>
                    <a:pt x="0" y="49807"/>
                    <a:pt x="0" y="90639"/>
                    <a:pt x="0" y="133266"/>
                  </a:cubicBezTo>
                  <a:cubicBezTo>
                    <a:pt x="27820" y="130125"/>
                    <a:pt x="52948" y="127433"/>
                    <a:pt x="78973" y="124741"/>
                  </a:cubicBezTo>
                  <a:cubicBezTo>
                    <a:pt x="77178" y="82113"/>
                    <a:pt x="75383" y="41730"/>
                    <a:pt x="73588" y="0"/>
                  </a:cubicBezTo>
                  <a:cubicBezTo>
                    <a:pt x="47563" y="2244"/>
                    <a:pt x="23782" y="4487"/>
                    <a:pt x="0" y="673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CF443CC-B8C6-48A0-B6E2-D787BACF1184}"/>
                </a:ext>
              </a:extLst>
            </p:cNvPr>
            <p:cNvSpPr/>
            <p:nvPr/>
          </p:nvSpPr>
          <p:spPr>
            <a:xfrm>
              <a:off x="11061111" y="5422170"/>
              <a:ext cx="148074" cy="89742"/>
            </a:xfrm>
            <a:custGeom>
              <a:avLst/>
              <a:gdLst>
                <a:gd name="connsiteX0" fmla="*/ 62819 w 148073"/>
                <a:gd name="connsiteY0" fmla="*/ 88185 h 89741"/>
                <a:gd name="connsiteX1" fmla="*/ 152112 w 148073"/>
                <a:gd name="connsiteY1" fmla="*/ 23571 h 89741"/>
                <a:gd name="connsiteX2" fmla="*/ 105446 w 148073"/>
                <a:gd name="connsiteY2" fmla="*/ 1585 h 89741"/>
                <a:gd name="connsiteX3" fmla="*/ 87049 w 148073"/>
                <a:gd name="connsiteY3" fmla="*/ 2482 h 89741"/>
                <a:gd name="connsiteX4" fmla="*/ 0 w 148073"/>
                <a:gd name="connsiteY4" fmla="*/ 65301 h 89741"/>
                <a:gd name="connsiteX5" fmla="*/ 48460 w 148073"/>
                <a:gd name="connsiteY5" fmla="*/ 88185 h 89741"/>
                <a:gd name="connsiteX6" fmla="*/ 62819 w 148073"/>
                <a:gd name="connsiteY6" fmla="*/ 88185 h 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9741">
                  <a:moveTo>
                    <a:pt x="62819" y="88185"/>
                  </a:moveTo>
                  <a:cubicBezTo>
                    <a:pt x="91985" y="67545"/>
                    <a:pt x="120702" y="46455"/>
                    <a:pt x="152112" y="23571"/>
                  </a:cubicBezTo>
                  <a:cubicBezTo>
                    <a:pt x="134164" y="15046"/>
                    <a:pt x="120254" y="7418"/>
                    <a:pt x="105446" y="1585"/>
                  </a:cubicBezTo>
                  <a:cubicBezTo>
                    <a:pt x="100062" y="-659"/>
                    <a:pt x="91536" y="-659"/>
                    <a:pt x="87049" y="2482"/>
                  </a:cubicBezTo>
                  <a:cubicBezTo>
                    <a:pt x="57883" y="22225"/>
                    <a:pt x="30063" y="43314"/>
                    <a:pt x="0" y="65301"/>
                  </a:cubicBezTo>
                  <a:cubicBezTo>
                    <a:pt x="17499" y="73827"/>
                    <a:pt x="32756" y="81455"/>
                    <a:pt x="48460" y="88185"/>
                  </a:cubicBezTo>
                  <a:cubicBezTo>
                    <a:pt x="52050" y="90429"/>
                    <a:pt x="59229" y="90877"/>
                    <a:pt x="62819" y="8818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2C000A9-5952-4EDF-B0F7-95C15FE0CDFA}"/>
                </a:ext>
              </a:extLst>
            </p:cNvPr>
            <p:cNvSpPr/>
            <p:nvPr/>
          </p:nvSpPr>
          <p:spPr>
            <a:xfrm>
              <a:off x="11166108" y="5344897"/>
              <a:ext cx="148074" cy="89742"/>
            </a:xfrm>
            <a:custGeom>
              <a:avLst/>
              <a:gdLst>
                <a:gd name="connsiteX0" fmla="*/ 64165 w 148073"/>
                <a:gd name="connsiteY0" fmla="*/ 88281 h 89741"/>
                <a:gd name="connsiteX1" fmla="*/ 151663 w 148073"/>
                <a:gd name="connsiteY1" fmla="*/ 24564 h 89741"/>
                <a:gd name="connsiteX2" fmla="*/ 100959 w 148073"/>
                <a:gd name="connsiteY2" fmla="*/ 783 h 89741"/>
                <a:gd name="connsiteX3" fmla="*/ 89742 w 148073"/>
                <a:gd name="connsiteY3" fmla="*/ 1680 h 89741"/>
                <a:gd name="connsiteX4" fmla="*/ 0 w 148073"/>
                <a:gd name="connsiteY4" fmla="*/ 66294 h 89741"/>
                <a:gd name="connsiteX5" fmla="*/ 51153 w 148073"/>
                <a:gd name="connsiteY5" fmla="*/ 90076 h 89741"/>
                <a:gd name="connsiteX6" fmla="*/ 64165 w 148073"/>
                <a:gd name="connsiteY6" fmla="*/ 88281 h 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9741">
                  <a:moveTo>
                    <a:pt x="64165" y="88281"/>
                  </a:moveTo>
                  <a:cubicBezTo>
                    <a:pt x="92883" y="68089"/>
                    <a:pt x="121151" y="47000"/>
                    <a:pt x="151663" y="24564"/>
                  </a:cubicBezTo>
                  <a:cubicBezTo>
                    <a:pt x="133266" y="15590"/>
                    <a:pt x="117113" y="7962"/>
                    <a:pt x="100959" y="783"/>
                  </a:cubicBezTo>
                  <a:cubicBezTo>
                    <a:pt x="97818" y="-563"/>
                    <a:pt x="92434" y="-115"/>
                    <a:pt x="89742" y="1680"/>
                  </a:cubicBezTo>
                  <a:cubicBezTo>
                    <a:pt x="60576" y="22321"/>
                    <a:pt x="31410" y="43410"/>
                    <a:pt x="0" y="66294"/>
                  </a:cubicBezTo>
                  <a:cubicBezTo>
                    <a:pt x="18846" y="75268"/>
                    <a:pt x="34551" y="82896"/>
                    <a:pt x="51153" y="90076"/>
                  </a:cubicBezTo>
                  <a:cubicBezTo>
                    <a:pt x="54742" y="91422"/>
                    <a:pt x="61024" y="90524"/>
                    <a:pt x="64165" y="8828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7ED57FB-2927-485E-93C2-376AEC89D926}"/>
                </a:ext>
              </a:extLst>
            </p:cNvPr>
            <p:cNvSpPr/>
            <p:nvPr/>
          </p:nvSpPr>
          <p:spPr>
            <a:xfrm>
              <a:off x="10991561" y="5389891"/>
              <a:ext cx="148074" cy="89742"/>
            </a:xfrm>
            <a:custGeom>
              <a:avLst/>
              <a:gdLst>
                <a:gd name="connsiteX0" fmla="*/ 89742 w 148073"/>
                <a:gd name="connsiteY0" fmla="*/ 2005 h 89741"/>
                <a:gd name="connsiteX1" fmla="*/ 0 w 148073"/>
                <a:gd name="connsiteY1" fmla="*/ 64824 h 89741"/>
                <a:gd name="connsiteX2" fmla="*/ 49806 w 148073"/>
                <a:gd name="connsiteY2" fmla="*/ 88606 h 89741"/>
                <a:gd name="connsiteX3" fmla="*/ 62819 w 148073"/>
                <a:gd name="connsiteY3" fmla="*/ 88606 h 89741"/>
                <a:gd name="connsiteX4" fmla="*/ 152112 w 148073"/>
                <a:gd name="connsiteY4" fmla="*/ 23992 h 89741"/>
                <a:gd name="connsiteX5" fmla="*/ 103203 w 148073"/>
                <a:gd name="connsiteY5" fmla="*/ 1107 h 89741"/>
                <a:gd name="connsiteX6" fmla="*/ 89742 w 148073"/>
                <a:gd name="connsiteY6" fmla="*/ 2005 h 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9741">
                  <a:moveTo>
                    <a:pt x="89742" y="2005"/>
                  </a:moveTo>
                  <a:cubicBezTo>
                    <a:pt x="60576" y="22197"/>
                    <a:pt x="31410" y="42389"/>
                    <a:pt x="0" y="64824"/>
                  </a:cubicBezTo>
                  <a:cubicBezTo>
                    <a:pt x="18846" y="73798"/>
                    <a:pt x="34102" y="81875"/>
                    <a:pt x="49806" y="88606"/>
                  </a:cubicBezTo>
                  <a:cubicBezTo>
                    <a:pt x="53396" y="90400"/>
                    <a:pt x="60127" y="90400"/>
                    <a:pt x="62819" y="88606"/>
                  </a:cubicBezTo>
                  <a:cubicBezTo>
                    <a:pt x="91985" y="67965"/>
                    <a:pt x="120702" y="46876"/>
                    <a:pt x="152112" y="23992"/>
                  </a:cubicBezTo>
                  <a:cubicBezTo>
                    <a:pt x="133715" y="15466"/>
                    <a:pt x="118459" y="7389"/>
                    <a:pt x="103203" y="1107"/>
                  </a:cubicBezTo>
                  <a:cubicBezTo>
                    <a:pt x="99164" y="-687"/>
                    <a:pt x="92882" y="-239"/>
                    <a:pt x="89742" y="200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9B7C035-8E86-42DB-8953-C92A9A7FF5B3}"/>
                </a:ext>
              </a:extLst>
            </p:cNvPr>
            <p:cNvSpPr/>
            <p:nvPr/>
          </p:nvSpPr>
          <p:spPr>
            <a:xfrm>
              <a:off x="11098802" y="5311578"/>
              <a:ext cx="148074" cy="89742"/>
            </a:xfrm>
            <a:custGeom>
              <a:avLst/>
              <a:gdLst>
                <a:gd name="connsiteX0" fmla="*/ 0 w 148073"/>
                <a:gd name="connsiteY0" fmla="*/ 67755 h 89741"/>
                <a:gd name="connsiteX1" fmla="*/ 46217 w 148073"/>
                <a:gd name="connsiteY1" fmla="*/ 89293 h 89741"/>
                <a:gd name="connsiteX2" fmla="*/ 62819 w 148073"/>
                <a:gd name="connsiteY2" fmla="*/ 88844 h 89741"/>
                <a:gd name="connsiteX3" fmla="*/ 149869 w 148073"/>
                <a:gd name="connsiteY3" fmla="*/ 25576 h 89741"/>
                <a:gd name="connsiteX4" fmla="*/ 95575 w 148073"/>
                <a:gd name="connsiteY4" fmla="*/ 0 h 89741"/>
                <a:gd name="connsiteX5" fmla="*/ 0 w 148073"/>
                <a:gd name="connsiteY5" fmla="*/ 67755 h 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073" h="89741">
                  <a:moveTo>
                    <a:pt x="0" y="67755"/>
                  </a:moveTo>
                  <a:cubicBezTo>
                    <a:pt x="17051" y="75832"/>
                    <a:pt x="31410" y="83460"/>
                    <a:pt x="46217" y="89293"/>
                  </a:cubicBezTo>
                  <a:cubicBezTo>
                    <a:pt x="51153" y="91088"/>
                    <a:pt x="58781" y="91536"/>
                    <a:pt x="62819" y="88844"/>
                  </a:cubicBezTo>
                  <a:cubicBezTo>
                    <a:pt x="91537" y="68652"/>
                    <a:pt x="119805" y="47563"/>
                    <a:pt x="149869" y="25576"/>
                  </a:cubicBezTo>
                  <a:cubicBezTo>
                    <a:pt x="130125" y="16154"/>
                    <a:pt x="112177" y="7628"/>
                    <a:pt x="95575" y="0"/>
                  </a:cubicBezTo>
                  <a:cubicBezTo>
                    <a:pt x="63717" y="22435"/>
                    <a:pt x="32756" y="44422"/>
                    <a:pt x="0" y="6775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443A48B-EED1-4E19-8439-BCEAD6FF1EEA}"/>
                </a:ext>
              </a:extLst>
            </p:cNvPr>
            <p:cNvSpPr/>
            <p:nvPr/>
          </p:nvSpPr>
          <p:spPr>
            <a:xfrm>
              <a:off x="10925601" y="5359236"/>
              <a:ext cx="148074" cy="85255"/>
            </a:xfrm>
            <a:custGeom>
              <a:avLst/>
              <a:gdLst>
                <a:gd name="connsiteX0" fmla="*/ 61024 w 148073"/>
                <a:gd name="connsiteY0" fmla="*/ 85159 h 85254"/>
                <a:gd name="connsiteX1" fmla="*/ 149868 w 148073"/>
                <a:gd name="connsiteY1" fmla="*/ 22340 h 85254"/>
                <a:gd name="connsiteX2" fmla="*/ 104100 w 148073"/>
                <a:gd name="connsiteY2" fmla="*/ 1251 h 85254"/>
                <a:gd name="connsiteX3" fmla="*/ 87498 w 148073"/>
                <a:gd name="connsiteY3" fmla="*/ 2148 h 85254"/>
                <a:gd name="connsiteX4" fmla="*/ 0 w 148073"/>
                <a:gd name="connsiteY4" fmla="*/ 63173 h 85254"/>
                <a:gd name="connsiteX5" fmla="*/ 45768 w 148073"/>
                <a:gd name="connsiteY5" fmla="*/ 85159 h 85254"/>
                <a:gd name="connsiteX6" fmla="*/ 61024 w 148073"/>
                <a:gd name="connsiteY6" fmla="*/ 85159 h 8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5254">
                  <a:moveTo>
                    <a:pt x="61024" y="85159"/>
                  </a:moveTo>
                  <a:cubicBezTo>
                    <a:pt x="90190" y="65416"/>
                    <a:pt x="118908" y="44776"/>
                    <a:pt x="149868" y="22340"/>
                  </a:cubicBezTo>
                  <a:cubicBezTo>
                    <a:pt x="132369" y="14263"/>
                    <a:pt x="118459" y="7084"/>
                    <a:pt x="104100" y="1251"/>
                  </a:cubicBezTo>
                  <a:cubicBezTo>
                    <a:pt x="99164" y="-544"/>
                    <a:pt x="91536" y="-544"/>
                    <a:pt x="87498" y="2148"/>
                  </a:cubicBezTo>
                  <a:cubicBezTo>
                    <a:pt x="59230" y="21443"/>
                    <a:pt x="30961" y="41635"/>
                    <a:pt x="0" y="63173"/>
                  </a:cubicBezTo>
                  <a:cubicBezTo>
                    <a:pt x="17499" y="71698"/>
                    <a:pt x="31410" y="78877"/>
                    <a:pt x="45768" y="85159"/>
                  </a:cubicBezTo>
                  <a:cubicBezTo>
                    <a:pt x="50255" y="87403"/>
                    <a:pt x="57435" y="87403"/>
                    <a:pt x="61024" y="8515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8289DD-3F9C-42A0-BD03-4EB934054F36}"/>
                </a:ext>
              </a:extLst>
            </p:cNvPr>
            <p:cNvSpPr/>
            <p:nvPr/>
          </p:nvSpPr>
          <p:spPr>
            <a:xfrm>
              <a:off x="11032393" y="5283585"/>
              <a:ext cx="148074" cy="85255"/>
            </a:xfrm>
            <a:custGeom>
              <a:avLst/>
              <a:gdLst>
                <a:gd name="connsiteX0" fmla="*/ 61922 w 148073"/>
                <a:gd name="connsiteY0" fmla="*/ 84530 h 85254"/>
                <a:gd name="connsiteX1" fmla="*/ 150317 w 148073"/>
                <a:gd name="connsiteY1" fmla="*/ 22160 h 85254"/>
                <a:gd name="connsiteX2" fmla="*/ 105446 w 148073"/>
                <a:gd name="connsiteY2" fmla="*/ 1519 h 85254"/>
                <a:gd name="connsiteX3" fmla="*/ 90639 w 148073"/>
                <a:gd name="connsiteY3" fmla="*/ 1519 h 85254"/>
                <a:gd name="connsiteX4" fmla="*/ 0 w 148073"/>
                <a:gd name="connsiteY4" fmla="*/ 64787 h 85254"/>
                <a:gd name="connsiteX5" fmla="*/ 47563 w 148073"/>
                <a:gd name="connsiteY5" fmla="*/ 86774 h 85254"/>
                <a:gd name="connsiteX6" fmla="*/ 61922 w 148073"/>
                <a:gd name="connsiteY6" fmla="*/ 84530 h 8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5254">
                  <a:moveTo>
                    <a:pt x="61922" y="84530"/>
                  </a:moveTo>
                  <a:cubicBezTo>
                    <a:pt x="90639" y="64787"/>
                    <a:pt x="118908" y="44146"/>
                    <a:pt x="150317" y="22160"/>
                  </a:cubicBezTo>
                  <a:cubicBezTo>
                    <a:pt x="132817" y="14083"/>
                    <a:pt x="119356" y="7352"/>
                    <a:pt x="105446" y="1519"/>
                  </a:cubicBezTo>
                  <a:cubicBezTo>
                    <a:pt x="100959" y="-276"/>
                    <a:pt x="94229" y="-724"/>
                    <a:pt x="90639" y="1519"/>
                  </a:cubicBezTo>
                  <a:cubicBezTo>
                    <a:pt x="61024" y="21262"/>
                    <a:pt x="32307" y="41903"/>
                    <a:pt x="0" y="64787"/>
                  </a:cubicBezTo>
                  <a:cubicBezTo>
                    <a:pt x="17948" y="73312"/>
                    <a:pt x="32307" y="80940"/>
                    <a:pt x="47563" y="86774"/>
                  </a:cubicBezTo>
                  <a:cubicBezTo>
                    <a:pt x="51153" y="88120"/>
                    <a:pt x="58332" y="87222"/>
                    <a:pt x="61922" y="8453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8FA49B-9C6C-477D-978C-D0AF8BC6C455}"/>
                </a:ext>
              </a:extLst>
            </p:cNvPr>
            <p:cNvSpPr/>
            <p:nvPr/>
          </p:nvSpPr>
          <p:spPr>
            <a:xfrm>
              <a:off x="10144288" y="5968037"/>
              <a:ext cx="58332" cy="130125"/>
            </a:xfrm>
            <a:custGeom>
              <a:avLst/>
              <a:gdLst>
                <a:gd name="connsiteX0" fmla="*/ 57098 w 58332"/>
                <a:gd name="connsiteY0" fmla="*/ 30063 h 130125"/>
                <a:gd name="connsiteX1" fmla="*/ 112 w 58332"/>
                <a:gd name="connsiteY1" fmla="*/ 0 h 130125"/>
                <a:gd name="connsiteX2" fmla="*/ 561 w 58332"/>
                <a:gd name="connsiteY2" fmla="*/ 87498 h 130125"/>
                <a:gd name="connsiteX3" fmla="*/ 8638 w 58332"/>
                <a:gd name="connsiteY3" fmla="*/ 101856 h 130125"/>
                <a:gd name="connsiteX4" fmla="*/ 62034 w 58332"/>
                <a:gd name="connsiteY4" fmla="*/ 131471 h 130125"/>
                <a:gd name="connsiteX5" fmla="*/ 62034 w 58332"/>
                <a:gd name="connsiteY5" fmla="*/ 43076 h 130125"/>
                <a:gd name="connsiteX6" fmla="*/ 57098 w 58332"/>
                <a:gd name="connsiteY6" fmla="*/ 30063 h 13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2" h="130125">
                  <a:moveTo>
                    <a:pt x="57098" y="30063"/>
                  </a:moveTo>
                  <a:cubicBezTo>
                    <a:pt x="39599" y="20192"/>
                    <a:pt x="21650" y="11218"/>
                    <a:pt x="112" y="0"/>
                  </a:cubicBezTo>
                  <a:cubicBezTo>
                    <a:pt x="112" y="32307"/>
                    <a:pt x="-336" y="59678"/>
                    <a:pt x="561" y="87498"/>
                  </a:cubicBezTo>
                  <a:cubicBezTo>
                    <a:pt x="561" y="92434"/>
                    <a:pt x="4599" y="99164"/>
                    <a:pt x="8638" y="101856"/>
                  </a:cubicBezTo>
                  <a:cubicBezTo>
                    <a:pt x="24791" y="111728"/>
                    <a:pt x="42291" y="120254"/>
                    <a:pt x="62034" y="131471"/>
                  </a:cubicBezTo>
                  <a:cubicBezTo>
                    <a:pt x="62034" y="99164"/>
                    <a:pt x="62034" y="70896"/>
                    <a:pt x="62034" y="43076"/>
                  </a:cubicBezTo>
                  <a:cubicBezTo>
                    <a:pt x="62034" y="38140"/>
                    <a:pt x="60239" y="31858"/>
                    <a:pt x="57098" y="3006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523FB69-E33A-44FD-B3A9-BE7EFD1C1E65}"/>
                </a:ext>
              </a:extLst>
            </p:cNvPr>
            <p:cNvSpPr/>
            <p:nvPr/>
          </p:nvSpPr>
          <p:spPr>
            <a:xfrm>
              <a:off x="11236107" y="5377422"/>
              <a:ext cx="143587" cy="85255"/>
            </a:xfrm>
            <a:custGeom>
              <a:avLst/>
              <a:gdLst>
                <a:gd name="connsiteX0" fmla="*/ 56537 w 143586"/>
                <a:gd name="connsiteY0" fmla="*/ 84472 h 85254"/>
                <a:gd name="connsiteX1" fmla="*/ 145381 w 143586"/>
                <a:gd name="connsiteY1" fmla="*/ 21204 h 85254"/>
                <a:gd name="connsiteX2" fmla="*/ 111280 w 143586"/>
                <a:gd name="connsiteY2" fmla="*/ 4602 h 85254"/>
                <a:gd name="connsiteX3" fmla="*/ 79870 w 143586"/>
                <a:gd name="connsiteY3" fmla="*/ 7294 h 85254"/>
                <a:gd name="connsiteX4" fmla="*/ 0 w 143586"/>
                <a:gd name="connsiteY4" fmla="*/ 66075 h 85254"/>
                <a:gd name="connsiteX5" fmla="*/ 41730 w 143586"/>
                <a:gd name="connsiteY5" fmla="*/ 85818 h 85254"/>
                <a:gd name="connsiteX6" fmla="*/ 56537 w 143586"/>
                <a:gd name="connsiteY6" fmla="*/ 84472 h 8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86" h="85254">
                  <a:moveTo>
                    <a:pt x="56537" y="84472"/>
                  </a:moveTo>
                  <a:cubicBezTo>
                    <a:pt x="85703" y="64280"/>
                    <a:pt x="114421" y="43191"/>
                    <a:pt x="145381" y="21204"/>
                  </a:cubicBezTo>
                  <a:cubicBezTo>
                    <a:pt x="132369" y="14923"/>
                    <a:pt x="121151" y="10436"/>
                    <a:pt x="111280" y="4602"/>
                  </a:cubicBezTo>
                  <a:cubicBezTo>
                    <a:pt x="99613" y="-2128"/>
                    <a:pt x="91088" y="-1680"/>
                    <a:pt x="79870" y="7294"/>
                  </a:cubicBezTo>
                  <a:cubicBezTo>
                    <a:pt x="55191" y="27038"/>
                    <a:pt x="28717" y="44986"/>
                    <a:pt x="0" y="66075"/>
                  </a:cubicBezTo>
                  <a:cubicBezTo>
                    <a:pt x="15705" y="73703"/>
                    <a:pt x="28717" y="80434"/>
                    <a:pt x="41730" y="85818"/>
                  </a:cubicBezTo>
                  <a:cubicBezTo>
                    <a:pt x="45768" y="87165"/>
                    <a:pt x="52947" y="87165"/>
                    <a:pt x="56537" y="8447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B27AECF-B10B-412A-AA4F-8AC1DD7195EF}"/>
                </a:ext>
              </a:extLst>
            </p:cNvPr>
            <p:cNvSpPr/>
            <p:nvPr/>
          </p:nvSpPr>
          <p:spPr>
            <a:xfrm>
              <a:off x="11129314" y="5454542"/>
              <a:ext cx="143587" cy="85255"/>
            </a:xfrm>
            <a:custGeom>
              <a:avLst/>
              <a:gdLst>
                <a:gd name="connsiteX0" fmla="*/ 55640 w 143586"/>
                <a:gd name="connsiteY0" fmla="*/ 84530 h 85254"/>
                <a:gd name="connsiteX1" fmla="*/ 145830 w 143586"/>
                <a:gd name="connsiteY1" fmla="*/ 20365 h 85254"/>
                <a:gd name="connsiteX2" fmla="*/ 105446 w 143586"/>
                <a:gd name="connsiteY2" fmla="*/ 1519 h 85254"/>
                <a:gd name="connsiteX3" fmla="*/ 88844 w 143586"/>
                <a:gd name="connsiteY3" fmla="*/ 1519 h 85254"/>
                <a:gd name="connsiteX4" fmla="*/ 0 w 143586"/>
                <a:gd name="connsiteY4" fmla="*/ 65684 h 85254"/>
                <a:gd name="connsiteX5" fmla="*/ 41281 w 143586"/>
                <a:gd name="connsiteY5" fmla="*/ 85427 h 85254"/>
                <a:gd name="connsiteX6" fmla="*/ 55640 w 143586"/>
                <a:gd name="connsiteY6" fmla="*/ 84530 h 8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86" h="85254">
                  <a:moveTo>
                    <a:pt x="55640" y="84530"/>
                  </a:moveTo>
                  <a:cubicBezTo>
                    <a:pt x="85255" y="64338"/>
                    <a:pt x="113972" y="43249"/>
                    <a:pt x="145830" y="20365"/>
                  </a:cubicBezTo>
                  <a:cubicBezTo>
                    <a:pt x="130574" y="13185"/>
                    <a:pt x="118010" y="6455"/>
                    <a:pt x="105446" y="1519"/>
                  </a:cubicBezTo>
                  <a:cubicBezTo>
                    <a:pt x="100511" y="-276"/>
                    <a:pt x="92883" y="-725"/>
                    <a:pt x="88844" y="1519"/>
                  </a:cubicBezTo>
                  <a:cubicBezTo>
                    <a:pt x="59678" y="21711"/>
                    <a:pt x="30961" y="43249"/>
                    <a:pt x="0" y="65684"/>
                  </a:cubicBezTo>
                  <a:cubicBezTo>
                    <a:pt x="15256" y="72864"/>
                    <a:pt x="27820" y="80043"/>
                    <a:pt x="41281" y="85427"/>
                  </a:cubicBezTo>
                  <a:cubicBezTo>
                    <a:pt x="45320" y="87222"/>
                    <a:pt x="52050" y="86774"/>
                    <a:pt x="55640" y="8453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C0FC869-9C43-4D78-8E15-038ADA43BC1F}"/>
                </a:ext>
              </a:extLst>
            </p:cNvPr>
            <p:cNvSpPr/>
            <p:nvPr/>
          </p:nvSpPr>
          <p:spPr>
            <a:xfrm>
              <a:off x="10216467" y="6006626"/>
              <a:ext cx="49358" cy="121151"/>
            </a:xfrm>
            <a:custGeom>
              <a:avLst/>
              <a:gdLst>
                <a:gd name="connsiteX0" fmla="*/ 53123 w 49357"/>
                <a:gd name="connsiteY0" fmla="*/ 123843 h 121151"/>
                <a:gd name="connsiteX1" fmla="*/ 53123 w 49357"/>
                <a:gd name="connsiteY1" fmla="*/ 37243 h 121151"/>
                <a:gd name="connsiteX2" fmla="*/ 48636 w 49357"/>
                <a:gd name="connsiteY2" fmla="*/ 24679 h 121151"/>
                <a:gd name="connsiteX3" fmla="*/ 1970 w 49357"/>
                <a:gd name="connsiteY3" fmla="*/ 0 h 121151"/>
                <a:gd name="connsiteX4" fmla="*/ 1521 w 49357"/>
                <a:gd name="connsiteY4" fmla="*/ 53845 h 121151"/>
                <a:gd name="connsiteX5" fmla="*/ 53123 w 49357"/>
                <a:gd name="connsiteY5" fmla="*/ 123843 h 12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57" h="121151">
                  <a:moveTo>
                    <a:pt x="53123" y="123843"/>
                  </a:moveTo>
                  <a:cubicBezTo>
                    <a:pt x="53123" y="93780"/>
                    <a:pt x="53123" y="65511"/>
                    <a:pt x="53123" y="37243"/>
                  </a:cubicBezTo>
                  <a:cubicBezTo>
                    <a:pt x="53123" y="33204"/>
                    <a:pt x="51328" y="26474"/>
                    <a:pt x="48636" y="24679"/>
                  </a:cubicBezTo>
                  <a:cubicBezTo>
                    <a:pt x="34277" y="16153"/>
                    <a:pt x="19470" y="8974"/>
                    <a:pt x="1970" y="0"/>
                  </a:cubicBezTo>
                  <a:cubicBezTo>
                    <a:pt x="1970" y="21089"/>
                    <a:pt x="4214" y="38140"/>
                    <a:pt x="1521" y="53845"/>
                  </a:cubicBezTo>
                  <a:cubicBezTo>
                    <a:pt x="-5658" y="92883"/>
                    <a:pt x="12739" y="112626"/>
                    <a:pt x="53123" y="12384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1E99302-3B1F-4E82-876E-1BFD525161F8}"/>
                </a:ext>
              </a:extLst>
            </p:cNvPr>
            <p:cNvSpPr/>
            <p:nvPr/>
          </p:nvSpPr>
          <p:spPr>
            <a:xfrm>
              <a:off x="10574263" y="5539072"/>
              <a:ext cx="358966" cy="215380"/>
            </a:xfrm>
            <a:custGeom>
              <a:avLst/>
              <a:gdLst>
                <a:gd name="connsiteX0" fmla="*/ 65063 w 358966"/>
                <a:gd name="connsiteY0" fmla="*/ 89293 h 215379"/>
                <a:gd name="connsiteX1" fmla="*/ 0 w 358966"/>
                <a:gd name="connsiteY1" fmla="*/ 133715 h 215379"/>
                <a:gd name="connsiteX2" fmla="*/ 24230 w 358966"/>
                <a:gd name="connsiteY2" fmla="*/ 146279 h 215379"/>
                <a:gd name="connsiteX3" fmla="*/ 71344 w 358966"/>
                <a:gd name="connsiteY3" fmla="*/ 142240 h 215379"/>
                <a:gd name="connsiteX4" fmla="*/ 218072 w 358966"/>
                <a:gd name="connsiteY4" fmla="*/ 36794 h 215379"/>
                <a:gd name="connsiteX5" fmla="*/ 236918 w 358966"/>
                <a:gd name="connsiteY5" fmla="*/ 30063 h 215379"/>
                <a:gd name="connsiteX6" fmla="*/ 239610 w 358966"/>
                <a:gd name="connsiteY6" fmla="*/ 36345 h 215379"/>
                <a:gd name="connsiteX7" fmla="*/ 61024 w 358966"/>
                <a:gd name="connsiteY7" fmla="*/ 163778 h 215379"/>
                <a:gd name="connsiteX8" fmla="*/ 87049 w 358966"/>
                <a:gd name="connsiteY8" fmla="*/ 177240 h 215379"/>
                <a:gd name="connsiteX9" fmla="*/ 132817 w 358966"/>
                <a:gd name="connsiteY9" fmla="*/ 174099 h 215379"/>
                <a:gd name="connsiteX10" fmla="*/ 275507 w 358966"/>
                <a:gd name="connsiteY10" fmla="*/ 73588 h 215379"/>
                <a:gd name="connsiteX11" fmla="*/ 293455 w 358966"/>
                <a:gd name="connsiteY11" fmla="*/ 67755 h 215379"/>
                <a:gd name="connsiteX12" fmla="*/ 295698 w 358966"/>
                <a:gd name="connsiteY12" fmla="*/ 74486 h 215379"/>
                <a:gd name="connsiteX13" fmla="*/ 123395 w 358966"/>
                <a:gd name="connsiteY13" fmla="*/ 195637 h 215379"/>
                <a:gd name="connsiteX14" fmla="*/ 157945 w 358966"/>
                <a:gd name="connsiteY14" fmla="*/ 213136 h 215379"/>
                <a:gd name="connsiteX15" fmla="*/ 198778 w 358966"/>
                <a:gd name="connsiteY15" fmla="*/ 209995 h 215379"/>
                <a:gd name="connsiteX16" fmla="*/ 346402 w 358966"/>
                <a:gd name="connsiteY16" fmla="*/ 109036 h 215379"/>
                <a:gd name="connsiteX17" fmla="*/ 363005 w 358966"/>
                <a:gd name="connsiteY17" fmla="*/ 104100 h 215379"/>
                <a:gd name="connsiteX18" fmla="*/ 193842 w 358966"/>
                <a:gd name="connsiteY18" fmla="*/ 0 h 215379"/>
                <a:gd name="connsiteX19" fmla="*/ 180829 w 358966"/>
                <a:gd name="connsiteY19" fmla="*/ 9423 h 215379"/>
                <a:gd name="connsiteX20" fmla="*/ 65063 w 358966"/>
                <a:gd name="connsiteY20" fmla="*/ 89293 h 2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966" h="215379">
                  <a:moveTo>
                    <a:pt x="65063" y="89293"/>
                  </a:moveTo>
                  <a:cubicBezTo>
                    <a:pt x="43973" y="103652"/>
                    <a:pt x="23333" y="118010"/>
                    <a:pt x="0" y="133715"/>
                  </a:cubicBezTo>
                  <a:cubicBezTo>
                    <a:pt x="10320" y="139099"/>
                    <a:pt x="17948" y="141792"/>
                    <a:pt x="24230" y="146279"/>
                  </a:cubicBezTo>
                  <a:cubicBezTo>
                    <a:pt x="41730" y="158843"/>
                    <a:pt x="55191" y="154804"/>
                    <a:pt x="71344" y="142240"/>
                  </a:cubicBezTo>
                  <a:cubicBezTo>
                    <a:pt x="119356" y="105895"/>
                    <a:pt x="169163" y="71345"/>
                    <a:pt x="218072" y="36794"/>
                  </a:cubicBezTo>
                  <a:cubicBezTo>
                    <a:pt x="223456" y="33204"/>
                    <a:pt x="230636" y="32307"/>
                    <a:pt x="236918" y="30063"/>
                  </a:cubicBezTo>
                  <a:cubicBezTo>
                    <a:pt x="237815" y="32307"/>
                    <a:pt x="238712" y="34102"/>
                    <a:pt x="239610" y="36345"/>
                  </a:cubicBezTo>
                  <a:cubicBezTo>
                    <a:pt x="180380" y="78524"/>
                    <a:pt x="121600" y="120703"/>
                    <a:pt x="61024" y="163778"/>
                  </a:cubicBezTo>
                  <a:cubicBezTo>
                    <a:pt x="70896" y="168714"/>
                    <a:pt x="79870" y="171855"/>
                    <a:pt x="87049" y="177240"/>
                  </a:cubicBezTo>
                  <a:cubicBezTo>
                    <a:pt x="103651" y="188906"/>
                    <a:pt x="116664" y="186214"/>
                    <a:pt x="132817" y="174099"/>
                  </a:cubicBezTo>
                  <a:cubicBezTo>
                    <a:pt x="179483" y="139548"/>
                    <a:pt x="227495" y="106344"/>
                    <a:pt x="275507" y="73588"/>
                  </a:cubicBezTo>
                  <a:cubicBezTo>
                    <a:pt x="280442" y="69998"/>
                    <a:pt x="287622" y="69550"/>
                    <a:pt x="293455" y="67755"/>
                  </a:cubicBezTo>
                  <a:cubicBezTo>
                    <a:pt x="294352" y="69998"/>
                    <a:pt x="295250" y="72242"/>
                    <a:pt x="295698" y="74486"/>
                  </a:cubicBezTo>
                  <a:cubicBezTo>
                    <a:pt x="239161" y="114421"/>
                    <a:pt x="182175" y="154356"/>
                    <a:pt x="123395" y="195637"/>
                  </a:cubicBezTo>
                  <a:cubicBezTo>
                    <a:pt x="137305" y="202367"/>
                    <a:pt x="148074" y="206854"/>
                    <a:pt x="157945" y="213136"/>
                  </a:cubicBezTo>
                  <a:cubicBezTo>
                    <a:pt x="172753" y="223008"/>
                    <a:pt x="184419" y="220316"/>
                    <a:pt x="198778" y="209995"/>
                  </a:cubicBezTo>
                  <a:cubicBezTo>
                    <a:pt x="247238" y="175445"/>
                    <a:pt x="297044" y="142240"/>
                    <a:pt x="346402" y="109036"/>
                  </a:cubicBezTo>
                  <a:cubicBezTo>
                    <a:pt x="350889" y="105895"/>
                    <a:pt x="357171" y="105446"/>
                    <a:pt x="363005" y="104100"/>
                  </a:cubicBezTo>
                  <a:lnTo>
                    <a:pt x="193842" y="0"/>
                  </a:lnTo>
                  <a:cubicBezTo>
                    <a:pt x="189355" y="3141"/>
                    <a:pt x="184867" y="6282"/>
                    <a:pt x="180829" y="9423"/>
                  </a:cubicBezTo>
                  <a:cubicBezTo>
                    <a:pt x="143587" y="37243"/>
                    <a:pt x="104100" y="62819"/>
                    <a:pt x="65063" y="8929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29A6761-A92D-474A-ABA5-2C5ED2DDC910}"/>
                </a:ext>
              </a:extLst>
            </p:cNvPr>
            <p:cNvSpPr/>
            <p:nvPr/>
          </p:nvSpPr>
          <p:spPr>
            <a:xfrm>
              <a:off x="10779771" y="5434527"/>
              <a:ext cx="385889" cy="233328"/>
            </a:xfrm>
            <a:custGeom>
              <a:avLst/>
              <a:gdLst>
                <a:gd name="connsiteX0" fmla="*/ 386786 w 385888"/>
                <a:gd name="connsiteY0" fmla="*/ 118007 h 233328"/>
                <a:gd name="connsiteX1" fmla="*/ 363005 w 385888"/>
                <a:gd name="connsiteY1" fmla="*/ 105443 h 233328"/>
                <a:gd name="connsiteX2" fmla="*/ 316788 w 385888"/>
                <a:gd name="connsiteY2" fmla="*/ 108584 h 233328"/>
                <a:gd name="connsiteX3" fmla="*/ 207752 w 385888"/>
                <a:gd name="connsiteY3" fmla="*/ 188454 h 233328"/>
                <a:gd name="connsiteX4" fmla="*/ 189803 w 385888"/>
                <a:gd name="connsiteY4" fmla="*/ 196980 h 233328"/>
                <a:gd name="connsiteX5" fmla="*/ 186662 w 385888"/>
                <a:gd name="connsiteY5" fmla="*/ 191595 h 233328"/>
                <a:gd name="connsiteX6" fmla="*/ 327108 w 385888"/>
                <a:gd name="connsiteY6" fmla="*/ 88841 h 233328"/>
                <a:gd name="connsiteX7" fmla="*/ 288519 w 385888"/>
                <a:gd name="connsiteY7" fmla="*/ 69995 h 233328"/>
                <a:gd name="connsiteX8" fmla="*/ 253520 w 385888"/>
                <a:gd name="connsiteY8" fmla="*/ 72688 h 233328"/>
                <a:gd name="connsiteX9" fmla="*/ 150766 w 385888"/>
                <a:gd name="connsiteY9" fmla="*/ 147173 h 233328"/>
                <a:gd name="connsiteX10" fmla="*/ 132369 w 385888"/>
                <a:gd name="connsiteY10" fmla="*/ 156147 h 233328"/>
                <a:gd name="connsiteX11" fmla="*/ 129228 w 385888"/>
                <a:gd name="connsiteY11" fmla="*/ 150763 h 233328"/>
                <a:gd name="connsiteX12" fmla="*/ 258456 w 385888"/>
                <a:gd name="connsiteY12" fmla="*/ 56085 h 233328"/>
                <a:gd name="connsiteX13" fmla="*/ 217174 w 385888"/>
                <a:gd name="connsiteY13" fmla="*/ 35445 h 233328"/>
                <a:gd name="connsiteX14" fmla="*/ 185316 w 385888"/>
                <a:gd name="connsiteY14" fmla="*/ 38586 h 233328"/>
                <a:gd name="connsiteX15" fmla="*/ 81665 w 385888"/>
                <a:gd name="connsiteY15" fmla="*/ 111725 h 233328"/>
                <a:gd name="connsiteX16" fmla="*/ 64165 w 385888"/>
                <a:gd name="connsiteY16" fmla="*/ 118456 h 233328"/>
                <a:gd name="connsiteX17" fmla="*/ 61922 w 385888"/>
                <a:gd name="connsiteY17" fmla="*/ 113520 h 233328"/>
                <a:gd name="connsiteX18" fmla="*/ 188906 w 385888"/>
                <a:gd name="connsiteY18" fmla="*/ 22881 h 233328"/>
                <a:gd name="connsiteX19" fmla="*/ 156599 w 385888"/>
                <a:gd name="connsiteY19" fmla="*/ 6279 h 233328"/>
                <a:gd name="connsiteX20" fmla="*/ 114421 w 385888"/>
                <a:gd name="connsiteY20" fmla="*/ 10317 h 233328"/>
                <a:gd name="connsiteX21" fmla="*/ 0 w 385888"/>
                <a:gd name="connsiteY21" fmla="*/ 96918 h 233328"/>
                <a:gd name="connsiteX22" fmla="*/ 223905 w 385888"/>
                <a:gd name="connsiteY22" fmla="*/ 234671 h 233328"/>
                <a:gd name="connsiteX23" fmla="*/ 386786 w 385888"/>
                <a:gd name="connsiteY23" fmla="*/ 118007 h 2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5888" h="233328">
                  <a:moveTo>
                    <a:pt x="386786" y="118007"/>
                  </a:moveTo>
                  <a:cubicBezTo>
                    <a:pt x="377363" y="113071"/>
                    <a:pt x="369735" y="109930"/>
                    <a:pt x="363005" y="105443"/>
                  </a:cubicBezTo>
                  <a:cubicBezTo>
                    <a:pt x="346403" y="94226"/>
                    <a:pt x="332941" y="96020"/>
                    <a:pt x="316788" y="108584"/>
                  </a:cubicBezTo>
                  <a:cubicBezTo>
                    <a:pt x="281340" y="136404"/>
                    <a:pt x="244546" y="161981"/>
                    <a:pt x="207752" y="188454"/>
                  </a:cubicBezTo>
                  <a:cubicBezTo>
                    <a:pt x="202367" y="192044"/>
                    <a:pt x="195637" y="194287"/>
                    <a:pt x="189803" y="196980"/>
                  </a:cubicBezTo>
                  <a:cubicBezTo>
                    <a:pt x="188906" y="195185"/>
                    <a:pt x="187560" y="193390"/>
                    <a:pt x="186662" y="191595"/>
                  </a:cubicBezTo>
                  <a:cubicBezTo>
                    <a:pt x="232879" y="157942"/>
                    <a:pt x="278648" y="124289"/>
                    <a:pt x="327108" y="88841"/>
                  </a:cubicBezTo>
                  <a:cubicBezTo>
                    <a:pt x="313198" y="82110"/>
                    <a:pt x="300185" y="77175"/>
                    <a:pt x="288519" y="69995"/>
                  </a:cubicBezTo>
                  <a:cubicBezTo>
                    <a:pt x="275507" y="61919"/>
                    <a:pt x="265635" y="63265"/>
                    <a:pt x="253520" y="72688"/>
                  </a:cubicBezTo>
                  <a:cubicBezTo>
                    <a:pt x="219867" y="98264"/>
                    <a:pt x="185316" y="122943"/>
                    <a:pt x="150766" y="147173"/>
                  </a:cubicBezTo>
                  <a:cubicBezTo>
                    <a:pt x="145381" y="151212"/>
                    <a:pt x="138651" y="153006"/>
                    <a:pt x="132369" y="156147"/>
                  </a:cubicBezTo>
                  <a:cubicBezTo>
                    <a:pt x="131471" y="154352"/>
                    <a:pt x="130125" y="152558"/>
                    <a:pt x="129228" y="150763"/>
                  </a:cubicBezTo>
                  <a:cubicBezTo>
                    <a:pt x="171855" y="119802"/>
                    <a:pt x="214034" y="88393"/>
                    <a:pt x="258456" y="56085"/>
                  </a:cubicBezTo>
                  <a:cubicBezTo>
                    <a:pt x="242751" y="48457"/>
                    <a:pt x="229290" y="43073"/>
                    <a:pt x="217174" y="35445"/>
                  </a:cubicBezTo>
                  <a:cubicBezTo>
                    <a:pt x="205060" y="28266"/>
                    <a:pt x="196534" y="30509"/>
                    <a:pt x="185316" y="38586"/>
                  </a:cubicBezTo>
                  <a:cubicBezTo>
                    <a:pt x="151215" y="63714"/>
                    <a:pt x="116664" y="87944"/>
                    <a:pt x="81665" y="111725"/>
                  </a:cubicBezTo>
                  <a:cubicBezTo>
                    <a:pt x="76729" y="115315"/>
                    <a:pt x="69998" y="116212"/>
                    <a:pt x="64165" y="118456"/>
                  </a:cubicBezTo>
                  <a:cubicBezTo>
                    <a:pt x="63268" y="116661"/>
                    <a:pt x="62819" y="114866"/>
                    <a:pt x="61922" y="113520"/>
                  </a:cubicBezTo>
                  <a:cubicBezTo>
                    <a:pt x="103651" y="83905"/>
                    <a:pt x="145381" y="54291"/>
                    <a:pt x="188906" y="22881"/>
                  </a:cubicBezTo>
                  <a:cubicBezTo>
                    <a:pt x="175894" y="16599"/>
                    <a:pt x="165573" y="12561"/>
                    <a:pt x="156599" y="6279"/>
                  </a:cubicBezTo>
                  <a:cubicBezTo>
                    <a:pt x="140894" y="-4041"/>
                    <a:pt x="128779" y="-900"/>
                    <a:pt x="114421" y="10317"/>
                  </a:cubicBezTo>
                  <a:cubicBezTo>
                    <a:pt x="76729" y="39932"/>
                    <a:pt x="38589" y="68649"/>
                    <a:pt x="0" y="96918"/>
                  </a:cubicBezTo>
                  <a:lnTo>
                    <a:pt x="223905" y="234671"/>
                  </a:lnTo>
                  <a:cubicBezTo>
                    <a:pt x="278199" y="195634"/>
                    <a:pt x="332044" y="157045"/>
                    <a:pt x="386786" y="118007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7C60ECF-B2D1-4134-8F37-138E772AC634}"/>
                </a:ext>
              </a:extLst>
            </p:cNvPr>
            <p:cNvSpPr/>
            <p:nvPr/>
          </p:nvSpPr>
          <p:spPr>
            <a:xfrm>
              <a:off x="10764515" y="5644519"/>
              <a:ext cx="224354" cy="188457"/>
            </a:xfrm>
            <a:custGeom>
              <a:avLst/>
              <a:gdLst>
                <a:gd name="connsiteX0" fmla="*/ 0 w 224353"/>
                <a:gd name="connsiteY0" fmla="*/ 135959 h 188457"/>
                <a:gd name="connsiteX1" fmla="*/ 7179 w 224353"/>
                <a:gd name="connsiteY1" fmla="*/ 190252 h 188457"/>
                <a:gd name="connsiteX2" fmla="*/ 228392 w 224353"/>
                <a:gd name="connsiteY2" fmla="*/ 31858 h 188457"/>
                <a:gd name="connsiteX3" fmla="*/ 176791 w 224353"/>
                <a:gd name="connsiteY3" fmla="*/ 0 h 188457"/>
                <a:gd name="connsiteX4" fmla="*/ 177689 w 224353"/>
                <a:gd name="connsiteY4" fmla="*/ 3590 h 188457"/>
                <a:gd name="connsiteX5" fmla="*/ 11218 w 224353"/>
                <a:gd name="connsiteY5" fmla="*/ 117113 h 188457"/>
                <a:gd name="connsiteX6" fmla="*/ 0 w 224353"/>
                <a:gd name="connsiteY6" fmla="*/ 135959 h 1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53" h="188457">
                  <a:moveTo>
                    <a:pt x="0" y="135959"/>
                  </a:moveTo>
                  <a:cubicBezTo>
                    <a:pt x="449" y="153009"/>
                    <a:pt x="4038" y="170060"/>
                    <a:pt x="7179" y="190252"/>
                  </a:cubicBezTo>
                  <a:cubicBezTo>
                    <a:pt x="81665" y="136856"/>
                    <a:pt x="155253" y="84357"/>
                    <a:pt x="228392" y="31858"/>
                  </a:cubicBezTo>
                  <a:lnTo>
                    <a:pt x="176791" y="0"/>
                  </a:lnTo>
                  <a:cubicBezTo>
                    <a:pt x="177240" y="1346"/>
                    <a:pt x="177240" y="2244"/>
                    <a:pt x="177689" y="3590"/>
                  </a:cubicBezTo>
                  <a:cubicBezTo>
                    <a:pt x="122049" y="41281"/>
                    <a:pt x="66409" y="78973"/>
                    <a:pt x="11218" y="117113"/>
                  </a:cubicBezTo>
                  <a:cubicBezTo>
                    <a:pt x="6282" y="121151"/>
                    <a:pt x="0" y="129677"/>
                    <a:pt x="0" y="13595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468B71E-647B-4AF4-A01E-7F424484354E}"/>
                </a:ext>
              </a:extLst>
            </p:cNvPr>
            <p:cNvSpPr/>
            <p:nvPr/>
          </p:nvSpPr>
          <p:spPr>
            <a:xfrm>
              <a:off x="9653514" y="5408499"/>
              <a:ext cx="1736500" cy="1072412"/>
            </a:xfrm>
            <a:custGeom>
              <a:avLst/>
              <a:gdLst>
                <a:gd name="connsiteX0" fmla="*/ 369735 w 1736499"/>
                <a:gd name="connsiteY0" fmla="*/ 1052220 h 1072411"/>
                <a:gd name="connsiteX1" fmla="*/ 1058951 w 1736499"/>
                <a:gd name="connsiteY1" fmla="*/ 571654 h 1072411"/>
                <a:gd name="connsiteX2" fmla="*/ 1725282 w 1736499"/>
                <a:gd name="connsiteY2" fmla="*/ 105446 h 1072411"/>
                <a:gd name="connsiteX3" fmla="*/ 1740089 w 1736499"/>
                <a:gd name="connsiteY3" fmla="*/ 90190 h 1072411"/>
                <a:gd name="connsiteX4" fmla="*/ 1734705 w 1736499"/>
                <a:gd name="connsiteY4" fmla="*/ 0 h 1072411"/>
                <a:gd name="connsiteX5" fmla="*/ 1656630 w 1736499"/>
                <a:gd name="connsiteY5" fmla="*/ 55191 h 1072411"/>
                <a:gd name="connsiteX6" fmla="*/ 1646309 w 1736499"/>
                <a:gd name="connsiteY6" fmla="*/ 82562 h 1072411"/>
                <a:gd name="connsiteX7" fmla="*/ 1646758 w 1736499"/>
                <a:gd name="connsiteY7" fmla="*/ 104549 h 1072411"/>
                <a:gd name="connsiteX8" fmla="*/ 1640476 w 1736499"/>
                <a:gd name="connsiteY8" fmla="*/ 104549 h 1072411"/>
                <a:gd name="connsiteX9" fmla="*/ 1631502 w 1736499"/>
                <a:gd name="connsiteY9" fmla="*/ 73139 h 1072411"/>
                <a:gd name="connsiteX10" fmla="*/ 1547593 w 1736499"/>
                <a:gd name="connsiteY10" fmla="*/ 132817 h 1072411"/>
                <a:gd name="connsiteX11" fmla="*/ 1538171 w 1736499"/>
                <a:gd name="connsiteY11" fmla="*/ 157048 h 1072411"/>
                <a:gd name="connsiteX12" fmla="*/ 1538619 w 1736499"/>
                <a:gd name="connsiteY12" fmla="*/ 179932 h 1072411"/>
                <a:gd name="connsiteX13" fmla="*/ 1532338 w 1736499"/>
                <a:gd name="connsiteY13" fmla="*/ 180381 h 1072411"/>
                <a:gd name="connsiteX14" fmla="*/ 1524261 w 1736499"/>
                <a:gd name="connsiteY14" fmla="*/ 151214 h 1072411"/>
                <a:gd name="connsiteX15" fmla="*/ 1517979 w 1736499"/>
                <a:gd name="connsiteY15" fmla="*/ 154804 h 1072411"/>
                <a:gd name="connsiteX16" fmla="*/ 1353303 w 1736499"/>
                <a:gd name="connsiteY16" fmla="*/ 272366 h 1072411"/>
                <a:gd name="connsiteX17" fmla="*/ 1353752 w 1736499"/>
                <a:gd name="connsiteY17" fmla="*/ 310506 h 1072411"/>
                <a:gd name="connsiteX18" fmla="*/ 1341637 w 1736499"/>
                <a:gd name="connsiteY18" fmla="*/ 310506 h 1072411"/>
                <a:gd name="connsiteX19" fmla="*/ 1341188 w 1736499"/>
                <a:gd name="connsiteY19" fmla="*/ 280891 h 1072411"/>
                <a:gd name="connsiteX20" fmla="*/ 1131641 w 1736499"/>
                <a:gd name="connsiteY20" fmla="*/ 429862 h 1072411"/>
                <a:gd name="connsiteX21" fmla="*/ 1122667 w 1736499"/>
                <a:gd name="connsiteY21" fmla="*/ 458579 h 1072411"/>
                <a:gd name="connsiteX22" fmla="*/ 1120872 w 1736499"/>
                <a:gd name="connsiteY22" fmla="*/ 481912 h 1072411"/>
                <a:gd name="connsiteX23" fmla="*/ 1114590 w 1736499"/>
                <a:gd name="connsiteY23" fmla="*/ 481015 h 1072411"/>
                <a:gd name="connsiteX24" fmla="*/ 1108309 w 1736499"/>
                <a:gd name="connsiteY24" fmla="*/ 446913 h 1072411"/>
                <a:gd name="connsiteX25" fmla="*/ 920300 w 1736499"/>
                <a:gd name="connsiteY25" fmla="*/ 581077 h 1072411"/>
                <a:gd name="connsiteX26" fmla="*/ 902352 w 1736499"/>
                <a:gd name="connsiteY26" fmla="*/ 613832 h 1072411"/>
                <a:gd name="connsiteX27" fmla="*/ 896518 w 1736499"/>
                <a:gd name="connsiteY27" fmla="*/ 626396 h 1072411"/>
                <a:gd name="connsiteX28" fmla="*/ 892480 w 1736499"/>
                <a:gd name="connsiteY28" fmla="*/ 625050 h 1072411"/>
                <a:gd name="connsiteX29" fmla="*/ 888890 w 1736499"/>
                <a:gd name="connsiteY29" fmla="*/ 603961 h 1072411"/>
                <a:gd name="connsiteX30" fmla="*/ 869147 w 1736499"/>
                <a:gd name="connsiteY30" fmla="*/ 617422 h 1072411"/>
                <a:gd name="connsiteX31" fmla="*/ 677998 w 1736499"/>
                <a:gd name="connsiteY31" fmla="*/ 754278 h 1072411"/>
                <a:gd name="connsiteX32" fmla="*/ 652421 w 1736499"/>
                <a:gd name="connsiteY32" fmla="*/ 757419 h 1072411"/>
                <a:gd name="connsiteX33" fmla="*/ 492233 w 1736499"/>
                <a:gd name="connsiteY33" fmla="*/ 669472 h 1072411"/>
                <a:gd name="connsiteX34" fmla="*/ 479669 w 1736499"/>
                <a:gd name="connsiteY34" fmla="*/ 647486 h 1072411"/>
                <a:gd name="connsiteX35" fmla="*/ 480117 w 1736499"/>
                <a:gd name="connsiteY35" fmla="*/ 566269 h 1072411"/>
                <a:gd name="connsiteX36" fmla="*/ 474284 w 1736499"/>
                <a:gd name="connsiteY36" fmla="*/ 550565 h 1072411"/>
                <a:gd name="connsiteX37" fmla="*/ 429414 w 1736499"/>
                <a:gd name="connsiteY37" fmla="*/ 526783 h 1072411"/>
                <a:gd name="connsiteX38" fmla="*/ 395312 w 1736499"/>
                <a:gd name="connsiteY38" fmla="*/ 628640 h 1072411"/>
                <a:gd name="connsiteX39" fmla="*/ 564475 w 1736499"/>
                <a:gd name="connsiteY39" fmla="*/ 721522 h 1072411"/>
                <a:gd name="connsiteX40" fmla="*/ 616973 w 1736499"/>
                <a:gd name="connsiteY40" fmla="*/ 815302 h 1072411"/>
                <a:gd name="connsiteX41" fmla="*/ 600820 w 1736499"/>
                <a:gd name="connsiteY41" fmla="*/ 845814 h 1072411"/>
                <a:gd name="connsiteX42" fmla="*/ 376915 w 1736499"/>
                <a:gd name="connsiteY42" fmla="*/ 1001067 h 1072411"/>
                <a:gd name="connsiteX43" fmla="*/ 345505 w 1736499"/>
                <a:gd name="connsiteY43" fmla="*/ 1002862 h 1072411"/>
                <a:gd name="connsiteX44" fmla="*/ 116664 w 1736499"/>
                <a:gd name="connsiteY44" fmla="*/ 875429 h 1072411"/>
                <a:gd name="connsiteX45" fmla="*/ 98267 w 1736499"/>
                <a:gd name="connsiteY45" fmla="*/ 870493 h 1072411"/>
                <a:gd name="connsiteX46" fmla="*/ 0 w 1736499"/>
                <a:gd name="connsiteY46" fmla="*/ 934659 h 1072411"/>
                <a:gd name="connsiteX47" fmla="*/ 246340 w 1736499"/>
                <a:gd name="connsiteY47" fmla="*/ 1060297 h 1072411"/>
                <a:gd name="connsiteX48" fmla="*/ 369735 w 1736499"/>
                <a:gd name="connsiteY48" fmla="*/ 1052220 h 107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36499" h="1072411">
                  <a:moveTo>
                    <a:pt x="369735" y="1052220"/>
                  </a:moveTo>
                  <a:cubicBezTo>
                    <a:pt x="600371" y="893377"/>
                    <a:pt x="829212" y="732291"/>
                    <a:pt x="1058951" y="571654"/>
                  </a:cubicBezTo>
                  <a:cubicBezTo>
                    <a:pt x="1281061" y="416401"/>
                    <a:pt x="1503172" y="261148"/>
                    <a:pt x="1725282" y="105446"/>
                  </a:cubicBezTo>
                  <a:cubicBezTo>
                    <a:pt x="1731115" y="101408"/>
                    <a:pt x="1740089" y="95126"/>
                    <a:pt x="1740089" y="90190"/>
                  </a:cubicBezTo>
                  <a:cubicBezTo>
                    <a:pt x="1739641" y="61024"/>
                    <a:pt x="1736948" y="31858"/>
                    <a:pt x="1734705" y="0"/>
                  </a:cubicBezTo>
                  <a:cubicBezTo>
                    <a:pt x="1706436" y="20192"/>
                    <a:pt x="1682206" y="38140"/>
                    <a:pt x="1656630" y="55191"/>
                  </a:cubicBezTo>
                  <a:cubicBezTo>
                    <a:pt x="1645861" y="62370"/>
                    <a:pt x="1641822" y="69550"/>
                    <a:pt x="1646309" y="82562"/>
                  </a:cubicBezTo>
                  <a:cubicBezTo>
                    <a:pt x="1648553" y="89293"/>
                    <a:pt x="1646758" y="97370"/>
                    <a:pt x="1646758" y="104549"/>
                  </a:cubicBezTo>
                  <a:cubicBezTo>
                    <a:pt x="1644515" y="104549"/>
                    <a:pt x="1642720" y="104549"/>
                    <a:pt x="1640476" y="104549"/>
                  </a:cubicBezTo>
                  <a:cubicBezTo>
                    <a:pt x="1637784" y="94677"/>
                    <a:pt x="1634643" y="85255"/>
                    <a:pt x="1631502" y="73139"/>
                  </a:cubicBezTo>
                  <a:cubicBezTo>
                    <a:pt x="1602785" y="93780"/>
                    <a:pt x="1575413" y="113972"/>
                    <a:pt x="1547593" y="132817"/>
                  </a:cubicBezTo>
                  <a:cubicBezTo>
                    <a:pt x="1538171" y="139099"/>
                    <a:pt x="1535030" y="145830"/>
                    <a:pt x="1538171" y="157048"/>
                  </a:cubicBezTo>
                  <a:cubicBezTo>
                    <a:pt x="1539966" y="164227"/>
                    <a:pt x="1538619" y="172304"/>
                    <a:pt x="1538619" y="179932"/>
                  </a:cubicBezTo>
                  <a:cubicBezTo>
                    <a:pt x="1536376" y="179932"/>
                    <a:pt x="1534581" y="180381"/>
                    <a:pt x="1532338" y="180381"/>
                  </a:cubicBezTo>
                  <a:cubicBezTo>
                    <a:pt x="1529645" y="170958"/>
                    <a:pt x="1526953" y="161535"/>
                    <a:pt x="1524261" y="151214"/>
                  </a:cubicBezTo>
                  <a:cubicBezTo>
                    <a:pt x="1521120" y="153009"/>
                    <a:pt x="1519325" y="153458"/>
                    <a:pt x="1517979" y="154804"/>
                  </a:cubicBezTo>
                  <a:cubicBezTo>
                    <a:pt x="1463236" y="193842"/>
                    <a:pt x="1408045" y="233328"/>
                    <a:pt x="1353303" y="272366"/>
                  </a:cubicBezTo>
                  <a:lnTo>
                    <a:pt x="1353752" y="310506"/>
                  </a:lnTo>
                  <a:lnTo>
                    <a:pt x="1341637" y="310506"/>
                  </a:lnTo>
                  <a:lnTo>
                    <a:pt x="1341188" y="280891"/>
                  </a:lnTo>
                  <a:cubicBezTo>
                    <a:pt x="1271190" y="330698"/>
                    <a:pt x="1201640" y="380504"/>
                    <a:pt x="1131641" y="429862"/>
                  </a:cubicBezTo>
                  <a:cubicBezTo>
                    <a:pt x="1119975" y="438388"/>
                    <a:pt x="1120872" y="446913"/>
                    <a:pt x="1122667" y="458579"/>
                  </a:cubicBezTo>
                  <a:cubicBezTo>
                    <a:pt x="1123565" y="466208"/>
                    <a:pt x="1121770" y="474284"/>
                    <a:pt x="1120872" y="481912"/>
                  </a:cubicBezTo>
                  <a:cubicBezTo>
                    <a:pt x="1118629" y="481464"/>
                    <a:pt x="1116834" y="481464"/>
                    <a:pt x="1114590" y="481015"/>
                  </a:cubicBezTo>
                  <a:cubicBezTo>
                    <a:pt x="1112796" y="470246"/>
                    <a:pt x="1111001" y="459926"/>
                    <a:pt x="1108309" y="446913"/>
                  </a:cubicBezTo>
                  <a:cubicBezTo>
                    <a:pt x="1044143" y="492681"/>
                    <a:pt x="982221" y="537103"/>
                    <a:pt x="920300" y="581077"/>
                  </a:cubicBezTo>
                  <a:cubicBezTo>
                    <a:pt x="908634" y="589153"/>
                    <a:pt x="896967" y="595884"/>
                    <a:pt x="902352" y="613832"/>
                  </a:cubicBezTo>
                  <a:cubicBezTo>
                    <a:pt x="903249" y="616973"/>
                    <a:pt x="898762" y="622358"/>
                    <a:pt x="896518" y="626396"/>
                  </a:cubicBezTo>
                  <a:cubicBezTo>
                    <a:pt x="895172" y="625948"/>
                    <a:pt x="893826" y="625499"/>
                    <a:pt x="892480" y="625050"/>
                  </a:cubicBezTo>
                  <a:cubicBezTo>
                    <a:pt x="891583" y="618768"/>
                    <a:pt x="890236" y="612486"/>
                    <a:pt x="888890" y="603961"/>
                  </a:cubicBezTo>
                  <a:cubicBezTo>
                    <a:pt x="881262" y="608897"/>
                    <a:pt x="874980" y="612935"/>
                    <a:pt x="869147" y="617422"/>
                  </a:cubicBezTo>
                  <a:cubicBezTo>
                    <a:pt x="805431" y="663190"/>
                    <a:pt x="741714" y="708510"/>
                    <a:pt x="677998" y="754278"/>
                  </a:cubicBezTo>
                  <a:cubicBezTo>
                    <a:pt x="669472" y="760111"/>
                    <a:pt x="663190" y="763701"/>
                    <a:pt x="652421" y="757419"/>
                  </a:cubicBezTo>
                  <a:cubicBezTo>
                    <a:pt x="599025" y="727804"/>
                    <a:pt x="545180" y="699536"/>
                    <a:pt x="492233" y="669472"/>
                  </a:cubicBezTo>
                  <a:cubicBezTo>
                    <a:pt x="485951" y="665882"/>
                    <a:pt x="480117" y="655114"/>
                    <a:pt x="479669" y="647486"/>
                  </a:cubicBezTo>
                  <a:cubicBezTo>
                    <a:pt x="478323" y="620563"/>
                    <a:pt x="480117" y="593192"/>
                    <a:pt x="480117" y="566269"/>
                  </a:cubicBezTo>
                  <a:cubicBezTo>
                    <a:pt x="480117" y="560885"/>
                    <a:pt x="478323" y="552808"/>
                    <a:pt x="474284" y="550565"/>
                  </a:cubicBezTo>
                  <a:cubicBezTo>
                    <a:pt x="459477" y="541142"/>
                    <a:pt x="443323" y="533962"/>
                    <a:pt x="429414" y="526783"/>
                  </a:cubicBezTo>
                  <a:cubicBezTo>
                    <a:pt x="413709" y="560436"/>
                    <a:pt x="447810" y="605307"/>
                    <a:pt x="395312" y="628640"/>
                  </a:cubicBezTo>
                  <a:cubicBezTo>
                    <a:pt x="454092" y="661395"/>
                    <a:pt x="507489" y="695497"/>
                    <a:pt x="564475" y="721522"/>
                  </a:cubicBezTo>
                  <a:cubicBezTo>
                    <a:pt x="608897" y="741714"/>
                    <a:pt x="625499" y="768637"/>
                    <a:pt x="616973" y="815302"/>
                  </a:cubicBezTo>
                  <a:cubicBezTo>
                    <a:pt x="614730" y="828315"/>
                    <a:pt x="612486" y="837738"/>
                    <a:pt x="600820" y="845814"/>
                  </a:cubicBezTo>
                  <a:cubicBezTo>
                    <a:pt x="525886" y="896967"/>
                    <a:pt x="450951" y="948568"/>
                    <a:pt x="376915" y="1001067"/>
                  </a:cubicBezTo>
                  <a:cubicBezTo>
                    <a:pt x="365697" y="1009144"/>
                    <a:pt x="357620" y="1009593"/>
                    <a:pt x="345505" y="1002862"/>
                  </a:cubicBezTo>
                  <a:cubicBezTo>
                    <a:pt x="269673" y="959786"/>
                    <a:pt x="192944" y="917608"/>
                    <a:pt x="116664" y="875429"/>
                  </a:cubicBezTo>
                  <a:cubicBezTo>
                    <a:pt x="111280" y="872288"/>
                    <a:pt x="102305" y="868250"/>
                    <a:pt x="98267" y="870493"/>
                  </a:cubicBezTo>
                  <a:cubicBezTo>
                    <a:pt x="65960" y="890685"/>
                    <a:pt x="34102" y="912223"/>
                    <a:pt x="0" y="934659"/>
                  </a:cubicBezTo>
                  <a:cubicBezTo>
                    <a:pt x="84357" y="978183"/>
                    <a:pt x="164676" y="1020811"/>
                    <a:pt x="246340" y="1060297"/>
                  </a:cubicBezTo>
                  <a:cubicBezTo>
                    <a:pt x="287622" y="1081386"/>
                    <a:pt x="332941" y="1077797"/>
                    <a:pt x="369735" y="105222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C48DD81-F79A-4C9C-BA17-7BD68EC9BDD9}"/>
              </a:ext>
            </a:extLst>
          </p:cNvPr>
          <p:cNvGrpSpPr/>
          <p:nvPr/>
        </p:nvGrpSpPr>
        <p:grpSpPr>
          <a:xfrm>
            <a:off x="9908686" y="2525358"/>
            <a:ext cx="2034216" cy="2028952"/>
            <a:chOff x="9175071" y="2929471"/>
            <a:chExt cx="3022857" cy="301503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C420DE8-A324-4ACF-9E83-D98A8F579DCE}"/>
                </a:ext>
              </a:extLst>
            </p:cNvPr>
            <p:cNvGrpSpPr/>
            <p:nvPr/>
          </p:nvGrpSpPr>
          <p:grpSpPr>
            <a:xfrm>
              <a:off x="9175071" y="2929471"/>
              <a:ext cx="2926472" cy="3015034"/>
              <a:chOff x="12058492" y="1275762"/>
              <a:chExt cx="1692657" cy="1743881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8D3FBD8-6003-4D34-9015-28F6CABC9AA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410982">
                <a:off x="12058492" y="1275762"/>
                <a:ext cx="1692657" cy="1743881"/>
              </a:xfrm>
              <a:custGeom>
                <a:avLst/>
                <a:gdLst>
                  <a:gd name="connsiteX0" fmla="*/ 1142756 w 1692657"/>
                  <a:gd name="connsiteY0" fmla="*/ 1166533 h 1743881"/>
                  <a:gd name="connsiteX1" fmla="*/ 1164760 w 1692657"/>
                  <a:gd name="connsiteY1" fmla="*/ 1162805 h 1743881"/>
                  <a:gd name="connsiteX2" fmla="*/ 1194585 w 1692657"/>
                  <a:gd name="connsiteY2" fmla="*/ 1187923 h 1743881"/>
                  <a:gd name="connsiteX3" fmla="*/ 1186399 w 1692657"/>
                  <a:gd name="connsiteY3" fmla="*/ 1249363 h 1743881"/>
                  <a:gd name="connsiteX4" fmla="*/ 1181319 w 1692657"/>
                  <a:gd name="connsiteY4" fmla="*/ 1255155 h 1743881"/>
                  <a:gd name="connsiteX5" fmla="*/ 1018863 w 1692657"/>
                  <a:gd name="connsiteY5" fmla="*/ 1023411 h 1743881"/>
                  <a:gd name="connsiteX6" fmla="*/ 1053526 w 1692657"/>
                  <a:gd name="connsiteY6" fmla="*/ 1103066 h 1743881"/>
                  <a:gd name="connsiteX7" fmla="*/ 1052850 w 1692657"/>
                  <a:gd name="connsiteY7" fmla="*/ 1102949 h 1743881"/>
                  <a:gd name="connsiteX8" fmla="*/ 1013163 w 1692657"/>
                  <a:gd name="connsiteY8" fmla="*/ 1069675 h 1743881"/>
                  <a:gd name="connsiteX9" fmla="*/ 1012667 w 1692657"/>
                  <a:gd name="connsiteY9" fmla="*/ 1069916 h 1743881"/>
                  <a:gd name="connsiteX10" fmla="*/ 1018863 w 1692657"/>
                  <a:gd name="connsiteY10" fmla="*/ 1023411 h 1743881"/>
                  <a:gd name="connsiteX11" fmla="*/ 975504 w 1692657"/>
                  <a:gd name="connsiteY11" fmla="*/ 923768 h 1743881"/>
                  <a:gd name="connsiteX12" fmla="*/ 985491 w 1692657"/>
                  <a:gd name="connsiteY12" fmla="*/ 946717 h 1743881"/>
                  <a:gd name="connsiteX13" fmla="*/ 956812 w 1692657"/>
                  <a:gd name="connsiteY13" fmla="*/ 971133 h 1743881"/>
                  <a:gd name="connsiteX14" fmla="*/ 941666 w 1692657"/>
                  <a:gd name="connsiteY14" fmla="*/ 1104358 h 1743881"/>
                  <a:gd name="connsiteX15" fmla="*/ 1029445 w 1692657"/>
                  <a:gd name="connsiteY15" fmla="*/ 1178898 h 1743881"/>
                  <a:gd name="connsiteX16" fmla="*/ 1087945 w 1692657"/>
                  <a:gd name="connsiteY16" fmla="*/ 1182159 h 1743881"/>
                  <a:gd name="connsiteX17" fmla="*/ 1127578 w 1692657"/>
                  <a:gd name="connsiteY17" fmla="*/ 1273241 h 1743881"/>
                  <a:gd name="connsiteX18" fmla="*/ 1078251 w 1692657"/>
                  <a:gd name="connsiteY18" fmla="*/ 1233602 h 1743881"/>
                  <a:gd name="connsiteX19" fmla="*/ 997805 w 1692657"/>
                  <a:gd name="connsiteY19" fmla="*/ 1264169 h 1743881"/>
                  <a:gd name="connsiteX20" fmla="*/ 1115283 w 1692657"/>
                  <a:gd name="connsiteY20" fmla="*/ 1358431 h 1743881"/>
                  <a:gd name="connsiteX21" fmla="*/ 1164078 w 1692657"/>
                  <a:gd name="connsiteY21" fmla="*/ 1357116 h 1743881"/>
                  <a:gd name="connsiteX22" fmla="*/ 1174130 w 1692657"/>
                  <a:gd name="connsiteY22" fmla="*/ 1380219 h 1743881"/>
                  <a:gd name="connsiteX23" fmla="*/ 1225933 w 1692657"/>
                  <a:gd name="connsiteY23" fmla="*/ 1357677 h 1743881"/>
                  <a:gd name="connsiteX24" fmla="*/ 1216632 w 1692657"/>
                  <a:gd name="connsiteY24" fmla="*/ 1336300 h 1743881"/>
                  <a:gd name="connsiteX25" fmla="*/ 1254776 w 1692657"/>
                  <a:gd name="connsiteY25" fmla="*/ 1301615 h 1743881"/>
                  <a:gd name="connsiteX26" fmla="*/ 1273917 w 1692657"/>
                  <a:gd name="connsiteY26" fmla="*/ 1154768 h 1743881"/>
                  <a:gd name="connsiteX27" fmla="*/ 1274239 w 1692657"/>
                  <a:gd name="connsiteY27" fmla="*/ 1154614 h 1743881"/>
                  <a:gd name="connsiteX28" fmla="*/ 1273235 w 1692657"/>
                  <a:gd name="connsiteY28" fmla="*/ 1152856 h 1743881"/>
                  <a:gd name="connsiteX29" fmla="*/ 1272964 w 1692657"/>
                  <a:gd name="connsiteY29" fmla="*/ 1152098 h 1743881"/>
                  <a:gd name="connsiteX30" fmla="*/ 1272834 w 1692657"/>
                  <a:gd name="connsiteY30" fmla="*/ 1152155 h 1743881"/>
                  <a:gd name="connsiteX31" fmla="*/ 1185934 w 1692657"/>
                  <a:gd name="connsiteY31" fmla="*/ 1083377 h 1743881"/>
                  <a:gd name="connsiteX32" fmla="*/ 1110321 w 1692657"/>
                  <a:gd name="connsiteY32" fmla="*/ 1091997 h 1743881"/>
                  <a:gd name="connsiteX33" fmla="*/ 1069305 w 1692657"/>
                  <a:gd name="connsiteY33" fmla="*/ 997740 h 1743881"/>
                  <a:gd name="connsiteX34" fmla="*/ 1074123 w 1692657"/>
                  <a:gd name="connsiteY34" fmla="*/ 997791 h 1743881"/>
                  <a:gd name="connsiteX35" fmla="*/ 1118631 w 1692657"/>
                  <a:gd name="connsiteY35" fmla="*/ 1033503 h 1743881"/>
                  <a:gd name="connsiteX36" fmla="*/ 1191051 w 1692657"/>
                  <a:gd name="connsiteY36" fmla="*/ 1005987 h 1743881"/>
                  <a:gd name="connsiteX37" fmla="*/ 1085294 w 1692657"/>
                  <a:gd name="connsiteY37" fmla="*/ 921131 h 1743881"/>
                  <a:gd name="connsiteX38" fmla="*/ 1036858 w 1692657"/>
                  <a:gd name="connsiteY38" fmla="*/ 923178 h 1743881"/>
                  <a:gd name="connsiteX39" fmla="*/ 1027306 w 1692657"/>
                  <a:gd name="connsiteY39" fmla="*/ 901227 h 1743881"/>
                  <a:gd name="connsiteX40" fmla="*/ 1158664 w 1692657"/>
                  <a:gd name="connsiteY40" fmla="*/ 648024 h 1743881"/>
                  <a:gd name="connsiteX41" fmla="*/ 1685378 w 1692657"/>
                  <a:gd name="connsiteY41" fmla="*/ 1105363 h 1743881"/>
                  <a:gd name="connsiteX42" fmla="*/ 1357880 w 1692657"/>
                  <a:gd name="connsiteY42" fmla="*/ 1668667 h 1743881"/>
                  <a:gd name="connsiteX43" fmla="*/ 688040 w 1692657"/>
                  <a:gd name="connsiteY43" fmla="*/ 1508085 h 1743881"/>
                  <a:gd name="connsiteX44" fmla="*/ 692700 w 1692657"/>
                  <a:gd name="connsiteY44" fmla="*/ 935166 h 1743881"/>
                  <a:gd name="connsiteX45" fmla="*/ 1158664 w 1692657"/>
                  <a:gd name="connsiteY45" fmla="*/ 648024 h 1743881"/>
                  <a:gd name="connsiteX46" fmla="*/ 224184 w 1692657"/>
                  <a:gd name="connsiteY46" fmla="*/ 33712 h 1743881"/>
                  <a:gd name="connsiteX47" fmla="*/ 375392 w 1692657"/>
                  <a:gd name="connsiteY47" fmla="*/ 54318 h 1743881"/>
                  <a:gd name="connsiteX48" fmla="*/ 620966 w 1692657"/>
                  <a:gd name="connsiteY48" fmla="*/ 152489 h 1743881"/>
                  <a:gd name="connsiteX49" fmla="*/ 652410 w 1692657"/>
                  <a:gd name="connsiteY49" fmla="*/ 253206 h 1743881"/>
                  <a:gd name="connsiteX50" fmla="*/ 322028 w 1692657"/>
                  <a:gd name="connsiteY50" fmla="*/ 422235 h 1743881"/>
                  <a:gd name="connsiteX51" fmla="*/ 38044 w 1692657"/>
                  <a:gd name="connsiteY51" fmla="*/ 493325 h 1743881"/>
                  <a:gd name="connsiteX52" fmla="*/ 97913 w 1692657"/>
                  <a:gd name="connsiteY52" fmla="*/ 314179 h 1743881"/>
                  <a:gd name="connsiteX53" fmla="*/ 134051 w 1692657"/>
                  <a:gd name="connsiteY53" fmla="*/ 91714 h 1743881"/>
                  <a:gd name="connsiteX54" fmla="*/ 224184 w 1692657"/>
                  <a:gd name="connsiteY54" fmla="*/ 33712 h 174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692657" h="1743881">
                    <a:moveTo>
                      <a:pt x="1142756" y="1166533"/>
                    </a:moveTo>
                    <a:cubicBezTo>
                      <a:pt x="1149339" y="1164188"/>
                      <a:pt x="1156339" y="1162596"/>
                      <a:pt x="1164760" y="1162805"/>
                    </a:cubicBezTo>
                    <a:cubicBezTo>
                      <a:pt x="1182599" y="1167083"/>
                      <a:pt x="1188238" y="1172908"/>
                      <a:pt x="1194585" y="1187923"/>
                    </a:cubicBezTo>
                    <a:cubicBezTo>
                      <a:pt x="1202966" y="1208362"/>
                      <a:pt x="1199860" y="1231749"/>
                      <a:pt x="1186399" y="1249363"/>
                    </a:cubicBezTo>
                    <a:cubicBezTo>
                      <a:pt x="1184825" y="1251420"/>
                      <a:pt x="1183139" y="1253365"/>
                      <a:pt x="1181319" y="1255155"/>
                    </a:cubicBezTo>
                    <a:close/>
                    <a:moveTo>
                      <a:pt x="1018863" y="1023411"/>
                    </a:moveTo>
                    <a:lnTo>
                      <a:pt x="1053526" y="1103066"/>
                    </a:lnTo>
                    <a:lnTo>
                      <a:pt x="1052850" y="1102949"/>
                    </a:lnTo>
                    <a:cubicBezTo>
                      <a:pt x="1032716" y="1099529"/>
                      <a:pt x="1019822" y="1086775"/>
                      <a:pt x="1013163" y="1069675"/>
                    </a:cubicBezTo>
                    <a:lnTo>
                      <a:pt x="1012667" y="1069916"/>
                    </a:lnTo>
                    <a:cubicBezTo>
                      <a:pt x="1007385" y="1054289"/>
                      <a:pt x="1009651" y="1037149"/>
                      <a:pt x="1018863" y="1023411"/>
                    </a:cubicBezTo>
                    <a:close/>
                    <a:moveTo>
                      <a:pt x="975504" y="923768"/>
                    </a:moveTo>
                    <a:lnTo>
                      <a:pt x="985491" y="946717"/>
                    </a:lnTo>
                    <a:cubicBezTo>
                      <a:pt x="975890" y="953911"/>
                      <a:pt x="964298" y="961337"/>
                      <a:pt x="956812" y="971133"/>
                    </a:cubicBezTo>
                    <a:cubicBezTo>
                      <a:pt x="926518" y="1010305"/>
                      <a:pt x="918157" y="1050053"/>
                      <a:pt x="941666" y="1104358"/>
                    </a:cubicBezTo>
                    <a:cubicBezTo>
                      <a:pt x="959033" y="1140448"/>
                      <a:pt x="990870" y="1167482"/>
                      <a:pt x="1029445" y="1178898"/>
                    </a:cubicBezTo>
                    <a:cubicBezTo>
                      <a:pt x="1048735" y="1184606"/>
                      <a:pt x="1068529" y="1185443"/>
                      <a:pt x="1087945" y="1182159"/>
                    </a:cubicBezTo>
                    <a:lnTo>
                      <a:pt x="1127578" y="1273241"/>
                    </a:lnTo>
                    <a:cubicBezTo>
                      <a:pt x="1105169" y="1269948"/>
                      <a:pt x="1086298" y="1254781"/>
                      <a:pt x="1078251" y="1233602"/>
                    </a:cubicBezTo>
                    <a:lnTo>
                      <a:pt x="997805" y="1264169"/>
                    </a:lnTo>
                    <a:cubicBezTo>
                      <a:pt x="1016959" y="1314578"/>
                      <a:pt x="1061921" y="1350654"/>
                      <a:pt x="1115283" y="1358431"/>
                    </a:cubicBezTo>
                    <a:cubicBezTo>
                      <a:pt x="1131769" y="1360833"/>
                      <a:pt x="1148256" y="1360417"/>
                      <a:pt x="1164078" y="1357116"/>
                    </a:cubicBezTo>
                    <a:lnTo>
                      <a:pt x="1174130" y="1380219"/>
                    </a:lnTo>
                    <a:lnTo>
                      <a:pt x="1225933" y="1357677"/>
                    </a:lnTo>
                    <a:lnTo>
                      <a:pt x="1216632" y="1336300"/>
                    </a:lnTo>
                    <a:cubicBezTo>
                      <a:pt x="1231179" y="1327360"/>
                      <a:pt x="1244079" y="1315614"/>
                      <a:pt x="1254776" y="1301615"/>
                    </a:cubicBezTo>
                    <a:cubicBezTo>
                      <a:pt x="1286946" y="1259521"/>
                      <a:pt x="1294229" y="1203547"/>
                      <a:pt x="1273917" y="1154768"/>
                    </a:cubicBezTo>
                    <a:lnTo>
                      <a:pt x="1274239" y="1154614"/>
                    </a:lnTo>
                    <a:cubicBezTo>
                      <a:pt x="1273946" y="1154007"/>
                      <a:pt x="1273647" y="1153402"/>
                      <a:pt x="1273235" y="1152856"/>
                    </a:cubicBezTo>
                    <a:lnTo>
                      <a:pt x="1272964" y="1152098"/>
                    </a:lnTo>
                    <a:lnTo>
                      <a:pt x="1272834" y="1152155"/>
                    </a:lnTo>
                    <a:cubicBezTo>
                      <a:pt x="1255210" y="1117674"/>
                      <a:pt x="1223529" y="1089095"/>
                      <a:pt x="1185934" y="1083377"/>
                    </a:cubicBezTo>
                    <a:cubicBezTo>
                      <a:pt x="1161346" y="1079638"/>
                      <a:pt x="1137832" y="1082118"/>
                      <a:pt x="1110321" y="1091997"/>
                    </a:cubicBezTo>
                    <a:lnTo>
                      <a:pt x="1069305" y="997740"/>
                    </a:lnTo>
                    <a:lnTo>
                      <a:pt x="1074123" y="997791"/>
                    </a:lnTo>
                    <a:cubicBezTo>
                      <a:pt x="1094340" y="1000737"/>
                      <a:pt x="1111373" y="1014405"/>
                      <a:pt x="1118631" y="1033503"/>
                    </a:cubicBezTo>
                    <a:lnTo>
                      <a:pt x="1191051" y="1005987"/>
                    </a:lnTo>
                    <a:cubicBezTo>
                      <a:pt x="1173807" y="960606"/>
                      <a:pt x="1133332" y="928131"/>
                      <a:pt x="1085294" y="921131"/>
                    </a:cubicBezTo>
                    <a:cubicBezTo>
                      <a:pt x="1068888" y="918740"/>
                      <a:pt x="1052479" y="919449"/>
                      <a:pt x="1036858" y="923178"/>
                    </a:cubicBezTo>
                    <a:lnTo>
                      <a:pt x="1027306" y="901227"/>
                    </a:lnTo>
                    <a:close/>
                    <a:moveTo>
                      <a:pt x="1158664" y="648024"/>
                    </a:moveTo>
                    <a:cubicBezTo>
                      <a:pt x="1392672" y="740554"/>
                      <a:pt x="1652175" y="935257"/>
                      <a:pt x="1685378" y="1105363"/>
                    </a:cubicBezTo>
                    <a:cubicBezTo>
                      <a:pt x="1718579" y="1275471"/>
                      <a:pt x="1643084" y="1541933"/>
                      <a:pt x="1357880" y="1668667"/>
                    </a:cubicBezTo>
                    <a:cubicBezTo>
                      <a:pt x="1053434" y="1820144"/>
                      <a:pt x="799292" y="1730807"/>
                      <a:pt x="688040" y="1508085"/>
                    </a:cubicBezTo>
                    <a:cubicBezTo>
                      <a:pt x="603839" y="1313060"/>
                      <a:pt x="667991" y="1087327"/>
                      <a:pt x="692700" y="935166"/>
                    </a:cubicBezTo>
                    <a:cubicBezTo>
                      <a:pt x="861733" y="862317"/>
                      <a:pt x="993904" y="756618"/>
                      <a:pt x="1158664" y="648024"/>
                    </a:cubicBezTo>
                    <a:close/>
                    <a:moveTo>
                      <a:pt x="224184" y="33712"/>
                    </a:moveTo>
                    <a:cubicBezTo>
                      <a:pt x="294321" y="3909"/>
                      <a:pt x="314528" y="46721"/>
                      <a:pt x="375392" y="54318"/>
                    </a:cubicBezTo>
                    <a:cubicBezTo>
                      <a:pt x="456544" y="64448"/>
                      <a:pt x="681839" y="-126291"/>
                      <a:pt x="620966" y="152489"/>
                    </a:cubicBezTo>
                    <a:cubicBezTo>
                      <a:pt x="649493" y="242692"/>
                      <a:pt x="621541" y="195854"/>
                      <a:pt x="652410" y="253206"/>
                    </a:cubicBezTo>
                    <a:cubicBezTo>
                      <a:pt x="590453" y="270278"/>
                      <a:pt x="423264" y="348654"/>
                      <a:pt x="322028" y="422235"/>
                    </a:cubicBezTo>
                    <a:cubicBezTo>
                      <a:pt x="262268" y="489622"/>
                      <a:pt x="90696" y="529502"/>
                      <a:pt x="38044" y="493325"/>
                    </a:cubicBezTo>
                    <a:cubicBezTo>
                      <a:pt x="-45013" y="422943"/>
                      <a:pt x="23068" y="378428"/>
                      <a:pt x="97913" y="314179"/>
                    </a:cubicBezTo>
                    <a:cubicBezTo>
                      <a:pt x="239014" y="194771"/>
                      <a:pt x="15230" y="226331"/>
                      <a:pt x="134051" y="91714"/>
                    </a:cubicBezTo>
                    <a:cubicBezTo>
                      <a:pt x="171879" y="61649"/>
                      <a:pt x="200806" y="43646"/>
                      <a:pt x="224184" y="33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7623C00E-8505-437F-B1DB-A0FE45DEE292}"/>
                  </a:ext>
                </a:extLst>
              </p:cNvPr>
              <p:cNvGrpSpPr/>
              <p:nvPr/>
            </p:nvGrpSpPr>
            <p:grpSpPr>
              <a:xfrm>
                <a:off x="12590306" y="1395121"/>
                <a:ext cx="1008616" cy="753164"/>
                <a:chOff x="12590306" y="1395121"/>
                <a:chExt cx="1008616" cy="753164"/>
              </a:xfrm>
            </p:grpSpPr>
            <p:sp>
              <p:nvSpPr>
                <p:cNvPr id="113" name="Freeform 20">
                  <a:extLst>
                    <a:ext uri="{FF2B5EF4-FFF2-40B4-BE49-F238E27FC236}">
                      <a16:creationId xmlns:a16="http://schemas.microsoft.com/office/drawing/2014/main" id="{1DF5591E-BCB2-4E5F-AA27-F511E133CF3F}"/>
                    </a:ext>
                  </a:extLst>
                </p:cNvPr>
                <p:cNvSpPr/>
                <p:nvPr/>
              </p:nvSpPr>
              <p:spPr>
                <a:xfrm flipH="1">
                  <a:off x="12590306" y="1395121"/>
                  <a:ext cx="766785" cy="753164"/>
                </a:xfrm>
                <a:custGeom>
                  <a:avLst/>
                  <a:gdLst>
                    <a:gd name="connsiteX0" fmla="*/ 543464 w 1086928"/>
                    <a:gd name="connsiteY0" fmla="*/ 0 h 1000664"/>
                    <a:gd name="connsiteX1" fmla="*/ 0 w 1086928"/>
                    <a:gd name="connsiteY1" fmla="*/ 276045 h 1000664"/>
                    <a:gd name="connsiteX2" fmla="*/ 0 w 1086928"/>
                    <a:gd name="connsiteY2" fmla="*/ 862641 h 1000664"/>
                    <a:gd name="connsiteX3" fmla="*/ 362309 w 1086928"/>
                    <a:gd name="connsiteY3" fmla="*/ 974784 h 1000664"/>
                    <a:gd name="connsiteX4" fmla="*/ 923026 w 1086928"/>
                    <a:gd name="connsiteY4" fmla="*/ 1000664 h 1000664"/>
                    <a:gd name="connsiteX5" fmla="*/ 974785 w 1086928"/>
                    <a:gd name="connsiteY5" fmla="*/ 793630 h 1000664"/>
                    <a:gd name="connsiteX6" fmla="*/ 1017917 w 1086928"/>
                    <a:gd name="connsiteY6" fmla="*/ 621101 h 1000664"/>
                    <a:gd name="connsiteX7" fmla="*/ 1086928 w 1086928"/>
                    <a:gd name="connsiteY7" fmla="*/ 439947 h 1000664"/>
                    <a:gd name="connsiteX8" fmla="*/ 1069675 w 1086928"/>
                    <a:gd name="connsiteY8" fmla="*/ 224286 h 1000664"/>
                    <a:gd name="connsiteX9" fmla="*/ 974785 w 1086928"/>
                    <a:gd name="connsiteY9" fmla="*/ 181154 h 1000664"/>
                    <a:gd name="connsiteX10" fmla="*/ 491706 w 1086928"/>
                    <a:gd name="connsiteY10" fmla="*/ 189781 h 1000664"/>
                    <a:gd name="connsiteX11" fmla="*/ 543464 w 1086928"/>
                    <a:gd name="connsiteY11" fmla="*/ 0 h 1000664"/>
                    <a:gd name="connsiteX0" fmla="*/ 543464 w 1086928"/>
                    <a:gd name="connsiteY0" fmla="*/ 0 h 1000664"/>
                    <a:gd name="connsiteX1" fmla="*/ 0 w 1086928"/>
                    <a:gd name="connsiteY1" fmla="*/ 276045 h 1000664"/>
                    <a:gd name="connsiteX2" fmla="*/ 0 w 1086928"/>
                    <a:gd name="connsiteY2" fmla="*/ 862641 h 1000664"/>
                    <a:gd name="connsiteX3" fmla="*/ 362309 w 1086928"/>
                    <a:gd name="connsiteY3" fmla="*/ 974784 h 1000664"/>
                    <a:gd name="connsiteX4" fmla="*/ 923026 w 1086928"/>
                    <a:gd name="connsiteY4" fmla="*/ 1000664 h 1000664"/>
                    <a:gd name="connsiteX5" fmla="*/ 974785 w 1086928"/>
                    <a:gd name="connsiteY5" fmla="*/ 793630 h 1000664"/>
                    <a:gd name="connsiteX6" fmla="*/ 1017917 w 1086928"/>
                    <a:gd name="connsiteY6" fmla="*/ 621101 h 1000664"/>
                    <a:gd name="connsiteX7" fmla="*/ 1086928 w 1086928"/>
                    <a:gd name="connsiteY7" fmla="*/ 439947 h 1000664"/>
                    <a:gd name="connsiteX8" fmla="*/ 1069675 w 1086928"/>
                    <a:gd name="connsiteY8" fmla="*/ 224286 h 1000664"/>
                    <a:gd name="connsiteX9" fmla="*/ 974785 w 1086928"/>
                    <a:gd name="connsiteY9" fmla="*/ 181154 h 1000664"/>
                    <a:gd name="connsiteX10" fmla="*/ 491706 w 1086928"/>
                    <a:gd name="connsiteY10" fmla="*/ 189781 h 1000664"/>
                    <a:gd name="connsiteX11" fmla="*/ 543464 w 1086928"/>
                    <a:gd name="connsiteY11" fmla="*/ 0 h 1000664"/>
                    <a:gd name="connsiteX0" fmla="*/ 595223 w 1086928"/>
                    <a:gd name="connsiteY0" fmla="*/ 0 h 992037"/>
                    <a:gd name="connsiteX1" fmla="*/ 0 w 1086928"/>
                    <a:gd name="connsiteY1" fmla="*/ 267418 h 992037"/>
                    <a:gd name="connsiteX2" fmla="*/ 0 w 1086928"/>
                    <a:gd name="connsiteY2" fmla="*/ 854014 h 992037"/>
                    <a:gd name="connsiteX3" fmla="*/ 362309 w 1086928"/>
                    <a:gd name="connsiteY3" fmla="*/ 966157 h 992037"/>
                    <a:gd name="connsiteX4" fmla="*/ 923026 w 1086928"/>
                    <a:gd name="connsiteY4" fmla="*/ 992037 h 992037"/>
                    <a:gd name="connsiteX5" fmla="*/ 974785 w 1086928"/>
                    <a:gd name="connsiteY5" fmla="*/ 785003 h 992037"/>
                    <a:gd name="connsiteX6" fmla="*/ 1017917 w 1086928"/>
                    <a:gd name="connsiteY6" fmla="*/ 612474 h 992037"/>
                    <a:gd name="connsiteX7" fmla="*/ 1086928 w 1086928"/>
                    <a:gd name="connsiteY7" fmla="*/ 431320 h 992037"/>
                    <a:gd name="connsiteX8" fmla="*/ 1069675 w 1086928"/>
                    <a:gd name="connsiteY8" fmla="*/ 215659 h 992037"/>
                    <a:gd name="connsiteX9" fmla="*/ 974785 w 1086928"/>
                    <a:gd name="connsiteY9" fmla="*/ 172527 h 992037"/>
                    <a:gd name="connsiteX10" fmla="*/ 491706 w 1086928"/>
                    <a:gd name="connsiteY10" fmla="*/ 181154 h 992037"/>
                    <a:gd name="connsiteX11" fmla="*/ 595223 w 1086928"/>
                    <a:gd name="connsiteY11" fmla="*/ 0 h 992037"/>
                    <a:gd name="connsiteX0" fmla="*/ 595223 w 1086928"/>
                    <a:gd name="connsiteY0" fmla="*/ 0 h 992037"/>
                    <a:gd name="connsiteX1" fmla="*/ 0 w 1086928"/>
                    <a:gd name="connsiteY1" fmla="*/ 267418 h 992037"/>
                    <a:gd name="connsiteX2" fmla="*/ 0 w 1086928"/>
                    <a:gd name="connsiteY2" fmla="*/ 854014 h 992037"/>
                    <a:gd name="connsiteX3" fmla="*/ 362309 w 1086928"/>
                    <a:gd name="connsiteY3" fmla="*/ 966157 h 992037"/>
                    <a:gd name="connsiteX4" fmla="*/ 923026 w 1086928"/>
                    <a:gd name="connsiteY4" fmla="*/ 992037 h 992037"/>
                    <a:gd name="connsiteX5" fmla="*/ 974785 w 1086928"/>
                    <a:gd name="connsiteY5" fmla="*/ 785003 h 992037"/>
                    <a:gd name="connsiteX6" fmla="*/ 1017917 w 1086928"/>
                    <a:gd name="connsiteY6" fmla="*/ 612474 h 992037"/>
                    <a:gd name="connsiteX7" fmla="*/ 1086928 w 1086928"/>
                    <a:gd name="connsiteY7" fmla="*/ 431320 h 992037"/>
                    <a:gd name="connsiteX8" fmla="*/ 1069675 w 1086928"/>
                    <a:gd name="connsiteY8" fmla="*/ 215659 h 992037"/>
                    <a:gd name="connsiteX9" fmla="*/ 974785 w 1086928"/>
                    <a:gd name="connsiteY9" fmla="*/ 172527 h 992037"/>
                    <a:gd name="connsiteX10" fmla="*/ 491706 w 1086928"/>
                    <a:gd name="connsiteY10" fmla="*/ 181154 h 992037"/>
                    <a:gd name="connsiteX11" fmla="*/ 595223 w 1086928"/>
                    <a:gd name="connsiteY11" fmla="*/ 0 h 992037"/>
                    <a:gd name="connsiteX0" fmla="*/ 595223 w 1086928"/>
                    <a:gd name="connsiteY0" fmla="*/ 0 h 992037"/>
                    <a:gd name="connsiteX1" fmla="*/ 0 w 1086928"/>
                    <a:gd name="connsiteY1" fmla="*/ 267418 h 992037"/>
                    <a:gd name="connsiteX2" fmla="*/ 0 w 1086928"/>
                    <a:gd name="connsiteY2" fmla="*/ 854014 h 992037"/>
                    <a:gd name="connsiteX3" fmla="*/ 362309 w 1086928"/>
                    <a:gd name="connsiteY3" fmla="*/ 966157 h 992037"/>
                    <a:gd name="connsiteX4" fmla="*/ 923026 w 1086928"/>
                    <a:gd name="connsiteY4" fmla="*/ 992037 h 992037"/>
                    <a:gd name="connsiteX5" fmla="*/ 974785 w 1086928"/>
                    <a:gd name="connsiteY5" fmla="*/ 785003 h 992037"/>
                    <a:gd name="connsiteX6" fmla="*/ 1017917 w 1086928"/>
                    <a:gd name="connsiteY6" fmla="*/ 612474 h 992037"/>
                    <a:gd name="connsiteX7" fmla="*/ 1086928 w 1086928"/>
                    <a:gd name="connsiteY7" fmla="*/ 431320 h 992037"/>
                    <a:gd name="connsiteX8" fmla="*/ 1069675 w 1086928"/>
                    <a:gd name="connsiteY8" fmla="*/ 215659 h 992037"/>
                    <a:gd name="connsiteX9" fmla="*/ 974785 w 1086928"/>
                    <a:gd name="connsiteY9" fmla="*/ 172527 h 992037"/>
                    <a:gd name="connsiteX10" fmla="*/ 491706 w 1086928"/>
                    <a:gd name="connsiteY10" fmla="*/ 181154 h 992037"/>
                    <a:gd name="connsiteX11" fmla="*/ 595223 w 1086928"/>
                    <a:gd name="connsiteY11" fmla="*/ 0 h 992037"/>
                    <a:gd name="connsiteX0" fmla="*/ 595223 w 1086928"/>
                    <a:gd name="connsiteY0" fmla="*/ 0 h 992037"/>
                    <a:gd name="connsiteX1" fmla="*/ 0 w 1086928"/>
                    <a:gd name="connsiteY1" fmla="*/ 267418 h 992037"/>
                    <a:gd name="connsiteX2" fmla="*/ 0 w 1086928"/>
                    <a:gd name="connsiteY2" fmla="*/ 854014 h 992037"/>
                    <a:gd name="connsiteX3" fmla="*/ 362309 w 1086928"/>
                    <a:gd name="connsiteY3" fmla="*/ 966157 h 992037"/>
                    <a:gd name="connsiteX4" fmla="*/ 923026 w 1086928"/>
                    <a:gd name="connsiteY4" fmla="*/ 992037 h 992037"/>
                    <a:gd name="connsiteX5" fmla="*/ 974785 w 1086928"/>
                    <a:gd name="connsiteY5" fmla="*/ 785003 h 992037"/>
                    <a:gd name="connsiteX6" fmla="*/ 1017917 w 1086928"/>
                    <a:gd name="connsiteY6" fmla="*/ 612474 h 992037"/>
                    <a:gd name="connsiteX7" fmla="*/ 1086928 w 1086928"/>
                    <a:gd name="connsiteY7" fmla="*/ 431320 h 992037"/>
                    <a:gd name="connsiteX8" fmla="*/ 1069675 w 1086928"/>
                    <a:gd name="connsiteY8" fmla="*/ 215659 h 992037"/>
                    <a:gd name="connsiteX9" fmla="*/ 974785 w 1086928"/>
                    <a:gd name="connsiteY9" fmla="*/ 172527 h 992037"/>
                    <a:gd name="connsiteX10" fmla="*/ 491706 w 1086928"/>
                    <a:gd name="connsiteY10" fmla="*/ 181154 h 992037"/>
                    <a:gd name="connsiteX11" fmla="*/ 595223 w 1086928"/>
                    <a:gd name="connsiteY11" fmla="*/ 0 h 992037"/>
                    <a:gd name="connsiteX0" fmla="*/ 595223 w 1086928"/>
                    <a:gd name="connsiteY0" fmla="*/ 0 h 992037"/>
                    <a:gd name="connsiteX1" fmla="*/ 0 w 1086928"/>
                    <a:gd name="connsiteY1" fmla="*/ 267418 h 992037"/>
                    <a:gd name="connsiteX2" fmla="*/ 0 w 1086928"/>
                    <a:gd name="connsiteY2" fmla="*/ 854014 h 992037"/>
                    <a:gd name="connsiteX3" fmla="*/ 362309 w 1086928"/>
                    <a:gd name="connsiteY3" fmla="*/ 966157 h 992037"/>
                    <a:gd name="connsiteX4" fmla="*/ 923026 w 1086928"/>
                    <a:gd name="connsiteY4" fmla="*/ 992037 h 992037"/>
                    <a:gd name="connsiteX5" fmla="*/ 974785 w 1086928"/>
                    <a:gd name="connsiteY5" fmla="*/ 785003 h 992037"/>
                    <a:gd name="connsiteX6" fmla="*/ 1017917 w 1086928"/>
                    <a:gd name="connsiteY6" fmla="*/ 612474 h 992037"/>
                    <a:gd name="connsiteX7" fmla="*/ 1086928 w 1086928"/>
                    <a:gd name="connsiteY7" fmla="*/ 431320 h 992037"/>
                    <a:gd name="connsiteX8" fmla="*/ 1069675 w 1086928"/>
                    <a:gd name="connsiteY8" fmla="*/ 215659 h 992037"/>
                    <a:gd name="connsiteX9" fmla="*/ 974785 w 1086928"/>
                    <a:gd name="connsiteY9" fmla="*/ 172527 h 992037"/>
                    <a:gd name="connsiteX10" fmla="*/ 491706 w 1086928"/>
                    <a:gd name="connsiteY10" fmla="*/ 181154 h 992037"/>
                    <a:gd name="connsiteX11" fmla="*/ 595223 w 1086928"/>
                    <a:gd name="connsiteY11" fmla="*/ 0 h 992037"/>
                    <a:gd name="connsiteX0" fmla="*/ 595223 w 1086928"/>
                    <a:gd name="connsiteY0" fmla="*/ 0 h 992037"/>
                    <a:gd name="connsiteX1" fmla="*/ 0 w 1086928"/>
                    <a:gd name="connsiteY1" fmla="*/ 267418 h 992037"/>
                    <a:gd name="connsiteX2" fmla="*/ 0 w 1086928"/>
                    <a:gd name="connsiteY2" fmla="*/ 854014 h 992037"/>
                    <a:gd name="connsiteX3" fmla="*/ 362309 w 1086928"/>
                    <a:gd name="connsiteY3" fmla="*/ 966157 h 992037"/>
                    <a:gd name="connsiteX4" fmla="*/ 923026 w 1086928"/>
                    <a:gd name="connsiteY4" fmla="*/ 992037 h 992037"/>
                    <a:gd name="connsiteX5" fmla="*/ 974785 w 1086928"/>
                    <a:gd name="connsiteY5" fmla="*/ 785003 h 992037"/>
                    <a:gd name="connsiteX6" fmla="*/ 1017917 w 1086928"/>
                    <a:gd name="connsiteY6" fmla="*/ 612474 h 992037"/>
                    <a:gd name="connsiteX7" fmla="*/ 1086928 w 1086928"/>
                    <a:gd name="connsiteY7" fmla="*/ 431320 h 992037"/>
                    <a:gd name="connsiteX8" fmla="*/ 1069675 w 1086928"/>
                    <a:gd name="connsiteY8" fmla="*/ 215659 h 992037"/>
                    <a:gd name="connsiteX9" fmla="*/ 974785 w 1086928"/>
                    <a:gd name="connsiteY9" fmla="*/ 172527 h 992037"/>
                    <a:gd name="connsiteX10" fmla="*/ 491706 w 1086928"/>
                    <a:gd name="connsiteY10" fmla="*/ 181154 h 992037"/>
                    <a:gd name="connsiteX11" fmla="*/ 595223 w 1086928"/>
                    <a:gd name="connsiteY11" fmla="*/ 0 h 992037"/>
                    <a:gd name="connsiteX0" fmla="*/ 595223 w 1086928"/>
                    <a:gd name="connsiteY0" fmla="*/ 0 h 1006555"/>
                    <a:gd name="connsiteX1" fmla="*/ 0 w 1086928"/>
                    <a:gd name="connsiteY1" fmla="*/ 267418 h 1006555"/>
                    <a:gd name="connsiteX2" fmla="*/ 0 w 1086928"/>
                    <a:gd name="connsiteY2" fmla="*/ 854014 h 1006555"/>
                    <a:gd name="connsiteX3" fmla="*/ 362309 w 1086928"/>
                    <a:gd name="connsiteY3" fmla="*/ 966157 h 1006555"/>
                    <a:gd name="connsiteX4" fmla="*/ 923026 w 1086928"/>
                    <a:gd name="connsiteY4" fmla="*/ 992037 h 1006555"/>
                    <a:gd name="connsiteX5" fmla="*/ 974785 w 1086928"/>
                    <a:gd name="connsiteY5" fmla="*/ 785003 h 1006555"/>
                    <a:gd name="connsiteX6" fmla="*/ 1017917 w 1086928"/>
                    <a:gd name="connsiteY6" fmla="*/ 612474 h 1006555"/>
                    <a:gd name="connsiteX7" fmla="*/ 1086928 w 1086928"/>
                    <a:gd name="connsiteY7" fmla="*/ 431320 h 1006555"/>
                    <a:gd name="connsiteX8" fmla="*/ 1069675 w 1086928"/>
                    <a:gd name="connsiteY8" fmla="*/ 215659 h 1006555"/>
                    <a:gd name="connsiteX9" fmla="*/ 974785 w 1086928"/>
                    <a:gd name="connsiteY9" fmla="*/ 172527 h 1006555"/>
                    <a:gd name="connsiteX10" fmla="*/ 491706 w 1086928"/>
                    <a:gd name="connsiteY10" fmla="*/ 181154 h 1006555"/>
                    <a:gd name="connsiteX11" fmla="*/ 595223 w 1086928"/>
                    <a:gd name="connsiteY11" fmla="*/ 0 h 1006555"/>
                    <a:gd name="connsiteX0" fmla="*/ 595223 w 1086928"/>
                    <a:gd name="connsiteY0" fmla="*/ 0 h 1006555"/>
                    <a:gd name="connsiteX1" fmla="*/ 0 w 1086928"/>
                    <a:gd name="connsiteY1" fmla="*/ 267418 h 1006555"/>
                    <a:gd name="connsiteX2" fmla="*/ 0 w 1086928"/>
                    <a:gd name="connsiteY2" fmla="*/ 854014 h 1006555"/>
                    <a:gd name="connsiteX3" fmla="*/ 362309 w 1086928"/>
                    <a:gd name="connsiteY3" fmla="*/ 966157 h 1006555"/>
                    <a:gd name="connsiteX4" fmla="*/ 923026 w 1086928"/>
                    <a:gd name="connsiteY4" fmla="*/ 992037 h 1006555"/>
                    <a:gd name="connsiteX5" fmla="*/ 974785 w 1086928"/>
                    <a:gd name="connsiteY5" fmla="*/ 785003 h 1006555"/>
                    <a:gd name="connsiteX6" fmla="*/ 1017917 w 1086928"/>
                    <a:gd name="connsiteY6" fmla="*/ 612474 h 1006555"/>
                    <a:gd name="connsiteX7" fmla="*/ 1086928 w 1086928"/>
                    <a:gd name="connsiteY7" fmla="*/ 431320 h 1006555"/>
                    <a:gd name="connsiteX8" fmla="*/ 1069675 w 1086928"/>
                    <a:gd name="connsiteY8" fmla="*/ 215659 h 1006555"/>
                    <a:gd name="connsiteX9" fmla="*/ 974785 w 1086928"/>
                    <a:gd name="connsiteY9" fmla="*/ 172527 h 1006555"/>
                    <a:gd name="connsiteX10" fmla="*/ 491706 w 1086928"/>
                    <a:gd name="connsiteY10" fmla="*/ 181154 h 1006555"/>
                    <a:gd name="connsiteX11" fmla="*/ 595223 w 1086928"/>
                    <a:gd name="connsiteY11" fmla="*/ 0 h 1006555"/>
                    <a:gd name="connsiteX0" fmla="*/ 595223 w 1086928"/>
                    <a:gd name="connsiteY0" fmla="*/ 0 h 1006555"/>
                    <a:gd name="connsiteX1" fmla="*/ 0 w 1086928"/>
                    <a:gd name="connsiteY1" fmla="*/ 267418 h 1006555"/>
                    <a:gd name="connsiteX2" fmla="*/ 0 w 1086928"/>
                    <a:gd name="connsiteY2" fmla="*/ 854014 h 1006555"/>
                    <a:gd name="connsiteX3" fmla="*/ 362309 w 1086928"/>
                    <a:gd name="connsiteY3" fmla="*/ 966157 h 1006555"/>
                    <a:gd name="connsiteX4" fmla="*/ 923026 w 1086928"/>
                    <a:gd name="connsiteY4" fmla="*/ 992037 h 1006555"/>
                    <a:gd name="connsiteX5" fmla="*/ 974785 w 1086928"/>
                    <a:gd name="connsiteY5" fmla="*/ 785003 h 1006555"/>
                    <a:gd name="connsiteX6" fmla="*/ 1017917 w 1086928"/>
                    <a:gd name="connsiteY6" fmla="*/ 612474 h 1006555"/>
                    <a:gd name="connsiteX7" fmla="*/ 1086928 w 1086928"/>
                    <a:gd name="connsiteY7" fmla="*/ 431320 h 1006555"/>
                    <a:gd name="connsiteX8" fmla="*/ 1069675 w 1086928"/>
                    <a:gd name="connsiteY8" fmla="*/ 215659 h 1006555"/>
                    <a:gd name="connsiteX9" fmla="*/ 974785 w 1086928"/>
                    <a:gd name="connsiteY9" fmla="*/ 172527 h 1006555"/>
                    <a:gd name="connsiteX10" fmla="*/ 491706 w 1086928"/>
                    <a:gd name="connsiteY10" fmla="*/ 181154 h 1006555"/>
                    <a:gd name="connsiteX11" fmla="*/ 595223 w 1086928"/>
                    <a:gd name="connsiteY11" fmla="*/ 0 h 1006555"/>
                    <a:gd name="connsiteX0" fmla="*/ 595223 w 1086928"/>
                    <a:gd name="connsiteY0" fmla="*/ 0 h 1006555"/>
                    <a:gd name="connsiteX1" fmla="*/ 0 w 1086928"/>
                    <a:gd name="connsiteY1" fmla="*/ 267418 h 1006555"/>
                    <a:gd name="connsiteX2" fmla="*/ 0 w 1086928"/>
                    <a:gd name="connsiteY2" fmla="*/ 854014 h 1006555"/>
                    <a:gd name="connsiteX3" fmla="*/ 362309 w 1086928"/>
                    <a:gd name="connsiteY3" fmla="*/ 966157 h 1006555"/>
                    <a:gd name="connsiteX4" fmla="*/ 923026 w 1086928"/>
                    <a:gd name="connsiteY4" fmla="*/ 992037 h 1006555"/>
                    <a:gd name="connsiteX5" fmla="*/ 974785 w 1086928"/>
                    <a:gd name="connsiteY5" fmla="*/ 785003 h 1006555"/>
                    <a:gd name="connsiteX6" fmla="*/ 1017917 w 1086928"/>
                    <a:gd name="connsiteY6" fmla="*/ 612474 h 1006555"/>
                    <a:gd name="connsiteX7" fmla="*/ 1086928 w 1086928"/>
                    <a:gd name="connsiteY7" fmla="*/ 431320 h 1006555"/>
                    <a:gd name="connsiteX8" fmla="*/ 1069675 w 1086928"/>
                    <a:gd name="connsiteY8" fmla="*/ 215659 h 1006555"/>
                    <a:gd name="connsiteX9" fmla="*/ 974785 w 1086928"/>
                    <a:gd name="connsiteY9" fmla="*/ 172527 h 1006555"/>
                    <a:gd name="connsiteX10" fmla="*/ 491706 w 1086928"/>
                    <a:gd name="connsiteY10" fmla="*/ 181154 h 1006555"/>
                    <a:gd name="connsiteX11" fmla="*/ 595223 w 1086928"/>
                    <a:gd name="connsiteY11" fmla="*/ 0 h 1006555"/>
                    <a:gd name="connsiteX0" fmla="*/ 595223 w 1086928"/>
                    <a:gd name="connsiteY0" fmla="*/ 0 h 1006555"/>
                    <a:gd name="connsiteX1" fmla="*/ 0 w 1086928"/>
                    <a:gd name="connsiteY1" fmla="*/ 267418 h 1006555"/>
                    <a:gd name="connsiteX2" fmla="*/ 0 w 1086928"/>
                    <a:gd name="connsiteY2" fmla="*/ 854014 h 1006555"/>
                    <a:gd name="connsiteX3" fmla="*/ 362309 w 1086928"/>
                    <a:gd name="connsiteY3" fmla="*/ 966157 h 1006555"/>
                    <a:gd name="connsiteX4" fmla="*/ 923026 w 1086928"/>
                    <a:gd name="connsiteY4" fmla="*/ 992037 h 1006555"/>
                    <a:gd name="connsiteX5" fmla="*/ 974785 w 1086928"/>
                    <a:gd name="connsiteY5" fmla="*/ 785003 h 1006555"/>
                    <a:gd name="connsiteX6" fmla="*/ 1017917 w 1086928"/>
                    <a:gd name="connsiteY6" fmla="*/ 612474 h 1006555"/>
                    <a:gd name="connsiteX7" fmla="*/ 1086928 w 1086928"/>
                    <a:gd name="connsiteY7" fmla="*/ 431320 h 1006555"/>
                    <a:gd name="connsiteX8" fmla="*/ 1069675 w 1086928"/>
                    <a:gd name="connsiteY8" fmla="*/ 215659 h 1006555"/>
                    <a:gd name="connsiteX9" fmla="*/ 974785 w 1086928"/>
                    <a:gd name="connsiteY9" fmla="*/ 172527 h 1006555"/>
                    <a:gd name="connsiteX10" fmla="*/ 491706 w 1086928"/>
                    <a:gd name="connsiteY10" fmla="*/ 181154 h 1006555"/>
                    <a:gd name="connsiteX11" fmla="*/ 595223 w 1086928"/>
                    <a:gd name="connsiteY11" fmla="*/ 0 h 1006555"/>
                    <a:gd name="connsiteX0" fmla="*/ 595223 w 1086928"/>
                    <a:gd name="connsiteY0" fmla="*/ 0 h 980502"/>
                    <a:gd name="connsiteX1" fmla="*/ 0 w 1086928"/>
                    <a:gd name="connsiteY1" fmla="*/ 267418 h 980502"/>
                    <a:gd name="connsiteX2" fmla="*/ 0 w 1086928"/>
                    <a:gd name="connsiteY2" fmla="*/ 854014 h 980502"/>
                    <a:gd name="connsiteX3" fmla="*/ 362309 w 1086928"/>
                    <a:gd name="connsiteY3" fmla="*/ 966157 h 980502"/>
                    <a:gd name="connsiteX4" fmla="*/ 934932 w 1086928"/>
                    <a:gd name="connsiteY4" fmla="*/ 946794 h 980502"/>
                    <a:gd name="connsiteX5" fmla="*/ 974785 w 1086928"/>
                    <a:gd name="connsiteY5" fmla="*/ 785003 h 980502"/>
                    <a:gd name="connsiteX6" fmla="*/ 1017917 w 1086928"/>
                    <a:gd name="connsiteY6" fmla="*/ 612474 h 980502"/>
                    <a:gd name="connsiteX7" fmla="*/ 1086928 w 1086928"/>
                    <a:gd name="connsiteY7" fmla="*/ 431320 h 980502"/>
                    <a:gd name="connsiteX8" fmla="*/ 1069675 w 1086928"/>
                    <a:gd name="connsiteY8" fmla="*/ 215659 h 980502"/>
                    <a:gd name="connsiteX9" fmla="*/ 974785 w 1086928"/>
                    <a:gd name="connsiteY9" fmla="*/ 172527 h 980502"/>
                    <a:gd name="connsiteX10" fmla="*/ 491706 w 1086928"/>
                    <a:gd name="connsiteY10" fmla="*/ 181154 h 980502"/>
                    <a:gd name="connsiteX11" fmla="*/ 595223 w 1086928"/>
                    <a:gd name="connsiteY11" fmla="*/ 0 h 980502"/>
                    <a:gd name="connsiteX0" fmla="*/ 595223 w 1086928"/>
                    <a:gd name="connsiteY0" fmla="*/ 0 h 1010346"/>
                    <a:gd name="connsiteX1" fmla="*/ 0 w 1086928"/>
                    <a:gd name="connsiteY1" fmla="*/ 267418 h 1010346"/>
                    <a:gd name="connsiteX2" fmla="*/ 0 w 1086928"/>
                    <a:gd name="connsiteY2" fmla="*/ 854014 h 1010346"/>
                    <a:gd name="connsiteX3" fmla="*/ 362309 w 1086928"/>
                    <a:gd name="connsiteY3" fmla="*/ 966157 h 1010346"/>
                    <a:gd name="connsiteX4" fmla="*/ 925407 w 1086928"/>
                    <a:gd name="connsiteY4" fmla="*/ 996801 h 1010346"/>
                    <a:gd name="connsiteX5" fmla="*/ 974785 w 1086928"/>
                    <a:gd name="connsiteY5" fmla="*/ 785003 h 1010346"/>
                    <a:gd name="connsiteX6" fmla="*/ 1017917 w 1086928"/>
                    <a:gd name="connsiteY6" fmla="*/ 612474 h 1010346"/>
                    <a:gd name="connsiteX7" fmla="*/ 1086928 w 1086928"/>
                    <a:gd name="connsiteY7" fmla="*/ 431320 h 1010346"/>
                    <a:gd name="connsiteX8" fmla="*/ 1069675 w 1086928"/>
                    <a:gd name="connsiteY8" fmla="*/ 215659 h 1010346"/>
                    <a:gd name="connsiteX9" fmla="*/ 974785 w 1086928"/>
                    <a:gd name="connsiteY9" fmla="*/ 172527 h 1010346"/>
                    <a:gd name="connsiteX10" fmla="*/ 491706 w 1086928"/>
                    <a:gd name="connsiteY10" fmla="*/ 181154 h 1010346"/>
                    <a:gd name="connsiteX11" fmla="*/ 595223 w 1086928"/>
                    <a:gd name="connsiteY11" fmla="*/ 0 h 1010346"/>
                    <a:gd name="connsiteX0" fmla="*/ 595223 w 1086928"/>
                    <a:gd name="connsiteY0" fmla="*/ 0 h 1010346"/>
                    <a:gd name="connsiteX1" fmla="*/ 0 w 1086928"/>
                    <a:gd name="connsiteY1" fmla="*/ 267418 h 1010346"/>
                    <a:gd name="connsiteX2" fmla="*/ 0 w 1086928"/>
                    <a:gd name="connsiteY2" fmla="*/ 854014 h 1010346"/>
                    <a:gd name="connsiteX3" fmla="*/ 362309 w 1086928"/>
                    <a:gd name="connsiteY3" fmla="*/ 966157 h 1010346"/>
                    <a:gd name="connsiteX4" fmla="*/ 925407 w 1086928"/>
                    <a:gd name="connsiteY4" fmla="*/ 996801 h 1010346"/>
                    <a:gd name="connsiteX5" fmla="*/ 974785 w 1086928"/>
                    <a:gd name="connsiteY5" fmla="*/ 785003 h 1010346"/>
                    <a:gd name="connsiteX6" fmla="*/ 1017917 w 1086928"/>
                    <a:gd name="connsiteY6" fmla="*/ 612474 h 1010346"/>
                    <a:gd name="connsiteX7" fmla="*/ 1086928 w 1086928"/>
                    <a:gd name="connsiteY7" fmla="*/ 431320 h 1010346"/>
                    <a:gd name="connsiteX8" fmla="*/ 1069675 w 1086928"/>
                    <a:gd name="connsiteY8" fmla="*/ 215659 h 1010346"/>
                    <a:gd name="connsiteX9" fmla="*/ 974785 w 1086928"/>
                    <a:gd name="connsiteY9" fmla="*/ 172527 h 1010346"/>
                    <a:gd name="connsiteX10" fmla="*/ 491706 w 1086928"/>
                    <a:gd name="connsiteY10" fmla="*/ 181154 h 1010346"/>
                    <a:gd name="connsiteX11" fmla="*/ 595223 w 1086928"/>
                    <a:gd name="connsiteY11" fmla="*/ 0 h 1010346"/>
                    <a:gd name="connsiteX0" fmla="*/ 595223 w 1086928"/>
                    <a:gd name="connsiteY0" fmla="*/ 0 h 1010346"/>
                    <a:gd name="connsiteX1" fmla="*/ 0 w 1086928"/>
                    <a:gd name="connsiteY1" fmla="*/ 267418 h 1010346"/>
                    <a:gd name="connsiteX2" fmla="*/ 0 w 1086928"/>
                    <a:gd name="connsiteY2" fmla="*/ 854014 h 1010346"/>
                    <a:gd name="connsiteX3" fmla="*/ 362309 w 1086928"/>
                    <a:gd name="connsiteY3" fmla="*/ 966157 h 1010346"/>
                    <a:gd name="connsiteX4" fmla="*/ 925407 w 1086928"/>
                    <a:gd name="connsiteY4" fmla="*/ 996801 h 1010346"/>
                    <a:gd name="connsiteX5" fmla="*/ 981929 w 1086928"/>
                    <a:gd name="connsiteY5" fmla="*/ 820721 h 1010346"/>
                    <a:gd name="connsiteX6" fmla="*/ 1017917 w 1086928"/>
                    <a:gd name="connsiteY6" fmla="*/ 612474 h 1010346"/>
                    <a:gd name="connsiteX7" fmla="*/ 1086928 w 1086928"/>
                    <a:gd name="connsiteY7" fmla="*/ 431320 h 1010346"/>
                    <a:gd name="connsiteX8" fmla="*/ 1069675 w 1086928"/>
                    <a:gd name="connsiteY8" fmla="*/ 215659 h 1010346"/>
                    <a:gd name="connsiteX9" fmla="*/ 974785 w 1086928"/>
                    <a:gd name="connsiteY9" fmla="*/ 172527 h 1010346"/>
                    <a:gd name="connsiteX10" fmla="*/ 491706 w 1086928"/>
                    <a:gd name="connsiteY10" fmla="*/ 181154 h 1010346"/>
                    <a:gd name="connsiteX11" fmla="*/ 595223 w 1086928"/>
                    <a:gd name="connsiteY11" fmla="*/ 0 h 1010346"/>
                    <a:gd name="connsiteX0" fmla="*/ 925407 w 1086928"/>
                    <a:gd name="connsiteY0" fmla="*/ 996801 h 1088241"/>
                    <a:gd name="connsiteX1" fmla="*/ 981929 w 1086928"/>
                    <a:gd name="connsiteY1" fmla="*/ 820721 h 1088241"/>
                    <a:gd name="connsiteX2" fmla="*/ 1017917 w 1086928"/>
                    <a:gd name="connsiteY2" fmla="*/ 612474 h 1088241"/>
                    <a:gd name="connsiteX3" fmla="*/ 1086928 w 1086928"/>
                    <a:gd name="connsiteY3" fmla="*/ 431320 h 1088241"/>
                    <a:gd name="connsiteX4" fmla="*/ 1069675 w 1086928"/>
                    <a:gd name="connsiteY4" fmla="*/ 215659 h 1088241"/>
                    <a:gd name="connsiteX5" fmla="*/ 974785 w 1086928"/>
                    <a:gd name="connsiteY5" fmla="*/ 172527 h 1088241"/>
                    <a:gd name="connsiteX6" fmla="*/ 491706 w 1086928"/>
                    <a:gd name="connsiteY6" fmla="*/ 181154 h 1088241"/>
                    <a:gd name="connsiteX7" fmla="*/ 595223 w 1086928"/>
                    <a:gd name="connsiteY7" fmla="*/ 0 h 1088241"/>
                    <a:gd name="connsiteX8" fmla="*/ 0 w 1086928"/>
                    <a:gd name="connsiteY8" fmla="*/ 267418 h 1088241"/>
                    <a:gd name="connsiteX9" fmla="*/ 0 w 1086928"/>
                    <a:gd name="connsiteY9" fmla="*/ 854014 h 1088241"/>
                    <a:gd name="connsiteX10" fmla="*/ 362309 w 1086928"/>
                    <a:gd name="connsiteY10" fmla="*/ 966157 h 1088241"/>
                    <a:gd name="connsiteX11" fmla="*/ 1016847 w 1086928"/>
                    <a:gd name="connsiteY11" fmla="*/ 1088241 h 1088241"/>
                    <a:gd name="connsiteX0" fmla="*/ 925407 w 1086928"/>
                    <a:gd name="connsiteY0" fmla="*/ 996801 h 1088241"/>
                    <a:gd name="connsiteX1" fmla="*/ 981929 w 1086928"/>
                    <a:gd name="connsiteY1" fmla="*/ 820721 h 1088241"/>
                    <a:gd name="connsiteX2" fmla="*/ 1017917 w 1086928"/>
                    <a:gd name="connsiteY2" fmla="*/ 612474 h 1088241"/>
                    <a:gd name="connsiteX3" fmla="*/ 1086928 w 1086928"/>
                    <a:gd name="connsiteY3" fmla="*/ 431320 h 1088241"/>
                    <a:gd name="connsiteX4" fmla="*/ 1069675 w 1086928"/>
                    <a:gd name="connsiteY4" fmla="*/ 215659 h 1088241"/>
                    <a:gd name="connsiteX5" fmla="*/ 974785 w 1086928"/>
                    <a:gd name="connsiteY5" fmla="*/ 172527 h 1088241"/>
                    <a:gd name="connsiteX6" fmla="*/ 491706 w 1086928"/>
                    <a:gd name="connsiteY6" fmla="*/ 181154 h 1088241"/>
                    <a:gd name="connsiteX7" fmla="*/ 595223 w 1086928"/>
                    <a:gd name="connsiteY7" fmla="*/ 0 h 1088241"/>
                    <a:gd name="connsiteX8" fmla="*/ 0 w 1086928"/>
                    <a:gd name="connsiteY8" fmla="*/ 267418 h 1088241"/>
                    <a:gd name="connsiteX9" fmla="*/ 0 w 1086928"/>
                    <a:gd name="connsiteY9" fmla="*/ 854014 h 1088241"/>
                    <a:gd name="connsiteX10" fmla="*/ 362309 w 1086928"/>
                    <a:gd name="connsiteY10" fmla="*/ 966157 h 1088241"/>
                    <a:gd name="connsiteX11" fmla="*/ 1016847 w 1086928"/>
                    <a:gd name="connsiteY11" fmla="*/ 1088241 h 108824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0" fmla="*/ 925407 w 1086928"/>
                    <a:gd name="connsiteY0" fmla="*/ 996801 h 996801"/>
                    <a:gd name="connsiteX1" fmla="*/ 981929 w 1086928"/>
                    <a:gd name="connsiteY1" fmla="*/ 820721 h 996801"/>
                    <a:gd name="connsiteX2" fmla="*/ 1017917 w 1086928"/>
                    <a:gd name="connsiteY2" fmla="*/ 612474 h 996801"/>
                    <a:gd name="connsiteX3" fmla="*/ 1086928 w 1086928"/>
                    <a:gd name="connsiteY3" fmla="*/ 431320 h 996801"/>
                    <a:gd name="connsiteX4" fmla="*/ 1069675 w 1086928"/>
                    <a:gd name="connsiteY4" fmla="*/ 215659 h 996801"/>
                    <a:gd name="connsiteX5" fmla="*/ 974785 w 1086928"/>
                    <a:gd name="connsiteY5" fmla="*/ 172527 h 996801"/>
                    <a:gd name="connsiteX6" fmla="*/ 491706 w 1086928"/>
                    <a:gd name="connsiteY6" fmla="*/ 181154 h 996801"/>
                    <a:gd name="connsiteX7" fmla="*/ 595223 w 1086928"/>
                    <a:gd name="connsiteY7" fmla="*/ 0 h 996801"/>
                    <a:gd name="connsiteX8" fmla="*/ 0 w 1086928"/>
                    <a:gd name="connsiteY8" fmla="*/ 267418 h 996801"/>
                    <a:gd name="connsiteX9" fmla="*/ 0 w 1086928"/>
                    <a:gd name="connsiteY9" fmla="*/ 854014 h 996801"/>
                    <a:gd name="connsiteX10" fmla="*/ 362309 w 1086928"/>
                    <a:gd name="connsiteY10" fmla="*/ 966157 h 996801"/>
                    <a:gd name="connsiteX11" fmla="*/ 925407 w 1086928"/>
                    <a:gd name="connsiteY11" fmla="*/ 996801 h 996801"/>
                    <a:gd name="connsiteX0" fmla="*/ 925407 w 1086928"/>
                    <a:gd name="connsiteY0" fmla="*/ 996801 h 1038224"/>
                    <a:gd name="connsiteX1" fmla="*/ 981929 w 1086928"/>
                    <a:gd name="connsiteY1" fmla="*/ 820721 h 1038224"/>
                    <a:gd name="connsiteX2" fmla="*/ 1017917 w 1086928"/>
                    <a:gd name="connsiteY2" fmla="*/ 612474 h 1038224"/>
                    <a:gd name="connsiteX3" fmla="*/ 1086928 w 1086928"/>
                    <a:gd name="connsiteY3" fmla="*/ 431320 h 1038224"/>
                    <a:gd name="connsiteX4" fmla="*/ 1069675 w 1086928"/>
                    <a:gd name="connsiteY4" fmla="*/ 215659 h 1038224"/>
                    <a:gd name="connsiteX5" fmla="*/ 974785 w 1086928"/>
                    <a:gd name="connsiteY5" fmla="*/ 172527 h 1038224"/>
                    <a:gd name="connsiteX6" fmla="*/ 491706 w 1086928"/>
                    <a:gd name="connsiteY6" fmla="*/ 181154 h 1038224"/>
                    <a:gd name="connsiteX7" fmla="*/ 595223 w 1086928"/>
                    <a:gd name="connsiteY7" fmla="*/ 0 h 1038224"/>
                    <a:gd name="connsiteX8" fmla="*/ 0 w 1086928"/>
                    <a:gd name="connsiteY8" fmla="*/ 267418 h 1038224"/>
                    <a:gd name="connsiteX9" fmla="*/ 0 w 1086928"/>
                    <a:gd name="connsiteY9" fmla="*/ 854014 h 1038224"/>
                    <a:gd name="connsiteX10" fmla="*/ 362309 w 1086928"/>
                    <a:gd name="connsiteY10" fmla="*/ 966157 h 1038224"/>
                    <a:gd name="connsiteX11" fmla="*/ 743220 w 1086928"/>
                    <a:gd name="connsiteY11" fmla="*/ 1038224 h 1038224"/>
                    <a:gd name="connsiteX12" fmla="*/ 925407 w 1086928"/>
                    <a:gd name="connsiteY12" fmla="*/ 996801 h 1038224"/>
                    <a:gd name="connsiteX0" fmla="*/ 925407 w 1086928"/>
                    <a:gd name="connsiteY0" fmla="*/ 996801 h 1038224"/>
                    <a:gd name="connsiteX1" fmla="*/ 981929 w 1086928"/>
                    <a:gd name="connsiteY1" fmla="*/ 820721 h 1038224"/>
                    <a:gd name="connsiteX2" fmla="*/ 1017917 w 1086928"/>
                    <a:gd name="connsiteY2" fmla="*/ 612474 h 1038224"/>
                    <a:gd name="connsiteX3" fmla="*/ 1086928 w 1086928"/>
                    <a:gd name="connsiteY3" fmla="*/ 431320 h 1038224"/>
                    <a:gd name="connsiteX4" fmla="*/ 1069675 w 1086928"/>
                    <a:gd name="connsiteY4" fmla="*/ 215659 h 1038224"/>
                    <a:gd name="connsiteX5" fmla="*/ 974785 w 1086928"/>
                    <a:gd name="connsiteY5" fmla="*/ 172527 h 1038224"/>
                    <a:gd name="connsiteX6" fmla="*/ 491706 w 1086928"/>
                    <a:gd name="connsiteY6" fmla="*/ 181154 h 1038224"/>
                    <a:gd name="connsiteX7" fmla="*/ 595223 w 1086928"/>
                    <a:gd name="connsiteY7" fmla="*/ 0 h 1038224"/>
                    <a:gd name="connsiteX8" fmla="*/ 0 w 1086928"/>
                    <a:gd name="connsiteY8" fmla="*/ 267418 h 1038224"/>
                    <a:gd name="connsiteX9" fmla="*/ 0 w 1086928"/>
                    <a:gd name="connsiteY9" fmla="*/ 854014 h 1038224"/>
                    <a:gd name="connsiteX10" fmla="*/ 362309 w 1086928"/>
                    <a:gd name="connsiteY10" fmla="*/ 966157 h 1038224"/>
                    <a:gd name="connsiteX11" fmla="*/ 743220 w 1086928"/>
                    <a:gd name="connsiteY11" fmla="*/ 1038224 h 1038224"/>
                    <a:gd name="connsiteX12" fmla="*/ 925407 w 1086928"/>
                    <a:gd name="connsiteY12" fmla="*/ 996801 h 1038224"/>
                    <a:gd name="connsiteX0" fmla="*/ 925407 w 1086928"/>
                    <a:gd name="connsiteY0" fmla="*/ 996801 h 1005589"/>
                    <a:gd name="connsiteX1" fmla="*/ 981929 w 1086928"/>
                    <a:gd name="connsiteY1" fmla="*/ 820721 h 1005589"/>
                    <a:gd name="connsiteX2" fmla="*/ 1017917 w 1086928"/>
                    <a:gd name="connsiteY2" fmla="*/ 612474 h 1005589"/>
                    <a:gd name="connsiteX3" fmla="*/ 1086928 w 1086928"/>
                    <a:gd name="connsiteY3" fmla="*/ 431320 h 1005589"/>
                    <a:gd name="connsiteX4" fmla="*/ 1069675 w 1086928"/>
                    <a:gd name="connsiteY4" fmla="*/ 215659 h 1005589"/>
                    <a:gd name="connsiteX5" fmla="*/ 974785 w 1086928"/>
                    <a:gd name="connsiteY5" fmla="*/ 172527 h 1005589"/>
                    <a:gd name="connsiteX6" fmla="*/ 491706 w 1086928"/>
                    <a:gd name="connsiteY6" fmla="*/ 181154 h 1005589"/>
                    <a:gd name="connsiteX7" fmla="*/ 595223 w 1086928"/>
                    <a:gd name="connsiteY7" fmla="*/ 0 h 1005589"/>
                    <a:gd name="connsiteX8" fmla="*/ 0 w 1086928"/>
                    <a:gd name="connsiteY8" fmla="*/ 267418 h 1005589"/>
                    <a:gd name="connsiteX9" fmla="*/ 0 w 1086928"/>
                    <a:gd name="connsiteY9" fmla="*/ 854014 h 1005589"/>
                    <a:gd name="connsiteX10" fmla="*/ 362309 w 1086928"/>
                    <a:gd name="connsiteY10" fmla="*/ 966157 h 1005589"/>
                    <a:gd name="connsiteX11" fmla="*/ 925407 w 1086928"/>
                    <a:gd name="connsiteY11" fmla="*/ 996801 h 1005589"/>
                    <a:gd name="connsiteX0" fmla="*/ 925407 w 1086928"/>
                    <a:gd name="connsiteY0" fmla="*/ 996801 h 1013821"/>
                    <a:gd name="connsiteX1" fmla="*/ 981929 w 1086928"/>
                    <a:gd name="connsiteY1" fmla="*/ 820721 h 1013821"/>
                    <a:gd name="connsiteX2" fmla="*/ 1017917 w 1086928"/>
                    <a:gd name="connsiteY2" fmla="*/ 612474 h 1013821"/>
                    <a:gd name="connsiteX3" fmla="*/ 1086928 w 1086928"/>
                    <a:gd name="connsiteY3" fmla="*/ 431320 h 1013821"/>
                    <a:gd name="connsiteX4" fmla="*/ 1069675 w 1086928"/>
                    <a:gd name="connsiteY4" fmla="*/ 215659 h 1013821"/>
                    <a:gd name="connsiteX5" fmla="*/ 974785 w 1086928"/>
                    <a:gd name="connsiteY5" fmla="*/ 172527 h 1013821"/>
                    <a:gd name="connsiteX6" fmla="*/ 491706 w 1086928"/>
                    <a:gd name="connsiteY6" fmla="*/ 181154 h 1013821"/>
                    <a:gd name="connsiteX7" fmla="*/ 595223 w 1086928"/>
                    <a:gd name="connsiteY7" fmla="*/ 0 h 1013821"/>
                    <a:gd name="connsiteX8" fmla="*/ 0 w 1086928"/>
                    <a:gd name="connsiteY8" fmla="*/ 267418 h 1013821"/>
                    <a:gd name="connsiteX9" fmla="*/ 0 w 1086928"/>
                    <a:gd name="connsiteY9" fmla="*/ 854014 h 1013821"/>
                    <a:gd name="connsiteX10" fmla="*/ 362309 w 1086928"/>
                    <a:gd name="connsiteY10" fmla="*/ 966157 h 1013821"/>
                    <a:gd name="connsiteX11" fmla="*/ 925407 w 1086928"/>
                    <a:gd name="connsiteY11" fmla="*/ 996801 h 1013821"/>
                    <a:gd name="connsiteX0" fmla="*/ 925407 w 1086928"/>
                    <a:gd name="connsiteY0" fmla="*/ 996801 h 1013821"/>
                    <a:gd name="connsiteX1" fmla="*/ 981929 w 1086928"/>
                    <a:gd name="connsiteY1" fmla="*/ 820721 h 1013821"/>
                    <a:gd name="connsiteX2" fmla="*/ 1017917 w 1086928"/>
                    <a:gd name="connsiteY2" fmla="*/ 612474 h 1013821"/>
                    <a:gd name="connsiteX3" fmla="*/ 1086928 w 1086928"/>
                    <a:gd name="connsiteY3" fmla="*/ 431320 h 1013821"/>
                    <a:gd name="connsiteX4" fmla="*/ 1069675 w 1086928"/>
                    <a:gd name="connsiteY4" fmla="*/ 215659 h 1013821"/>
                    <a:gd name="connsiteX5" fmla="*/ 974785 w 1086928"/>
                    <a:gd name="connsiteY5" fmla="*/ 172527 h 1013821"/>
                    <a:gd name="connsiteX6" fmla="*/ 491706 w 1086928"/>
                    <a:gd name="connsiteY6" fmla="*/ 181154 h 1013821"/>
                    <a:gd name="connsiteX7" fmla="*/ 595223 w 1086928"/>
                    <a:gd name="connsiteY7" fmla="*/ 0 h 1013821"/>
                    <a:gd name="connsiteX8" fmla="*/ 0 w 1086928"/>
                    <a:gd name="connsiteY8" fmla="*/ 267418 h 1013821"/>
                    <a:gd name="connsiteX9" fmla="*/ 0 w 1086928"/>
                    <a:gd name="connsiteY9" fmla="*/ 854014 h 1013821"/>
                    <a:gd name="connsiteX10" fmla="*/ 362309 w 1086928"/>
                    <a:gd name="connsiteY10" fmla="*/ 966157 h 1013821"/>
                    <a:gd name="connsiteX11" fmla="*/ 925407 w 1086928"/>
                    <a:gd name="connsiteY11" fmla="*/ 996801 h 1013821"/>
                    <a:gd name="connsiteX0" fmla="*/ 925407 w 1086928"/>
                    <a:gd name="connsiteY0" fmla="*/ 996801 h 1013821"/>
                    <a:gd name="connsiteX1" fmla="*/ 991454 w 1086928"/>
                    <a:gd name="connsiteY1" fmla="*/ 823103 h 1013821"/>
                    <a:gd name="connsiteX2" fmla="*/ 1017917 w 1086928"/>
                    <a:gd name="connsiteY2" fmla="*/ 612474 h 1013821"/>
                    <a:gd name="connsiteX3" fmla="*/ 1086928 w 1086928"/>
                    <a:gd name="connsiteY3" fmla="*/ 431320 h 1013821"/>
                    <a:gd name="connsiteX4" fmla="*/ 1069675 w 1086928"/>
                    <a:gd name="connsiteY4" fmla="*/ 215659 h 1013821"/>
                    <a:gd name="connsiteX5" fmla="*/ 974785 w 1086928"/>
                    <a:gd name="connsiteY5" fmla="*/ 172527 h 1013821"/>
                    <a:gd name="connsiteX6" fmla="*/ 491706 w 1086928"/>
                    <a:gd name="connsiteY6" fmla="*/ 181154 h 1013821"/>
                    <a:gd name="connsiteX7" fmla="*/ 595223 w 1086928"/>
                    <a:gd name="connsiteY7" fmla="*/ 0 h 1013821"/>
                    <a:gd name="connsiteX8" fmla="*/ 0 w 1086928"/>
                    <a:gd name="connsiteY8" fmla="*/ 267418 h 1013821"/>
                    <a:gd name="connsiteX9" fmla="*/ 0 w 1086928"/>
                    <a:gd name="connsiteY9" fmla="*/ 854014 h 1013821"/>
                    <a:gd name="connsiteX10" fmla="*/ 362309 w 1086928"/>
                    <a:gd name="connsiteY10" fmla="*/ 966157 h 1013821"/>
                    <a:gd name="connsiteX11" fmla="*/ 925407 w 1086928"/>
                    <a:gd name="connsiteY11" fmla="*/ 996801 h 1013821"/>
                    <a:gd name="connsiteX0" fmla="*/ 925407 w 1086928"/>
                    <a:gd name="connsiteY0" fmla="*/ 996801 h 1013821"/>
                    <a:gd name="connsiteX1" fmla="*/ 991454 w 1086928"/>
                    <a:gd name="connsiteY1" fmla="*/ 823103 h 1013821"/>
                    <a:gd name="connsiteX2" fmla="*/ 1017917 w 1086928"/>
                    <a:gd name="connsiteY2" fmla="*/ 612474 h 1013821"/>
                    <a:gd name="connsiteX3" fmla="*/ 1086928 w 1086928"/>
                    <a:gd name="connsiteY3" fmla="*/ 431320 h 1013821"/>
                    <a:gd name="connsiteX4" fmla="*/ 1069675 w 1086928"/>
                    <a:gd name="connsiteY4" fmla="*/ 215659 h 1013821"/>
                    <a:gd name="connsiteX5" fmla="*/ 974785 w 1086928"/>
                    <a:gd name="connsiteY5" fmla="*/ 172527 h 1013821"/>
                    <a:gd name="connsiteX6" fmla="*/ 491706 w 1086928"/>
                    <a:gd name="connsiteY6" fmla="*/ 181154 h 1013821"/>
                    <a:gd name="connsiteX7" fmla="*/ 595223 w 1086928"/>
                    <a:gd name="connsiteY7" fmla="*/ 0 h 1013821"/>
                    <a:gd name="connsiteX8" fmla="*/ 0 w 1086928"/>
                    <a:gd name="connsiteY8" fmla="*/ 267418 h 1013821"/>
                    <a:gd name="connsiteX9" fmla="*/ 0 w 1086928"/>
                    <a:gd name="connsiteY9" fmla="*/ 854014 h 1013821"/>
                    <a:gd name="connsiteX10" fmla="*/ 362309 w 1086928"/>
                    <a:gd name="connsiteY10" fmla="*/ 966157 h 1013821"/>
                    <a:gd name="connsiteX11" fmla="*/ 925407 w 1086928"/>
                    <a:gd name="connsiteY11" fmla="*/ 996801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1082894 w 1086928"/>
                    <a:gd name="connsiteY11" fmla="*/ 914543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1082894 w 1086928"/>
                    <a:gd name="connsiteY11" fmla="*/ 914543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1082894 w 1086928"/>
                    <a:gd name="connsiteY11" fmla="*/ 914543 h 1013821"/>
                    <a:gd name="connsiteX12" fmla="*/ 991454 w 1086928"/>
                    <a:gd name="connsiteY12" fmla="*/ 823103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1082894 w 1086928"/>
                    <a:gd name="connsiteY11" fmla="*/ 914543 h 1013821"/>
                    <a:gd name="connsiteX12" fmla="*/ 991454 w 1086928"/>
                    <a:gd name="connsiteY12" fmla="*/ 823103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91454 w 1086928"/>
                    <a:gd name="connsiteY11" fmla="*/ 823103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91454 w 1086928"/>
                    <a:gd name="connsiteY11" fmla="*/ 823103 h 1013821"/>
                    <a:gd name="connsiteX0" fmla="*/ 991454 w 1086928"/>
                    <a:gd name="connsiteY0" fmla="*/ 823103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91454 w 1086928"/>
                    <a:gd name="connsiteY11" fmla="*/ 823103 h 1013821"/>
                    <a:gd name="connsiteX0" fmla="*/ 977167 w 1086928"/>
                    <a:gd name="connsiteY0" fmla="*/ 825484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17917 w 1086928"/>
                    <a:gd name="connsiteY1" fmla="*/ 612474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88488 w 1086928"/>
                    <a:gd name="connsiteY11" fmla="*/ 833437 h 1013821"/>
                    <a:gd name="connsiteX12" fmla="*/ 977167 w 1086928"/>
                    <a:gd name="connsiteY12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88488 w 1086928"/>
                    <a:gd name="connsiteY11" fmla="*/ 833437 h 1013821"/>
                    <a:gd name="connsiteX12" fmla="*/ 977167 w 1086928"/>
                    <a:gd name="connsiteY12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88488 w 1086928"/>
                    <a:gd name="connsiteY11" fmla="*/ 833437 h 1013821"/>
                    <a:gd name="connsiteX12" fmla="*/ 977167 w 1086928"/>
                    <a:gd name="connsiteY12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34586 w 1086928"/>
                    <a:gd name="connsiteY1" fmla="*/ 633905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27442 w 1086928"/>
                    <a:gd name="connsiteY1" fmla="*/ 638668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86928"/>
                    <a:gd name="connsiteY0" fmla="*/ 825484 h 1013821"/>
                    <a:gd name="connsiteX1" fmla="*/ 1027442 w 1086928"/>
                    <a:gd name="connsiteY1" fmla="*/ 638668 h 1013821"/>
                    <a:gd name="connsiteX2" fmla="*/ 1086928 w 1086928"/>
                    <a:gd name="connsiteY2" fmla="*/ 431320 h 1013821"/>
                    <a:gd name="connsiteX3" fmla="*/ 1069675 w 1086928"/>
                    <a:gd name="connsiteY3" fmla="*/ 215659 h 1013821"/>
                    <a:gd name="connsiteX4" fmla="*/ 974785 w 1086928"/>
                    <a:gd name="connsiteY4" fmla="*/ 172527 h 1013821"/>
                    <a:gd name="connsiteX5" fmla="*/ 491706 w 1086928"/>
                    <a:gd name="connsiteY5" fmla="*/ 181154 h 1013821"/>
                    <a:gd name="connsiteX6" fmla="*/ 595223 w 1086928"/>
                    <a:gd name="connsiteY6" fmla="*/ 0 h 1013821"/>
                    <a:gd name="connsiteX7" fmla="*/ 0 w 1086928"/>
                    <a:gd name="connsiteY7" fmla="*/ 267418 h 1013821"/>
                    <a:gd name="connsiteX8" fmla="*/ 0 w 1086928"/>
                    <a:gd name="connsiteY8" fmla="*/ 854014 h 1013821"/>
                    <a:gd name="connsiteX9" fmla="*/ 362309 w 1086928"/>
                    <a:gd name="connsiteY9" fmla="*/ 966157 h 1013821"/>
                    <a:gd name="connsiteX10" fmla="*/ 925407 w 1086928"/>
                    <a:gd name="connsiteY10" fmla="*/ 996801 h 1013821"/>
                    <a:gd name="connsiteX11" fmla="*/ 977167 w 1086928"/>
                    <a:gd name="connsiteY11" fmla="*/ 825484 h 1013821"/>
                    <a:gd name="connsiteX0" fmla="*/ 977167 w 1069675"/>
                    <a:gd name="connsiteY0" fmla="*/ 825484 h 1013821"/>
                    <a:gd name="connsiteX1" fmla="*/ 1027442 w 1069675"/>
                    <a:gd name="connsiteY1" fmla="*/ 638668 h 1013821"/>
                    <a:gd name="connsiteX2" fmla="*/ 1051209 w 1069675"/>
                    <a:gd name="connsiteY2" fmla="*/ 447988 h 1013821"/>
                    <a:gd name="connsiteX3" fmla="*/ 1069675 w 1069675"/>
                    <a:gd name="connsiteY3" fmla="*/ 215659 h 1013821"/>
                    <a:gd name="connsiteX4" fmla="*/ 974785 w 1069675"/>
                    <a:gd name="connsiteY4" fmla="*/ 172527 h 1013821"/>
                    <a:gd name="connsiteX5" fmla="*/ 491706 w 1069675"/>
                    <a:gd name="connsiteY5" fmla="*/ 181154 h 1013821"/>
                    <a:gd name="connsiteX6" fmla="*/ 595223 w 1069675"/>
                    <a:gd name="connsiteY6" fmla="*/ 0 h 1013821"/>
                    <a:gd name="connsiteX7" fmla="*/ 0 w 1069675"/>
                    <a:gd name="connsiteY7" fmla="*/ 267418 h 1013821"/>
                    <a:gd name="connsiteX8" fmla="*/ 0 w 1069675"/>
                    <a:gd name="connsiteY8" fmla="*/ 854014 h 1013821"/>
                    <a:gd name="connsiteX9" fmla="*/ 362309 w 1069675"/>
                    <a:gd name="connsiteY9" fmla="*/ 966157 h 1013821"/>
                    <a:gd name="connsiteX10" fmla="*/ 925407 w 1069675"/>
                    <a:gd name="connsiteY10" fmla="*/ 996801 h 1013821"/>
                    <a:gd name="connsiteX11" fmla="*/ 977167 w 1069675"/>
                    <a:gd name="connsiteY11" fmla="*/ 825484 h 1013821"/>
                    <a:gd name="connsiteX0" fmla="*/ 977167 w 1083772"/>
                    <a:gd name="connsiteY0" fmla="*/ 825484 h 1013821"/>
                    <a:gd name="connsiteX1" fmla="*/ 1027442 w 1083772"/>
                    <a:gd name="connsiteY1" fmla="*/ 638668 h 1013821"/>
                    <a:gd name="connsiteX2" fmla="*/ 1051209 w 1083772"/>
                    <a:gd name="connsiteY2" fmla="*/ 447988 h 1013821"/>
                    <a:gd name="connsiteX3" fmla="*/ 1069675 w 1083772"/>
                    <a:gd name="connsiteY3" fmla="*/ 215659 h 1013821"/>
                    <a:gd name="connsiteX4" fmla="*/ 974785 w 1083772"/>
                    <a:gd name="connsiteY4" fmla="*/ 172527 h 1013821"/>
                    <a:gd name="connsiteX5" fmla="*/ 491706 w 1083772"/>
                    <a:gd name="connsiteY5" fmla="*/ 181154 h 1013821"/>
                    <a:gd name="connsiteX6" fmla="*/ 595223 w 1083772"/>
                    <a:gd name="connsiteY6" fmla="*/ 0 h 1013821"/>
                    <a:gd name="connsiteX7" fmla="*/ 0 w 1083772"/>
                    <a:gd name="connsiteY7" fmla="*/ 267418 h 1013821"/>
                    <a:gd name="connsiteX8" fmla="*/ 0 w 1083772"/>
                    <a:gd name="connsiteY8" fmla="*/ 854014 h 1013821"/>
                    <a:gd name="connsiteX9" fmla="*/ 362309 w 1083772"/>
                    <a:gd name="connsiteY9" fmla="*/ 966157 h 1013821"/>
                    <a:gd name="connsiteX10" fmla="*/ 925407 w 1083772"/>
                    <a:gd name="connsiteY10" fmla="*/ 996801 h 1013821"/>
                    <a:gd name="connsiteX11" fmla="*/ 977167 w 1083772"/>
                    <a:gd name="connsiteY11" fmla="*/ 825484 h 1013821"/>
                    <a:gd name="connsiteX0" fmla="*/ 977167 w 1083772"/>
                    <a:gd name="connsiteY0" fmla="*/ 825484 h 1013821"/>
                    <a:gd name="connsiteX1" fmla="*/ 1027442 w 1083772"/>
                    <a:gd name="connsiteY1" fmla="*/ 638668 h 1013821"/>
                    <a:gd name="connsiteX2" fmla="*/ 1051209 w 1083772"/>
                    <a:gd name="connsiteY2" fmla="*/ 447988 h 1013821"/>
                    <a:gd name="connsiteX3" fmla="*/ 1069675 w 1083772"/>
                    <a:gd name="connsiteY3" fmla="*/ 215659 h 1013821"/>
                    <a:gd name="connsiteX4" fmla="*/ 974785 w 1083772"/>
                    <a:gd name="connsiteY4" fmla="*/ 172527 h 1013821"/>
                    <a:gd name="connsiteX5" fmla="*/ 491706 w 1083772"/>
                    <a:gd name="connsiteY5" fmla="*/ 181154 h 1013821"/>
                    <a:gd name="connsiteX6" fmla="*/ 595223 w 1083772"/>
                    <a:gd name="connsiteY6" fmla="*/ 0 h 1013821"/>
                    <a:gd name="connsiteX7" fmla="*/ 0 w 1083772"/>
                    <a:gd name="connsiteY7" fmla="*/ 267418 h 1013821"/>
                    <a:gd name="connsiteX8" fmla="*/ 0 w 1083772"/>
                    <a:gd name="connsiteY8" fmla="*/ 854014 h 1013821"/>
                    <a:gd name="connsiteX9" fmla="*/ 362309 w 1083772"/>
                    <a:gd name="connsiteY9" fmla="*/ 966157 h 1013821"/>
                    <a:gd name="connsiteX10" fmla="*/ 925407 w 1083772"/>
                    <a:gd name="connsiteY10" fmla="*/ 996801 h 1013821"/>
                    <a:gd name="connsiteX11" fmla="*/ 977167 w 1083772"/>
                    <a:gd name="connsiteY11" fmla="*/ 825484 h 1013821"/>
                    <a:gd name="connsiteX0" fmla="*/ 977167 w 1083772"/>
                    <a:gd name="connsiteY0" fmla="*/ 825484 h 1013821"/>
                    <a:gd name="connsiteX1" fmla="*/ 1027442 w 1083772"/>
                    <a:gd name="connsiteY1" fmla="*/ 638668 h 1013821"/>
                    <a:gd name="connsiteX2" fmla="*/ 1051209 w 1083772"/>
                    <a:gd name="connsiteY2" fmla="*/ 447988 h 1013821"/>
                    <a:gd name="connsiteX3" fmla="*/ 1069675 w 1083772"/>
                    <a:gd name="connsiteY3" fmla="*/ 215659 h 1013821"/>
                    <a:gd name="connsiteX4" fmla="*/ 974785 w 1083772"/>
                    <a:gd name="connsiteY4" fmla="*/ 172527 h 1013821"/>
                    <a:gd name="connsiteX5" fmla="*/ 491706 w 1083772"/>
                    <a:gd name="connsiteY5" fmla="*/ 181154 h 1013821"/>
                    <a:gd name="connsiteX6" fmla="*/ 595223 w 1083772"/>
                    <a:gd name="connsiteY6" fmla="*/ 0 h 1013821"/>
                    <a:gd name="connsiteX7" fmla="*/ 0 w 1083772"/>
                    <a:gd name="connsiteY7" fmla="*/ 267418 h 1013821"/>
                    <a:gd name="connsiteX8" fmla="*/ 0 w 1083772"/>
                    <a:gd name="connsiteY8" fmla="*/ 854014 h 1013821"/>
                    <a:gd name="connsiteX9" fmla="*/ 362309 w 1083772"/>
                    <a:gd name="connsiteY9" fmla="*/ 966157 h 1013821"/>
                    <a:gd name="connsiteX10" fmla="*/ 925407 w 1083772"/>
                    <a:gd name="connsiteY10" fmla="*/ 996801 h 1013821"/>
                    <a:gd name="connsiteX11" fmla="*/ 977167 w 1083772"/>
                    <a:gd name="connsiteY11" fmla="*/ 825484 h 1013821"/>
                    <a:gd name="connsiteX0" fmla="*/ 977167 w 1083772"/>
                    <a:gd name="connsiteY0" fmla="*/ 825484 h 1013821"/>
                    <a:gd name="connsiteX1" fmla="*/ 1027442 w 1083772"/>
                    <a:gd name="connsiteY1" fmla="*/ 638668 h 1013821"/>
                    <a:gd name="connsiteX2" fmla="*/ 1051209 w 1083772"/>
                    <a:gd name="connsiteY2" fmla="*/ 447988 h 1013821"/>
                    <a:gd name="connsiteX3" fmla="*/ 1053006 w 1083772"/>
                    <a:gd name="connsiteY3" fmla="*/ 182321 h 1013821"/>
                    <a:gd name="connsiteX4" fmla="*/ 974785 w 1083772"/>
                    <a:gd name="connsiteY4" fmla="*/ 172527 h 1013821"/>
                    <a:gd name="connsiteX5" fmla="*/ 491706 w 1083772"/>
                    <a:gd name="connsiteY5" fmla="*/ 181154 h 1013821"/>
                    <a:gd name="connsiteX6" fmla="*/ 595223 w 1083772"/>
                    <a:gd name="connsiteY6" fmla="*/ 0 h 1013821"/>
                    <a:gd name="connsiteX7" fmla="*/ 0 w 1083772"/>
                    <a:gd name="connsiteY7" fmla="*/ 267418 h 1013821"/>
                    <a:gd name="connsiteX8" fmla="*/ 0 w 1083772"/>
                    <a:gd name="connsiteY8" fmla="*/ 854014 h 1013821"/>
                    <a:gd name="connsiteX9" fmla="*/ 362309 w 1083772"/>
                    <a:gd name="connsiteY9" fmla="*/ 966157 h 1013821"/>
                    <a:gd name="connsiteX10" fmla="*/ 925407 w 1083772"/>
                    <a:gd name="connsiteY10" fmla="*/ 996801 h 1013821"/>
                    <a:gd name="connsiteX11" fmla="*/ 977167 w 1083772"/>
                    <a:gd name="connsiteY11" fmla="*/ 825484 h 1013821"/>
                    <a:gd name="connsiteX0" fmla="*/ 977167 w 1107851"/>
                    <a:gd name="connsiteY0" fmla="*/ 825484 h 1013821"/>
                    <a:gd name="connsiteX1" fmla="*/ 1027442 w 1107851"/>
                    <a:gd name="connsiteY1" fmla="*/ 638668 h 1013821"/>
                    <a:gd name="connsiteX2" fmla="*/ 1051209 w 1107851"/>
                    <a:gd name="connsiteY2" fmla="*/ 447988 h 1013821"/>
                    <a:gd name="connsiteX3" fmla="*/ 1053006 w 1107851"/>
                    <a:gd name="connsiteY3" fmla="*/ 182321 h 1013821"/>
                    <a:gd name="connsiteX4" fmla="*/ 974785 w 1107851"/>
                    <a:gd name="connsiteY4" fmla="*/ 172527 h 1013821"/>
                    <a:gd name="connsiteX5" fmla="*/ 491706 w 1107851"/>
                    <a:gd name="connsiteY5" fmla="*/ 181154 h 1013821"/>
                    <a:gd name="connsiteX6" fmla="*/ 595223 w 1107851"/>
                    <a:gd name="connsiteY6" fmla="*/ 0 h 1013821"/>
                    <a:gd name="connsiteX7" fmla="*/ 0 w 1107851"/>
                    <a:gd name="connsiteY7" fmla="*/ 267418 h 1013821"/>
                    <a:gd name="connsiteX8" fmla="*/ 0 w 1107851"/>
                    <a:gd name="connsiteY8" fmla="*/ 854014 h 1013821"/>
                    <a:gd name="connsiteX9" fmla="*/ 362309 w 1107851"/>
                    <a:gd name="connsiteY9" fmla="*/ 966157 h 1013821"/>
                    <a:gd name="connsiteX10" fmla="*/ 925407 w 1107851"/>
                    <a:gd name="connsiteY10" fmla="*/ 996801 h 1013821"/>
                    <a:gd name="connsiteX11" fmla="*/ 977167 w 1107851"/>
                    <a:gd name="connsiteY11" fmla="*/ 825484 h 1013821"/>
                    <a:gd name="connsiteX0" fmla="*/ 977167 w 1109996"/>
                    <a:gd name="connsiteY0" fmla="*/ 825484 h 1013821"/>
                    <a:gd name="connsiteX1" fmla="*/ 1027442 w 1109996"/>
                    <a:gd name="connsiteY1" fmla="*/ 638668 h 1013821"/>
                    <a:gd name="connsiteX2" fmla="*/ 1055972 w 1109996"/>
                    <a:gd name="connsiteY2" fmla="*/ 407507 h 1013821"/>
                    <a:gd name="connsiteX3" fmla="*/ 1053006 w 1109996"/>
                    <a:gd name="connsiteY3" fmla="*/ 182321 h 1013821"/>
                    <a:gd name="connsiteX4" fmla="*/ 974785 w 1109996"/>
                    <a:gd name="connsiteY4" fmla="*/ 172527 h 1013821"/>
                    <a:gd name="connsiteX5" fmla="*/ 491706 w 1109996"/>
                    <a:gd name="connsiteY5" fmla="*/ 181154 h 1013821"/>
                    <a:gd name="connsiteX6" fmla="*/ 595223 w 1109996"/>
                    <a:gd name="connsiteY6" fmla="*/ 0 h 1013821"/>
                    <a:gd name="connsiteX7" fmla="*/ 0 w 1109996"/>
                    <a:gd name="connsiteY7" fmla="*/ 267418 h 1013821"/>
                    <a:gd name="connsiteX8" fmla="*/ 0 w 1109996"/>
                    <a:gd name="connsiteY8" fmla="*/ 854014 h 1013821"/>
                    <a:gd name="connsiteX9" fmla="*/ 362309 w 1109996"/>
                    <a:gd name="connsiteY9" fmla="*/ 966157 h 1013821"/>
                    <a:gd name="connsiteX10" fmla="*/ 925407 w 1109996"/>
                    <a:gd name="connsiteY10" fmla="*/ 996801 h 1013821"/>
                    <a:gd name="connsiteX11" fmla="*/ 977167 w 1109996"/>
                    <a:gd name="connsiteY11" fmla="*/ 825484 h 1013821"/>
                    <a:gd name="connsiteX0" fmla="*/ 977167 w 1109996"/>
                    <a:gd name="connsiteY0" fmla="*/ 825484 h 1013821"/>
                    <a:gd name="connsiteX1" fmla="*/ 1027442 w 1109996"/>
                    <a:gd name="connsiteY1" fmla="*/ 638668 h 1013821"/>
                    <a:gd name="connsiteX2" fmla="*/ 1055972 w 1109996"/>
                    <a:gd name="connsiteY2" fmla="*/ 407507 h 1013821"/>
                    <a:gd name="connsiteX3" fmla="*/ 1053006 w 1109996"/>
                    <a:gd name="connsiteY3" fmla="*/ 182321 h 1013821"/>
                    <a:gd name="connsiteX4" fmla="*/ 974785 w 1109996"/>
                    <a:gd name="connsiteY4" fmla="*/ 172527 h 1013821"/>
                    <a:gd name="connsiteX5" fmla="*/ 491706 w 1109996"/>
                    <a:gd name="connsiteY5" fmla="*/ 181154 h 1013821"/>
                    <a:gd name="connsiteX6" fmla="*/ 595223 w 1109996"/>
                    <a:gd name="connsiteY6" fmla="*/ 0 h 1013821"/>
                    <a:gd name="connsiteX7" fmla="*/ 0 w 1109996"/>
                    <a:gd name="connsiteY7" fmla="*/ 267418 h 1013821"/>
                    <a:gd name="connsiteX8" fmla="*/ 0 w 1109996"/>
                    <a:gd name="connsiteY8" fmla="*/ 854014 h 1013821"/>
                    <a:gd name="connsiteX9" fmla="*/ 362309 w 1109996"/>
                    <a:gd name="connsiteY9" fmla="*/ 966157 h 1013821"/>
                    <a:gd name="connsiteX10" fmla="*/ 925407 w 1109996"/>
                    <a:gd name="connsiteY10" fmla="*/ 996801 h 1013821"/>
                    <a:gd name="connsiteX11" fmla="*/ 977167 w 1109996"/>
                    <a:gd name="connsiteY11" fmla="*/ 825484 h 1013821"/>
                    <a:gd name="connsiteX0" fmla="*/ 977167 w 1109996"/>
                    <a:gd name="connsiteY0" fmla="*/ 825484 h 1013821"/>
                    <a:gd name="connsiteX1" fmla="*/ 1027442 w 1109996"/>
                    <a:gd name="connsiteY1" fmla="*/ 638668 h 1013821"/>
                    <a:gd name="connsiteX2" fmla="*/ 1055972 w 1109996"/>
                    <a:gd name="connsiteY2" fmla="*/ 407507 h 1013821"/>
                    <a:gd name="connsiteX3" fmla="*/ 1053006 w 1109996"/>
                    <a:gd name="connsiteY3" fmla="*/ 182321 h 1013821"/>
                    <a:gd name="connsiteX4" fmla="*/ 974785 w 1109996"/>
                    <a:gd name="connsiteY4" fmla="*/ 172527 h 1013821"/>
                    <a:gd name="connsiteX5" fmla="*/ 491706 w 1109996"/>
                    <a:gd name="connsiteY5" fmla="*/ 181154 h 1013821"/>
                    <a:gd name="connsiteX6" fmla="*/ 595223 w 1109996"/>
                    <a:gd name="connsiteY6" fmla="*/ 0 h 1013821"/>
                    <a:gd name="connsiteX7" fmla="*/ 0 w 1109996"/>
                    <a:gd name="connsiteY7" fmla="*/ 267418 h 1013821"/>
                    <a:gd name="connsiteX8" fmla="*/ 0 w 1109996"/>
                    <a:gd name="connsiteY8" fmla="*/ 854014 h 1013821"/>
                    <a:gd name="connsiteX9" fmla="*/ 362309 w 1109996"/>
                    <a:gd name="connsiteY9" fmla="*/ 966157 h 1013821"/>
                    <a:gd name="connsiteX10" fmla="*/ 925407 w 1109996"/>
                    <a:gd name="connsiteY10" fmla="*/ 996801 h 1013821"/>
                    <a:gd name="connsiteX11" fmla="*/ 977167 w 1109996"/>
                    <a:gd name="connsiteY11" fmla="*/ 825484 h 1013821"/>
                    <a:gd name="connsiteX0" fmla="*/ 986692 w 1109996"/>
                    <a:gd name="connsiteY0" fmla="*/ 825484 h 1013821"/>
                    <a:gd name="connsiteX1" fmla="*/ 1027442 w 1109996"/>
                    <a:gd name="connsiteY1" fmla="*/ 638668 h 1013821"/>
                    <a:gd name="connsiteX2" fmla="*/ 1055972 w 1109996"/>
                    <a:gd name="connsiteY2" fmla="*/ 407507 h 1013821"/>
                    <a:gd name="connsiteX3" fmla="*/ 1053006 w 1109996"/>
                    <a:gd name="connsiteY3" fmla="*/ 182321 h 1013821"/>
                    <a:gd name="connsiteX4" fmla="*/ 974785 w 1109996"/>
                    <a:gd name="connsiteY4" fmla="*/ 172527 h 1013821"/>
                    <a:gd name="connsiteX5" fmla="*/ 491706 w 1109996"/>
                    <a:gd name="connsiteY5" fmla="*/ 181154 h 1013821"/>
                    <a:gd name="connsiteX6" fmla="*/ 595223 w 1109996"/>
                    <a:gd name="connsiteY6" fmla="*/ 0 h 1013821"/>
                    <a:gd name="connsiteX7" fmla="*/ 0 w 1109996"/>
                    <a:gd name="connsiteY7" fmla="*/ 267418 h 1013821"/>
                    <a:gd name="connsiteX8" fmla="*/ 0 w 1109996"/>
                    <a:gd name="connsiteY8" fmla="*/ 854014 h 1013821"/>
                    <a:gd name="connsiteX9" fmla="*/ 362309 w 1109996"/>
                    <a:gd name="connsiteY9" fmla="*/ 966157 h 1013821"/>
                    <a:gd name="connsiteX10" fmla="*/ 925407 w 1109996"/>
                    <a:gd name="connsiteY10" fmla="*/ 996801 h 1013821"/>
                    <a:gd name="connsiteX11" fmla="*/ 986692 w 1109996"/>
                    <a:gd name="connsiteY11" fmla="*/ 825484 h 1013821"/>
                    <a:gd name="connsiteX0" fmla="*/ 986692 w 1109996"/>
                    <a:gd name="connsiteY0" fmla="*/ 825484 h 1013821"/>
                    <a:gd name="connsiteX1" fmla="*/ 1027442 w 1109996"/>
                    <a:gd name="connsiteY1" fmla="*/ 638668 h 1013821"/>
                    <a:gd name="connsiteX2" fmla="*/ 1055972 w 1109996"/>
                    <a:gd name="connsiteY2" fmla="*/ 407507 h 1013821"/>
                    <a:gd name="connsiteX3" fmla="*/ 1053006 w 1109996"/>
                    <a:gd name="connsiteY3" fmla="*/ 182321 h 1013821"/>
                    <a:gd name="connsiteX4" fmla="*/ 974785 w 1109996"/>
                    <a:gd name="connsiteY4" fmla="*/ 172527 h 1013821"/>
                    <a:gd name="connsiteX5" fmla="*/ 491706 w 1109996"/>
                    <a:gd name="connsiteY5" fmla="*/ 181154 h 1013821"/>
                    <a:gd name="connsiteX6" fmla="*/ 595223 w 1109996"/>
                    <a:gd name="connsiteY6" fmla="*/ 0 h 1013821"/>
                    <a:gd name="connsiteX7" fmla="*/ 0 w 1109996"/>
                    <a:gd name="connsiteY7" fmla="*/ 267418 h 1013821"/>
                    <a:gd name="connsiteX8" fmla="*/ 0 w 1109996"/>
                    <a:gd name="connsiteY8" fmla="*/ 854014 h 1013821"/>
                    <a:gd name="connsiteX9" fmla="*/ 362309 w 1109996"/>
                    <a:gd name="connsiteY9" fmla="*/ 966157 h 1013821"/>
                    <a:gd name="connsiteX10" fmla="*/ 925407 w 1109996"/>
                    <a:gd name="connsiteY10" fmla="*/ 996801 h 1013821"/>
                    <a:gd name="connsiteX11" fmla="*/ 986692 w 1109996"/>
                    <a:gd name="connsiteY11" fmla="*/ 825484 h 1013821"/>
                    <a:gd name="connsiteX0" fmla="*/ 986692 w 1109996"/>
                    <a:gd name="connsiteY0" fmla="*/ 825484 h 996152"/>
                    <a:gd name="connsiteX1" fmla="*/ 1027442 w 1109996"/>
                    <a:gd name="connsiteY1" fmla="*/ 638668 h 996152"/>
                    <a:gd name="connsiteX2" fmla="*/ 1055972 w 1109996"/>
                    <a:gd name="connsiteY2" fmla="*/ 407507 h 996152"/>
                    <a:gd name="connsiteX3" fmla="*/ 1053006 w 1109996"/>
                    <a:gd name="connsiteY3" fmla="*/ 182321 h 996152"/>
                    <a:gd name="connsiteX4" fmla="*/ 974785 w 1109996"/>
                    <a:gd name="connsiteY4" fmla="*/ 172527 h 996152"/>
                    <a:gd name="connsiteX5" fmla="*/ 491706 w 1109996"/>
                    <a:gd name="connsiteY5" fmla="*/ 181154 h 996152"/>
                    <a:gd name="connsiteX6" fmla="*/ 595223 w 1109996"/>
                    <a:gd name="connsiteY6" fmla="*/ 0 h 996152"/>
                    <a:gd name="connsiteX7" fmla="*/ 0 w 1109996"/>
                    <a:gd name="connsiteY7" fmla="*/ 267418 h 996152"/>
                    <a:gd name="connsiteX8" fmla="*/ 0 w 1109996"/>
                    <a:gd name="connsiteY8" fmla="*/ 854014 h 996152"/>
                    <a:gd name="connsiteX9" fmla="*/ 362309 w 1109996"/>
                    <a:gd name="connsiteY9" fmla="*/ 966157 h 996152"/>
                    <a:gd name="connsiteX10" fmla="*/ 880164 w 1109996"/>
                    <a:gd name="connsiteY10" fmla="*/ 972989 h 996152"/>
                    <a:gd name="connsiteX11" fmla="*/ 986692 w 1109996"/>
                    <a:gd name="connsiteY11" fmla="*/ 825484 h 996152"/>
                    <a:gd name="connsiteX0" fmla="*/ 986692 w 1109996"/>
                    <a:gd name="connsiteY0" fmla="*/ 825484 h 996152"/>
                    <a:gd name="connsiteX1" fmla="*/ 1027442 w 1109996"/>
                    <a:gd name="connsiteY1" fmla="*/ 638668 h 996152"/>
                    <a:gd name="connsiteX2" fmla="*/ 1055972 w 1109996"/>
                    <a:gd name="connsiteY2" fmla="*/ 407507 h 996152"/>
                    <a:gd name="connsiteX3" fmla="*/ 1053006 w 1109996"/>
                    <a:gd name="connsiteY3" fmla="*/ 182321 h 996152"/>
                    <a:gd name="connsiteX4" fmla="*/ 974785 w 1109996"/>
                    <a:gd name="connsiteY4" fmla="*/ 172527 h 996152"/>
                    <a:gd name="connsiteX5" fmla="*/ 491706 w 1109996"/>
                    <a:gd name="connsiteY5" fmla="*/ 181154 h 996152"/>
                    <a:gd name="connsiteX6" fmla="*/ 595223 w 1109996"/>
                    <a:gd name="connsiteY6" fmla="*/ 0 h 996152"/>
                    <a:gd name="connsiteX7" fmla="*/ 0 w 1109996"/>
                    <a:gd name="connsiteY7" fmla="*/ 267418 h 996152"/>
                    <a:gd name="connsiteX8" fmla="*/ 0 w 1109996"/>
                    <a:gd name="connsiteY8" fmla="*/ 854014 h 996152"/>
                    <a:gd name="connsiteX9" fmla="*/ 362309 w 1109996"/>
                    <a:gd name="connsiteY9" fmla="*/ 966157 h 996152"/>
                    <a:gd name="connsiteX10" fmla="*/ 880164 w 1109996"/>
                    <a:gd name="connsiteY10" fmla="*/ 972989 h 996152"/>
                    <a:gd name="connsiteX11" fmla="*/ 986692 w 1109996"/>
                    <a:gd name="connsiteY11" fmla="*/ 825484 h 996152"/>
                    <a:gd name="connsiteX0" fmla="*/ 986692 w 1109996"/>
                    <a:gd name="connsiteY0" fmla="*/ 825484 h 986974"/>
                    <a:gd name="connsiteX1" fmla="*/ 1027442 w 1109996"/>
                    <a:gd name="connsiteY1" fmla="*/ 638668 h 986974"/>
                    <a:gd name="connsiteX2" fmla="*/ 1055972 w 1109996"/>
                    <a:gd name="connsiteY2" fmla="*/ 407507 h 986974"/>
                    <a:gd name="connsiteX3" fmla="*/ 1053006 w 1109996"/>
                    <a:gd name="connsiteY3" fmla="*/ 182321 h 986974"/>
                    <a:gd name="connsiteX4" fmla="*/ 974785 w 1109996"/>
                    <a:gd name="connsiteY4" fmla="*/ 172527 h 986974"/>
                    <a:gd name="connsiteX5" fmla="*/ 491706 w 1109996"/>
                    <a:gd name="connsiteY5" fmla="*/ 181154 h 986974"/>
                    <a:gd name="connsiteX6" fmla="*/ 595223 w 1109996"/>
                    <a:gd name="connsiteY6" fmla="*/ 0 h 986974"/>
                    <a:gd name="connsiteX7" fmla="*/ 0 w 1109996"/>
                    <a:gd name="connsiteY7" fmla="*/ 267418 h 986974"/>
                    <a:gd name="connsiteX8" fmla="*/ 0 w 1109996"/>
                    <a:gd name="connsiteY8" fmla="*/ 854014 h 986974"/>
                    <a:gd name="connsiteX9" fmla="*/ 362309 w 1109996"/>
                    <a:gd name="connsiteY9" fmla="*/ 966157 h 986974"/>
                    <a:gd name="connsiteX10" fmla="*/ 880164 w 1109996"/>
                    <a:gd name="connsiteY10" fmla="*/ 972989 h 986974"/>
                    <a:gd name="connsiteX11" fmla="*/ 986692 w 1109996"/>
                    <a:gd name="connsiteY11" fmla="*/ 825484 h 986974"/>
                    <a:gd name="connsiteX0" fmla="*/ 986692 w 1109996"/>
                    <a:gd name="connsiteY0" fmla="*/ 825484 h 986974"/>
                    <a:gd name="connsiteX1" fmla="*/ 1027442 w 1109996"/>
                    <a:gd name="connsiteY1" fmla="*/ 638668 h 986974"/>
                    <a:gd name="connsiteX2" fmla="*/ 1055972 w 1109996"/>
                    <a:gd name="connsiteY2" fmla="*/ 407507 h 986974"/>
                    <a:gd name="connsiteX3" fmla="*/ 1053006 w 1109996"/>
                    <a:gd name="connsiteY3" fmla="*/ 182321 h 986974"/>
                    <a:gd name="connsiteX4" fmla="*/ 974785 w 1109996"/>
                    <a:gd name="connsiteY4" fmla="*/ 172527 h 986974"/>
                    <a:gd name="connsiteX5" fmla="*/ 491706 w 1109996"/>
                    <a:gd name="connsiteY5" fmla="*/ 181154 h 986974"/>
                    <a:gd name="connsiteX6" fmla="*/ 595223 w 1109996"/>
                    <a:gd name="connsiteY6" fmla="*/ 0 h 986974"/>
                    <a:gd name="connsiteX7" fmla="*/ 0 w 1109996"/>
                    <a:gd name="connsiteY7" fmla="*/ 267418 h 986974"/>
                    <a:gd name="connsiteX8" fmla="*/ 0 w 1109996"/>
                    <a:gd name="connsiteY8" fmla="*/ 854014 h 986974"/>
                    <a:gd name="connsiteX9" fmla="*/ 362309 w 1109996"/>
                    <a:gd name="connsiteY9" fmla="*/ 966157 h 986974"/>
                    <a:gd name="connsiteX10" fmla="*/ 880164 w 1109996"/>
                    <a:gd name="connsiteY10" fmla="*/ 972989 h 986974"/>
                    <a:gd name="connsiteX11" fmla="*/ 986692 w 1109996"/>
                    <a:gd name="connsiteY11" fmla="*/ 825484 h 986974"/>
                    <a:gd name="connsiteX0" fmla="*/ 986692 w 1109996"/>
                    <a:gd name="connsiteY0" fmla="*/ 825484 h 986974"/>
                    <a:gd name="connsiteX1" fmla="*/ 1027442 w 1109996"/>
                    <a:gd name="connsiteY1" fmla="*/ 638668 h 986974"/>
                    <a:gd name="connsiteX2" fmla="*/ 1055972 w 1109996"/>
                    <a:gd name="connsiteY2" fmla="*/ 407507 h 986974"/>
                    <a:gd name="connsiteX3" fmla="*/ 1053006 w 1109996"/>
                    <a:gd name="connsiteY3" fmla="*/ 182321 h 986974"/>
                    <a:gd name="connsiteX4" fmla="*/ 974785 w 1109996"/>
                    <a:gd name="connsiteY4" fmla="*/ 172527 h 986974"/>
                    <a:gd name="connsiteX5" fmla="*/ 491706 w 1109996"/>
                    <a:gd name="connsiteY5" fmla="*/ 181154 h 986974"/>
                    <a:gd name="connsiteX6" fmla="*/ 595223 w 1109996"/>
                    <a:gd name="connsiteY6" fmla="*/ 0 h 986974"/>
                    <a:gd name="connsiteX7" fmla="*/ 0 w 1109996"/>
                    <a:gd name="connsiteY7" fmla="*/ 267418 h 986974"/>
                    <a:gd name="connsiteX8" fmla="*/ 0 w 1109996"/>
                    <a:gd name="connsiteY8" fmla="*/ 854014 h 986974"/>
                    <a:gd name="connsiteX9" fmla="*/ 362309 w 1109996"/>
                    <a:gd name="connsiteY9" fmla="*/ 966157 h 986974"/>
                    <a:gd name="connsiteX10" fmla="*/ 880164 w 1109996"/>
                    <a:gd name="connsiteY10" fmla="*/ 972989 h 986974"/>
                    <a:gd name="connsiteX11" fmla="*/ 986692 w 1109996"/>
                    <a:gd name="connsiteY11" fmla="*/ 825484 h 986974"/>
                    <a:gd name="connsiteX0" fmla="*/ 986692 w 1109996"/>
                    <a:gd name="connsiteY0" fmla="*/ 825484 h 995044"/>
                    <a:gd name="connsiteX1" fmla="*/ 1027442 w 1109996"/>
                    <a:gd name="connsiteY1" fmla="*/ 638668 h 995044"/>
                    <a:gd name="connsiteX2" fmla="*/ 1055972 w 1109996"/>
                    <a:gd name="connsiteY2" fmla="*/ 407507 h 995044"/>
                    <a:gd name="connsiteX3" fmla="*/ 1053006 w 1109996"/>
                    <a:gd name="connsiteY3" fmla="*/ 182321 h 995044"/>
                    <a:gd name="connsiteX4" fmla="*/ 974785 w 1109996"/>
                    <a:gd name="connsiteY4" fmla="*/ 172527 h 995044"/>
                    <a:gd name="connsiteX5" fmla="*/ 491706 w 1109996"/>
                    <a:gd name="connsiteY5" fmla="*/ 181154 h 995044"/>
                    <a:gd name="connsiteX6" fmla="*/ 595223 w 1109996"/>
                    <a:gd name="connsiteY6" fmla="*/ 0 h 995044"/>
                    <a:gd name="connsiteX7" fmla="*/ 0 w 1109996"/>
                    <a:gd name="connsiteY7" fmla="*/ 267418 h 995044"/>
                    <a:gd name="connsiteX8" fmla="*/ 0 w 1109996"/>
                    <a:gd name="connsiteY8" fmla="*/ 854014 h 995044"/>
                    <a:gd name="connsiteX9" fmla="*/ 362309 w 1109996"/>
                    <a:gd name="connsiteY9" fmla="*/ 966157 h 995044"/>
                    <a:gd name="connsiteX10" fmla="*/ 884927 w 1109996"/>
                    <a:gd name="connsiteY10" fmla="*/ 984895 h 995044"/>
                    <a:gd name="connsiteX11" fmla="*/ 986692 w 1109996"/>
                    <a:gd name="connsiteY11" fmla="*/ 825484 h 995044"/>
                    <a:gd name="connsiteX0" fmla="*/ 986692 w 1109996"/>
                    <a:gd name="connsiteY0" fmla="*/ 825484 h 995044"/>
                    <a:gd name="connsiteX1" fmla="*/ 1027442 w 1109996"/>
                    <a:gd name="connsiteY1" fmla="*/ 638668 h 995044"/>
                    <a:gd name="connsiteX2" fmla="*/ 1055972 w 1109996"/>
                    <a:gd name="connsiteY2" fmla="*/ 407507 h 995044"/>
                    <a:gd name="connsiteX3" fmla="*/ 1053006 w 1109996"/>
                    <a:gd name="connsiteY3" fmla="*/ 182321 h 995044"/>
                    <a:gd name="connsiteX4" fmla="*/ 974785 w 1109996"/>
                    <a:gd name="connsiteY4" fmla="*/ 172527 h 995044"/>
                    <a:gd name="connsiteX5" fmla="*/ 491706 w 1109996"/>
                    <a:gd name="connsiteY5" fmla="*/ 181154 h 995044"/>
                    <a:gd name="connsiteX6" fmla="*/ 595223 w 1109996"/>
                    <a:gd name="connsiteY6" fmla="*/ 0 h 995044"/>
                    <a:gd name="connsiteX7" fmla="*/ 0 w 1109996"/>
                    <a:gd name="connsiteY7" fmla="*/ 267418 h 995044"/>
                    <a:gd name="connsiteX8" fmla="*/ 0 w 1109996"/>
                    <a:gd name="connsiteY8" fmla="*/ 854014 h 995044"/>
                    <a:gd name="connsiteX9" fmla="*/ 362309 w 1109996"/>
                    <a:gd name="connsiteY9" fmla="*/ 966157 h 995044"/>
                    <a:gd name="connsiteX10" fmla="*/ 884927 w 1109996"/>
                    <a:gd name="connsiteY10" fmla="*/ 984895 h 995044"/>
                    <a:gd name="connsiteX11" fmla="*/ 986692 w 1109996"/>
                    <a:gd name="connsiteY11" fmla="*/ 825484 h 995044"/>
                    <a:gd name="connsiteX0" fmla="*/ 986692 w 1109996"/>
                    <a:gd name="connsiteY0" fmla="*/ 825484 h 988698"/>
                    <a:gd name="connsiteX1" fmla="*/ 1027442 w 1109996"/>
                    <a:gd name="connsiteY1" fmla="*/ 638668 h 988698"/>
                    <a:gd name="connsiteX2" fmla="*/ 1055972 w 1109996"/>
                    <a:gd name="connsiteY2" fmla="*/ 407507 h 988698"/>
                    <a:gd name="connsiteX3" fmla="*/ 1053006 w 1109996"/>
                    <a:gd name="connsiteY3" fmla="*/ 182321 h 988698"/>
                    <a:gd name="connsiteX4" fmla="*/ 974785 w 1109996"/>
                    <a:gd name="connsiteY4" fmla="*/ 172527 h 988698"/>
                    <a:gd name="connsiteX5" fmla="*/ 491706 w 1109996"/>
                    <a:gd name="connsiteY5" fmla="*/ 181154 h 988698"/>
                    <a:gd name="connsiteX6" fmla="*/ 595223 w 1109996"/>
                    <a:gd name="connsiteY6" fmla="*/ 0 h 988698"/>
                    <a:gd name="connsiteX7" fmla="*/ 0 w 1109996"/>
                    <a:gd name="connsiteY7" fmla="*/ 267418 h 988698"/>
                    <a:gd name="connsiteX8" fmla="*/ 0 w 1109996"/>
                    <a:gd name="connsiteY8" fmla="*/ 854014 h 988698"/>
                    <a:gd name="connsiteX9" fmla="*/ 362309 w 1109996"/>
                    <a:gd name="connsiteY9" fmla="*/ 966157 h 988698"/>
                    <a:gd name="connsiteX10" fmla="*/ 884927 w 1109996"/>
                    <a:gd name="connsiteY10" fmla="*/ 984895 h 988698"/>
                    <a:gd name="connsiteX11" fmla="*/ 986692 w 1109996"/>
                    <a:gd name="connsiteY11" fmla="*/ 825484 h 988698"/>
                    <a:gd name="connsiteX0" fmla="*/ 986692 w 1109996"/>
                    <a:gd name="connsiteY0" fmla="*/ 825484 h 988698"/>
                    <a:gd name="connsiteX1" fmla="*/ 1027442 w 1109996"/>
                    <a:gd name="connsiteY1" fmla="*/ 638668 h 988698"/>
                    <a:gd name="connsiteX2" fmla="*/ 1055972 w 1109996"/>
                    <a:gd name="connsiteY2" fmla="*/ 407507 h 988698"/>
                    <a:gd name="connsiteX3" fmla="*/ 1053006 w 1109996"/>
                    <a:gd name="connsiteY3" fmla="*/ 182321 h 988698"/>
                    <a:gd name="connsiteX4" fmla="*/ 974785 w 1109996"/>
                    <a:gd name="connsiteY4" fmla="*/ 172527 h 988698"/>
                    <a:gd name="connsiteX5" fmla="*/ 491706 w 1109996"/>
                    <a:gd name="connsiteY5" fmla="*/ 181154 h 988698"/>
                    <a:gd name="connsiteX6" fmla="*/ 595223 w 1109996"/>
                    <a:gd name="connsiteY6" fmla="*/ 0 h 988698"/>
                    <a:gd name="connsiteX7" fmla="*/ 0 w 1109996"/>
                    <a:gd name="connsiteY7" fmla="*/ 267418 h 988698"/>
                    <a:gd name="connsiteX8" fmla="*/ 0 w 1109996"/>
                    <a:gd name="connsiteY8" fmla="*/ 854014 h 988698"/>
                    <a:gd name="connsiteX9" fmla="*/ 362309 w 1109996"/>
                    <a:gd name="connsiteY9" fmla="*/ 966157 h 988698"/>
                    <a:gd name="connsiteX10" fmla="*/ 884927 w 1109996"/>
                    <a:gd name="connsiteY10" fmla="*/ 984895 h 988698"/>
                    <a:gd name="connsiteX11" fmla="*/ 986692 w 1109996"/>
                    <a:gd name="connsiteY11" fmla="*/ 825484 h 988698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491706 w 1109996"/>
                    <a:gd name="connsiteY5" fmla="*/ 137941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570238 w 1109996"/>
                    <a:gd name="connsiteY5" fmla="*/ 125595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570238 w 1109996"/>
                    <a:gd name="connsiteY5" fmla="*/ 125595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570238 w 1109996"/>
                    <a:gd name="connsiteY5" fmla="*/ 125595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570238 w 1109996"/>
                    <a:gd name="connsiteY5" fmla="*/ 125595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570238 w 1109996"/>
                    <a:gd name="connsiteY5" fmla="*/ 125595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82271 h 945485"/>
                    <a:gd name="connsiteX1" fmla="*/ 1027442 w 1109996"/>
                    <a:gd name="connsiteY1" fmla="*/ 595455 h 945485"/>
                    <a:gd name="connsiteX2" fmla="*/ 1055972 w 1109996"/>
                    <a:gd name="connsiteY2" fmla="*/ 364294 h 945485"/>
                    <a:gd name="connsiteX3" fmla="*/ 1053006 w 1109996"/>
                    <a:gd name="connsiteY3" fmla="*/ 139108 h 945485"/>
                    <a:gd name="connsiteX4" fmla="*/ 974785 w 1109996"/>
                    <a:gd name="connsiteY4" fmla="*/ 129314 h 945485"/>
                    <a:gd name="connsiteX5" fmla="*/ 570238 w 1109996"/>
                    <a:gd name="connsiteY5" fmla="*/ 125595 h 945485"/>
                    <a:gd name="connsiteX6" fmla="*/ 559527 w 1109996"/>
                    <a:gd name="connsiteY6" fmla="*/ 0 h 945485"/>
                    <a:gd name="connsiteX7" fmla="*/ 0 w 1109996"/>
                    <a:gd name="connsiteY7" fmla="*/ 224205 h 945485"/>
                    <a:gd name="connsiteX8" fmla="*/ 0 w 1109996"/>
                    <a:gd name="connsiteY8" fmla="*/ 810801 h 945485"/>
                    <a:gd name="connsiteX9" fmla="*/ 362309 w 1109996"/>
                    <a:gd name="connsiteY9" fmla="*/ 922944 h 945485"/>
                    <a:gd name="connsiteX10" fmla="*/ 884927 w 1109996"/>
                    <a:gd name="connsiteY10" fmla="*/ 941682 h 945485"/>
                    <a:gd name="connsiteX11" fmla="*/ 986692 w 1109996"/>
                    <a:gd name="connsiteY11" fmla="*/ 782271 h 945485"/>
                    <a:gd name="connsiteX0" fmla="*/ 986692 w 1109996"/>
                    <a:gd name="connsiteY0" fmla="*/ 779541 h 942755"/>
                    <a:gd name="connsiteX1" fmla="*/ 1027442 w 1109996"/>
                    <a:gd name="connsiteY1" fmla="*/ 592725 h 942755"/>
                    <a:gd name="connsiteX2" fmla="*/ 1055972 w 1109996"/>
                    <a:gd name="connsiteY2" fmla="*/ 361564 h 942755"/>
                    <a:gd name="connsiteX3" fmla="*/ 1053006 w 1109996"/>
                    <a:gd name="connsiteY3" fmla="*/ 136378 h 942755"/>
                    <a:gd name="connsiteX4" fmla="*/ 974785 w 1109996"/>
                    <a:gd name="connsiteY4" fmla="*/ 126584 h 942755"/>
                    <a:gd name="connsiteX5" fmla="*/ 570238 w 1109996"/>
                    <a:gd name="connsiteY5" fmla="*/ 122865 h 942755"/>
                    <a:gd name="connsiteX6" fmla="*/ 543741 w 1109996"/>
                    <a:gd name="connsiteY6" fmla="*/ 0 h 942755"/>
                    <a:gd name="connsiteX7" fmla="*/ 0 w 1109996"/>
                    <a:gd name="connsiteY7" fmla="*/ 221475 h 942755"/>
                    <a:gd name="connsiteX8" fmla="*/ 0 w 1109996"/>
                    <a:gd name="connsiteY8" fmla="*/ 808071 h 942755"/>
                    <a:gd name="connsiteX9" fmla="*/ 362309 w 1109996"/>
                    <a:gd name="connsiteY9" fmla="*/ 920214 h 942755"/>
                    <a:gd name="connsiteX10" fmla="*/ 884927 w 1109996"/>
                    <a:gd name="connsiteY10" fmla="*/ 938952 h 942755"/>
                    <a:gd name="connsiteX11" fmla="*/ 986692 w 1109996"/>
                    <a:gd name="connsiteY11" fmla="*/ 779541 h 942755"/>
                    <a:gd name="connsiteX0" fmla="*/ 986692 w 1109996"/>
                    <a:gd name="connsiteY0" fmla="*/ 779541 h 942755"/>
                    <a:gd name="connsiteX1" fmla="*/ 1027442 w 1109996"/>
                    <a:gd name="connsiteY1" fmla="*/ 592725 h 942755"/>
                    <a:gd name="connsiteX2" fmla="*/ 1055972 w 1109996"/>
                    <a:gd name="connsiteY2" fmla="*/ 361564 h 942755"/>
                    <a:gd name="connsiteX3" fmla="*/ 1053006 w 1109996"/>
                    <a:gd name="connsiteY3" fmla="*/ 136378 h 942755"/>
                    <a:gd name="connsiteX4" fmla="*/ 974785 w 1109996"/>
                    <a:gd name="connsiteY4" fmla="*/ 126584 h 942755"/>
                    <a:gd name="connsiteX5" fmla="*/ 570238 w 1109996"/>
                    <a:gd name="connsiteY5" fmla="*/ 122865 h 942755"/>
                    <a:gd name="connsiteX6" fmla="*/ 543741 w 1109996"/>
                    <a:gd name="connsiteY6" fmla="*/ 0 h 942755"/>
                    <a:gd name="connsiteX7" fmla="*/ 0 w 1109996"/>
                    <a:gd name="connsiteY7" fmla="*/ 221475 h 942755"/>
                    <a:gd name="connsiteX8" fmla="*/ 0 w 1109996"/>
                    <a:gd name="connsiteY8" fmla="*/ 808071 h 942755"/>
                    <a:gd name="connsiteX9" fmla="*/ 362309 w 1109996"/>
                    <a:gd name="connsiteY9" fmla="*/ 920214 h 942755"/>
                    <a:gd name="connsiteX10" fmla="*/ 884927 w 1109996"/>
                    <a:gd name="connsiteY10" fmla="*/ 938952 h 942755"/>
                    <a:gd name="connsiteX11" fmla="*/ 986692 w 1109996"/>
                    <a:gd name="connsiteY11" fmla="*/ 779541 h 942755"/>
                    <a:gd name="connsiteX0" fmla="*/ 986692 w 1109996"/>
                    <a:gd name="connsiteY0" fmla="*/ 779541 h 942755"/>
                    <a:gd name="connsiteX1" fmla="*/ 1027442 w 1109996"/>
                    <a:gd name="connsiteY1" fmla="*/ 592725 h 942755"/>
                    <a:gd name="connsiteX2" fmla="*/ 1055972 w 1109996"/>
                    <a:gd name="connsiteY2" fmla="*/ 361564 h 942755"/>
                    <a:gd name="connsiteX3" fmla="*/ 1053006 w 1109996"/>
                    <a:gd name="connsiteY3" fmla="*/ 136378 h 942755"/>
                    <a:gd name="connsiteX4" fmla="*/ 974785 w 1109996"/>
                    <a:gd name="connsiteY4" fmla="*/ 126584 h 942755"/>
                    <a:gd name="connsiteX5" fmla="*/ 570238 w 1109996"/>
                    <a:gd name="connsiteY5" fmla="*/ 122865 h 942755"/>
                    <a:gd name="connsiteX6" fmla="*/ 543741 w 1109996"/>
                    <a:gd name="connsiteY6" fmla="*/ 0 h 942755"/>
                    <a:gd name="connsiteX7" fmla="*/ 0 w 1109996"/>
                    <a:gd name="connsiteY7" fmla="*/ 221475 h 942755"/>
                    <a:gd name="connsiteX8" fmla="*/ 0 w 1109996"/>
                    <a:gd name="connsiteY8" fmla="*/ 808071 h 942755"/>
                    <a:gd name="connsiteX9" fmla="*/ 362309 w 1109996"/>
                    <a:gd name="connsiteY9" fmla="*/ 920214 h 942755"/>
                    <a:gd name="connsiteX10" fmla="*/ 884927 w 1109996"/>
                    <a:gd name="connsiteY10" fmla="*/ 938952 h 942755"/>
                    <a:gd name="connsiteX11" fmla="*/ 986692 w 1109996"/>
                    <a:gd name="connsiteY11" fmla="*/ 779541 h 942755"/>
                    <a:gd name="connsiteX0" fmla="*/ 986692 w 1109996"/>
                    <a:gd name="connsiteY0" fmla="*/ 779541 h 942755"/>
                    <a:gd name="connsiteX1" fmla="*/ 1027442 w 1109996"/>
                    <a:gd name="connsiteY1" fmla="*/ 592725 h 942755"/>
                    <a:gd name="connsiteX2" fmla="*/ 1055972 w 1109996"/>
                    <a:gd name="connsiteY2" fmla="*/ 361564 h 942755"/>
                    <a:gd name="connsiteX3" fmla="*/ 1053006 w 1109996"/>
                    <a:gd name="connsiteY3" fmla="*/ 136378 h 942755"/>
                    <a:gd name="connsiteX4" fmla="*/ 974785 w 1109996"/>
                    <a:gd name="connsiteY4" fmla="*/ 126584 h 942755"/>
                    <a:gd name="connsiteX5" fmla="*/ 570238 w 1109996"/>
                    <a:gd name="connsiteY5" fmla="*/ 122865 h 942755"/>
                    <a:gd name="connsiteX6" fmla="*/ 540584 w 1109996"/>
                    <a:gd name="connsiteY6" fmla="*/ 0 h 942755"/>
                    <a:gd name="connsiteX7" fmla="*/ 0 w 1109996"/>
                    <a:gd name="connsiteY7" fmla="*/ 221475 h 942755"/>
                    <a:gd name="connsiteX8" fmla="*/ 0 w 1109996"/>
                    <a:gd name="connsiteY8" fmla="*/ 808071 h 942755"/>
                    <a:gd name="connsiteX9" fmla="*/ 362309 w 1109996"/>
                    <a:gd name="connsiteY9" fmla="*/ 920214 h 942755"/>
                    <a:gd name="connsiteX10" fmla="*/ 884927 w 1109996"/>
                    <a:gd name="connsiteY10" fmla="*/ 938952 h 942755"/>
                    <a:gd name="connsiteX11" fmla="*/ 986692 w 1109996"/>
                    <a:gd name="connsiteY11" fmla="*/ 779541 h 942755"/>
                    <a:gd name="connsiteX0" fmla="*/ 986692 w 1109996"/>
                    <a:gd name="connsiteY0" fmla="*/ 779541 h 942755"/>
                    <a:gd name="connsiteX1" fmla="*/ 1027442 w 1109996"/>
                    <a:gd name="connsiteY1" fmla="*/ 592725 h 942755"/>
                    <a:gd name="connsiteX2" fmla="*/ 1055972 w 1109996"/>
                    <a:gd name="connsiteY2" fmla="*/ 361564 h 942755"/>
                    <a:gd name="connsiteX3" fmla="*/ 1053006 w 1109996"/>
                    <a:gd name="connsiteY3" fmla="*/ 136378 h 942755"/>
                    <a:gd name="connsiteX4" fmla="*/ 974785 w 1109996"/>
                    <a:gd name="connsiteY4" fmla="*/ 126584 h 942755"/>
                    <a:gd name="connsiteX5" fmla="*/ 570238 w 1109996"/>
                    <a:gd name="connsiteY5" fmla="*/ 122865 h 942755"/>
                    <a:gd name="connsiteX6" fmla="*/ 540584 w 1109996"/>
                    <a:gd name="connsiteY6" fmla="*/ 0 h 942755"/>
                    <a:gd name="connsiteX7" fmla="*/ 0 w 1109996"/>
                    <a:gd name="connsiteY7" fmla="*/ 221475 h 942755"/>
                    <a:gd name="connsiteX8" fmla="*/ 0 w 1109996"/>
                    <a:gd name="connsiteY8" fmla="*/ 808071 h 942755"/>
                    <a:gd name="connsiteX9" fmla="*/ 362309 w 1109996"/>
                    <a:gd name="connsiteY9" fmla="*/ 920214 h 942755"/>
                    <a:gd name="connsiteX10" fmla="*/ 884927 w 1109996"/>
                    <a:gd name="connsiteY10" fmla="*/ 938952 h 942755"/>
                    <a:gd name="connsiteX11" fmla="*/ 986692 w 1109996"/>
                    <a:gd name="connsiteY11" fmla="*/ 779541 h 942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09996" h="942755">
                      <a:moveTo>
                        <a:pt x="986692" y="779541"/>
                      </a:moveTo>
                      <a:cubicBezTo>
                        <a:pt x="1020437" y="749688"/>
                        <a:pt x="1117840" y="705004"/>
                        <a:pt x="1027442" y="592725"/>
                      </a:cubicBezTo>
                      <a:cubicBezTo>
                        <a:pt x="1094896" y="559327"/>
                        <a:pt x="1129012" y="425918"/>
                        <a:pt x="1055972" y="361564"/>
                      </a:cubicBezTo>
                      <a:cubicBezTo>
                        <a:pt x="1119277" y="300790"/>
                        <a:pt x="1137338" y="211439"/>
                        <a:pt x="1053006" y="136378"/>
                      </a:cubicBezTo>
                      <a:cubicBezTo>
                        <a:pt x="1003120" y="125969"/>
                        <a:pt x="1000859" y="129849"/>
                        <a:pt x="974785" y="126584"/>
                      </a:cubicBezTo>
                      <a:cubicBezTo>
                        <a:pt x="855720" y="122614"/>
                        <a:pt x="705087" y="124105"/>
                        <a:pt x="570238" y="122865"/>
                      </a:cubicBezTo>
                      <a:cubicBezTo>
                        <a:pt x="566862" y="73399"/>
                        <a:pt x="578688" y="74034"/>
                        <a:pt x="540584" y="0"/>
                      </a:cubicBezTo>
                      <a:cubicBezTo>
                        <a:pt x="221406" y="48883"/>
                        <a:pt x="181155" y="129460"/>
                        <a:pt x="0" y="221475"/>
                      </a:cubicBezTo>
                      <a:lnTo>
                        <a:pt x="0" y="808071"/>
                      </a:lnTo>
                      <a:cubicBezTo>
                        <a:pt x="69011" y="810946"/>
                        <a:pt x="189780" y="900086"/>
                        <a:pt x="362309" y="920214"/>
                      </a:cubicBezTo>
                      <a:cubicBezTo>
                        <a:pt x="516544" y="944012"/>
                        <a:pt x="753082" y="946522"/>
                        <a:pt x="884927" y="938952"/>
                      </a:cubicBezTo>
                      <a:cubicBezTo>
                        <a:pt x="1065985" y="934556"/>
                        <a:pt x="1049459" y="820975"/>
                        <a:pt x="986692" y="779541"/>
                      </a:cubicBezTo>
                      <a:close/>
                    </a:path>
                  </a:pathLst>
                </a:custGeom>
                <a:solidFill>
                  <a:srgbClr val="FDCE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513A3D7D-A3F0-40CD-93E0-ED96920C8476}"/>
                    </a:ext>
                  </a:extLst>
                </p:cNvPr>
                <p:cNvSpPr/>
                <p:nvPr/>
              </p:nvSpPr>
              <p:spPr>
                <a:xfrm flipH="1">
                  <a:off x="13357091" y="1557147"/>
                  <a:ext cx="241831" cy="49473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A722C0CB-0D99-42DE-A2C7-4D3BF0F9F6C2}"/>
                    </a:ext>
                  </a:extLst>
                </p:cNvPr>
                <p:cNvSpPr/>
                <p:nvPr/>
              </p:nvSpPr>
              <p:spPr>
                <a:xfrm flipH="1">
                  <a:off x="13434209" y="1916109"/>
                  <a:ext cx="106014" cy="10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E3DD0B6-5602-4FB3-94F8-FEBF2AC34C92}"/>
                </a:ext>
              </a:extLst>
            </p:cNvPr>
            <p:cNvSpPr/>
            <p:nvPr/>
          </p:nvSpPr>
          <p:spPr>
            <a:xfrm>
              <a:off x="11838986" y="3361786"/>
              <a:ext cx="358942" cy="10752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59C21E-0B02-48FE-8CB1-BA15DCF042E2}"/>
              </a:ext>
            </a:extLst>
          </p:cNvPr>
          <p:cNvGrpSpPr/>
          <p:nvPr/>
        </p:nvGrpSpPr>
        <p:grpSpPr>
          <a:xfrm>
            <a:off x="4835474" y="2440323"/>
            <a:ext cx="1795164" cy="3155804"/>
            <a:chOff x="5852497" y="2173842"/>
            <a:chExt cx="2304012" cy="4050333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5738DC6B-8C4A-4E41-9E72-514051C00270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30" name="Rounded Rectangle 21">
                <a:extLst>
                  <a:ext uri="{FF2B5EF4-FFF2-40B4-BE49-F238E27FC236}">
                    <a16:creationId xmlns:a16="http://schemas.microsoft.com/office/drawing/2014/main" id="{D8ADB371-B3DA-4DD1-BD7F-95F8B1DFC5E7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id="{E55E2A2B-AFBE-423B-8CDF-A7EC03B5234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2" name="Group 23">
                <a:extLst>
                  <a:ext uri="{FF2B5EF4-FFF2-40B4-BE49-F238E27FC236}">
                    <a16:creationId xmlns:a16="http://schemas.microsoft.com/office/drawing/2014/main" id="{7024A557-00E2-45D5-B12E-C60BF06A0FC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3" name="Oval 24">
                  <a:extLst>
                    <a:ext uri="{FF2B5EF4-FFF2-40B4-BE49-F238E27FC236}">
                      <a16:creationId xmlns:a16="http://schemas.microsoft.com/office/drawing/2014/main" id="{CD8BF135-88E5-4842-8202-D6B525F581D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4" name="Rounded Rectangle 25">
                  <a:extLst>
                    <a:ext uri="{FF2B5EF4-FFF2-40B4-BE49-F238E27FC236}">
                      <a16:creationId xmlns:a16="http://schemas.microsoft.com/office/drawing/2014/main" id="{B3770B43-9314-4D76-9DE6-8E57541C795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412FB6F-FA68-4D72-B785-DFED09448261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A1C441E-BD67-486C-A6C7-8D0DE9652B5A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79A9968-DA2F-4CE1-AB07-0DB9018AA5E5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6" name="Graphic 14">
            <a:extLst>
              <a:ext uri="{FF2B5EF4-FFF2-40B4-BE49-F238E27FC236}">
                <a16:creationId xmlns:a16="http://schemas.microsoft.com/office/drawing/2014/main" id="{2B7E308F-4471-4280-8853-34FFEB59FA5B}"/>
              </a:ext>
            </a:extLst>
          </p:cNvPr>
          <p:cNvGrpSpPr/>
          <p:nvPr/>
        </p:nvGrpSpPr>
        <p:grpSpPr>
          <a:xfrm>
            <a:off x="7363918" y="2342977"/>
            <a:ext cx="4432304" cy="3486083"/>
            <a:chOff x="2444748" y="555045"/>
            <a:chExt cx="7282048" cy="572745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D0A01D8-0C7E-466F-A0A1-1B48327F14D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C0C33A8-A2DA-4A96-8925-D2EA9BFC8905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77415B1-A37A-4C41-93AA-8D61461DAC7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CBA2041-0DB7-487C-A6FB-9CE8869D01F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CB2EA61-84D5-4B43-8614-6247C5DFA81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B116768-7F58-45DA-B4FF-66A24F8B802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F33D40-F061-4A1E-9035-ADA53A32808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58E5FE6-7D65-49D1-B005-877C6A89A1D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D1481E-050E-40A1-8D64-51052D2F3903}"/>
              </a:ext>
            </a:extLst>
          </p:cNvPr>
          <p:cNvGrpSpPr/>
          <p:nvPr/>
        </p:nvGrpSpPr>
        <p:grpSpPr>
          <a:xfrm>
            <a:off x="817414" y="2019592"/>
            <a:ext cx="3483040" cy="3495618"/>
            <a:chOff x="1130676" y="2793247"/>
            <a:chExt cx="3431456" cy="3443848"/>
          </a:xfrm>
        </p:grpSpPr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DA530215-31F9-4EB2-82AB-19B2E130B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7" name="Rounded Rectangle 18">
              <a:extLst>
                <a:ext uri="{FF2B5EF4-FFF2-40B4-BE49-F238E27FC236}">
                  <a16:creationId xmlns:a16="http://schemas.microsoft.com/office/drawing/2014/main" id="{5487A69D-249F-4BFB-AF9D-FEA0097779E2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584FB6BA-09EF-4F92-993C-1008F0E4ABDA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2A43133E-40E7-4CAF-B954-1E3AB4540766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A45B95D6-F57F-47B1-8C49-61F4406415B6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E1DB2608-1F50-48E7-8975-748A641DE5A1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344911-6A67-4598-8D6D-0BE65EED82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B43A94-3866-4EE0-A5F3-0FF5585E35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A8F0D0-26F1-4488-8AB8-5E2926A83E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BC1F7AB-2A28-47E9-B94C-AE982C370C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BF41CE1-138F-4B39-B3D5-D74B42745D3C}"/>
              </a:ext>
            </a:extLst>
          </p:cNvPr>
          <p:cNvSpPr/>
          <p:nvPr/>
        </p:nvSpPr>
        <p:spPr>
          <a:xfrm>
            <a:off x="0" y="1962244"/>
            <a:ext cx="12191999" cy="1490383"/>
          </a:xfrm>
          <a:custGeom>
            <a:avLst/>
            <a:gdLst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6049689 w 12191999"/>
              <a:gd name="connsiteY1638" fmla="*/ 1158315 h 1160647"/>
              <a:gd name="connsiteX1639" fmla="*/ 6049689 w 12191999"/>
              <a:gd name="connsiteY1639" fmla="*/ 1160647 h 1160647"/>
              <a:gd name="connsiteX1640" fmla="*/ 3031543 w 12191999"/>
              <a:gd name="connsiteY1640" fmla="*/ 1158318 h 1160647"/>
              <a:gd name="connsiteX1641" fmla="*/ 3031520 w 12191999"/>
              <a:gd name="connsiteY1641" fmla="*/ 1160647 h 1160647"/>
              <a:gd name="connsiteX1642" fmla="*/ 2054 w 12191999"/>
              <a:gd name="connsiteY1642" fmla="*/ 1158314 h 1160647"/>
              <a:gd name="connsiteX1643" fmla="*/ 0 w 12191999"/>
              <a:gd name="connsiteY1643" fmla="*/ 724196 h 1160647"/>
              <a:gd name="connsiteX1644" fmla="*/ 20267 w 12191999"/>
              <a:gd name="connsiteY1644" fmla="*/ 724196 h 1160647"/>
              <a:gd name="connsiteX1645" fmla="*/ 20774 w 12191999"/>
              <a:gd name="connsiteY1645" fmla="*/ 723115 h 1160647"/>
              <a:gd name="connsiteX1646" fmla="*/ 24320 w 12191999"/>
              <a:gd name="connsiteY1646" fmla="*/ 715549 h 1160647"/>
              <a:gd name="connsiteX1647" fmla="*/ 26095 w 12191999"/>
              <a:gd name="connsiteY1647" fmla="*/ 715819 h 1160647"/>
              <a:gd name="connsiteX1648" fmla="*/ 38507 w 12191999"/>
              <a:gd name="connsiteY1648" fmla="*/ 717710 h 1160647"/>
              <a:gd name="connsiteX1649" fmla="*/ 39014 w 12191999"/>
              <a:gd name="connsiteY1649" fmla="*/ 719062 h 1160647"/>
              <a:gd name="connsiteX1650" fmla="*/ 42560 w 12191999"/>
              <a:gd name="connsiteY1650" fmla="*/ 728519 h 1160647"/>
              <a:gd name="connsiteX1651" fmla="*/ 68907 w 12191999"/>
              <a:gd name="connsiteY1651" fmla="*/ 730681 h 1160647"/>
              <a:gd name="connsiteX1652" fmla="*/ 68907 w 12191999"/>
              <a:gd name="connsiteY1652" fmla="*/ 607460 h 1160647"/>
              <a:gd name="connsiteX1653" fmla="*/ 70934 w 12191999"/>
              <a:gd name="connsiteY1653" fmla="*/ 607460 h 1160647"/>
              <a:gd name="connsiteX1654" fmla="*/ 85121 w 12191999"/>
              <a:gd name="connsiteY1654" fmla="*/ 607460 h 1160647"/>
              <a:gd name="connsiteX1655" fmla="*/ 85121 w 12191999"/>
              <a:gd name="connsiteY1655" fmla="*/ 471268 h 1160647"/>
              <a:gd name="connsiteX1656" fmla="*/ 86894 w 12191999"/>
              <a:gd name="connsiteY1656" fmla="*/ 471268 h 1160647"/>
              <a:gd name="connsiteX1657" fmla="*/ 99308 w 12191999"/>
              <a:gd name="connsiteY1657" fmla="*/ 471268 h 1160647"/>
              <a:gd name="connsiteX1658" fmla="*/ 99308 w 12191999"/>
              <a:gd name="connsiteY1658" fmla="*/ 356694 h 1160647"/>
              <a:gd name="connsiteX1659" fmla="*/ 103361 w 12191999"/>
              <a:gd name="connsiteY1659" fmla="*/ 328590 h 1160647"/>
              <a:gd name="connsiteX1660" fmla="*/ 105388 w 12191999"/>
              <a:gd name="connsiteY1660" fmla="*/ 328590 h 1160647"/>
              <a:gd name="connsiteX1661" fmla="*/ 119575 w 12191999"/>
              <a:gd name="connsiteY1661" fmla="*/ 328590 h 1160647"/>
              <a:gd name="connsiteX1662" fmla="*/ 156055 w 12191999"/>
              <a:gd name="connsiteY1662" fmla="*/ 246443 h 1160647"/>
              <a:gd name="connsiteX1663" fmla="*/ 160109 w 12191999"/>
              <a:gd name="connsiteY1663" fmla="*/ 0 h 1160647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6049689 w 12191999"/>
              <a:gd name="connsiteY1639" fmla="*/ 1160647 h 1190386"/>
              <a:gd name="connsiteX1640" fmla="*/ 3031543 w 12191999"/>
              <a:gd name="connsiteY1640" fmla="*/ 1158318 h 1190386"/>
              <a:gd name="connsiteX1641" fmla="*/ 2054 w 12191999"/>
              <a:gd name="connsiteY1641" fmla="*/ 1158314 h 1190386"/>
              <a:gd name="connsiteX1642" fmla="*/ 0 w 12191999"/>
              <a:gd name="connsiteY1642" fmla="*/ 724196 h 1190386"/>
              <a:gd name="connsiteX1643" fmla="*/ 20267 w 12191999"/>
              <a:gd name="connsiteY1643" fmla="*/ 724196 h 1190386"/>
              <a:gd name="connsiteX1644" fmla="*/ 20774 w 12191999"/>
              <a:gd name="connsiteY1644" fmla="*/ 723115 h 1190386"/>
              <a:gd name="connsiteX1645" fmla="*/ 24320 w 12191999"/>
              <a:gd name="connsiteY1645" fmla="*/ 715549 h 1190386"/>
              <a:gd name="connsiteX1646" fmla="*/ 26095 w 12191999"/>
              <a:gd name="connsiteY1646" fmla="*/ 715819 h 1190386"/>
              <a:gd name="connsiteX1647" fmla="*/ 38507 w 12191999"/>
              <a:gd name="connsiteY1647" fmla="*/ 717710 h 1190386"/>
              <a:gd name="connsiteX1648" fmla="*/ 39014 w 12191999"/>
              <a:gd name="connsiteY1648" fmla="*/ 719062 h 1190386"/>
              <a:gd name="connsiteX1649" fmla="*/ 42560 w 12191999"/>
              <a:gd name="connsiteY1649" fmla="*/ 728519 h 1190386"/>
              <a:gd name="connsiteX1650" fmla="*/ 68907 w 12191999"/>
              <a:gd name="connsiteY1650" fmla="*/ 730681 h 1190386"/>
              <a:gd name="connsiteX1651" fmla="*/ 68907 w 12191999"/>
              <a:gd name="connsiteY1651" fmla="*/ 607460 h 1190386"/>
              <a:gd name="connsiteX1652" fmla="*/ 70934 w 12191999"/>
              <a:gd name="connsiteY1652" fmla="*/ 607460 h 1190386"/>
              <a:gd name="connsiteX1653" fmla="*/ 85121 w 12191999"/>
              <a:gd name="connsiteY1653" fmla="*/ 607460 h 1190386"/>
              <a:gd name="connsiteX1654" fmla="*/ 85121 w 12191999"/>
              <a:gd name="connsiteY1654" fmla="*/ 471268 h 1190386"/>
              <a:gd name="connsiteX1655" fmla="*/ 86894 w 12191999"/>
              <a:gd name="connsiteY1655" fmla="*/ 471268 h 1190386"/>
              <a:gd name="connsiteX1656" fmla="*/ 99308 w 12191999"/>
              <a:gd name="connsiteY1656" fmla="*/ 471268 h 1190386"/>
              <a:gd name="connsiteX1657" fmla="*/ 99308 w 12191999"/>
              <a:gd name="connsiteY1657" fmla="*/ 356694 h 1190386"/>
              <a:gd name="connsiteX1658" fmla="*/ 103361 w 12191999"/>
              <a:gd name="connsiteY1658" fmla="*/ 328590 h 1190386"/>
              <a:gd name="connsiteX1659" fmla="*/ 105388 w 12191999"/>
              <a:gd name="connsiteY1659" fmla="*/ 328590 h 1190386"/>
              <a:gd name="connsiteX1660" fmla="*/ 119575 w 12191999"/>
              <a:gd name="connsiteY1660" fmla="*/ 328590 h 1190386"/>
              <a:gd name="connsiteX1661" fmla="*/ 156055 w 12191999"/>
              <a:gd name="connsiteY1661" fmla="*/ 246443 h 1190386"/>
              <a:gd name="connsiteX1662" fmla="*/ 160109 w 12191999"/>
              <a:gd name="connsiteY1662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3031543 w 12191999"/>
              <a:gd name="connsiteY1639" fmla="*/ 1158318 h 1190386"/>
              <a:gd name="connsiteX1640" fmla="*/ 2054 w 12191999"/>
              <a:gd name="connsiteY1640" fmla="*/ 1158314 h 1190386"/>
              <a:gd name="connsiteX1641" fmla="*/ 0 w 12191999"/>
              <a:gd name="connsiteY1641" fmla="*/ 724196 h 1190386"/>
              <a:gd name="connsiteX1642" fmla="*/ 20267 w 12191999"/>
              <a:gd name="connsiteY1642" fmla="*/ 724196 h 1190386"/>
              <a:gd name="connsiteX1643" fmla="*/ 20774 w 12191999"/>
              <a:gd name="connsiteY1643" fmla="*/ 723115 h 1190386"/>
              <a:gd name="connsiteX1644" fmla="*/ 24320 w 12191999"/>
              <a:gd name="connsiteY1644" fmla="*/ 715549 h 1190386"/>
              <a:gd name="connsiteX1645" fmla="*/ 26095 w 12191999"/>
              <a:gd name="connsiteY1645" fmla="*/ 715819 h 1190386"/>
              <a:gd name="connsiteX1646" fmla="*/ 38507 w 12191999"/>
              <a:gd name="connsiteY1646" fmla="*/ 717710 h 1190386"/>
              <a:gd name="connsiteX1647" fmla="*/ 39014 w 12191999"/>
              <a:gd name="connsiteY1647" fmla="*/ 719062 h 1190386"/>
              <a:gd name="connsiteX1648" fmla="*/ 42560 w 12191999"/>
              <a:gd name="connsiteY1648" fmla="*/ 728519 h 1190386"/>
              <a:gd name="connsiteX1649" fmla="*/ 68907 w 12191999"/>
              <a:gd name="connsiteY1649" fmla="*/ 730681 h 1190386"/>
              <a:gd name="connsiteX1650" fmla="*/ 68907 w 12191999"/>
              <a:gd name="connsiteY1650" fmla="*/ 607460 h 1190386"/>
              <a:gd name="connsiteX1651" fmla="*/ 70934 w 12191999"/>
              <a:gd name="connsiteY1651" fmla="*/ 607460 h 1190386"/>
              <a:gd name="connsiteX1652" fmla="*/ 85121 w 12191999"/>
              <a:gd name="connsiteY1652" fmla="*/ 607460 h 1190386"/>
              <a:gd name="connsiteX1653" fmla="*/ 85121 w 12191999"/>
              <a:gd name="connsiteY1653" fmla="*/ 471268 h 1190386"/>
              <a:gd name="connsiteX1654" fmla="*/ 86894 w 12191999"/>
              <a:gd name="connsiteY1654" fmla="*/ 471268 h 1190386"/>
              <a:gd name="connsiteX1655" fmla="*/ 99308 w 12191999"/>
              <a:gd name="connsiteY1655" fmla="*/ 471268 h 1190386"/>
              <a:gd name="connsiteX1656" fmla="*/ 99308 w 12191999"/>
              <a:gd name="connsiteY1656" fmla="*/ 356694 h 1190386"/>
              <a:gd name="connsiteX1657" fmla="*/ 103361 w 12191999"/>
              <a:gd name="connsiteY1657" fmla="*/ 328590 h 1190386"/>
              <a:gd name="connsiteX1658" fmla="*/ 105388 w 12191999"/>
              <a:gd name="connsiteY1658" fmla="*/ 328590 h 1190386"/>
              <a:gd name="connsiteX1659" fmla="*/ 119575 w 12191999"/>
              <a:gd name="connsiteY1659" fmla="*/ 328590 h 1190386"/>
              <a:gd name="connsiteX1660" fmla="*/ 156055 w 12191999"/>
              <a:gd name="connsiteY1660" fmla="*/ 246443 h 1190386"/>
              <a:gd name="connsiteX1661" fmla="*/ 160109 w 12191999"/>
              <a:gd name="connsiteY1661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3031543 w 12191999"/>
              <a:gd name="connsiteY1638" fmla="*/ 1158318 h 1190386"/>
              <a:gd name="connsiteX1639" fmla="*/ 2054 w 12191999"/>
              <a:gd name="connsiteY1639" fmla="*/ 1158314 h 1190386"/>
              <a:gd name="connsiteX1640" fmla="*/ 0 w 12191999"/>
              <a:gd name="connsiteY1640" fmla="*/ 724196 h 1190386"/>
              <a:gd name="connsiteX1641" fmla="*/ 20267 w 12191999"/>
              <a:gd name="connsiteY1641" fmla="*/ 724196 h 1190386"/>
              <a:gd name="connsiteX1642" fmla="*/ 20774 w 12191999"/>
              <a:gd name="connsiteY1642" fmla="*/ 723115 h 1190386"/>
              <a:gd name="connsiteX1643" fmla="*/ 24320 w 12191999"/>
              <a:gd name="connsiteY1643" fmla="*/ 715549 h 1190386"/>
              <a:gd name="connsiteX1644" fmla="*/ 26095 w 12191999"/>
              <a:gd name="connsiteY1644" fmla="*/ 715819 h 1190386"/>
              <a:gd name="connsiteX1645" fmla="*/ 38507 w 12191999"/>
              <a:gd name="connsiteY1645" fmla="*/ 717710 h 1190386"/>
              <a:gd name="connsiteX1646" fmla="*/ 39014 w 12191999"/>
              <a:gd name="connsiteY1646" fmla="*/ 719062 h 1190386"/>
              <a:gd name="connsiteX1647" fmla="*/ 42560 w 12191999"/>
              <a:gd name="connsiteY1647" fmla="*/ 728519 h 1190386"/>
              <a:gd name="connsiteX1648" fmla="*/ 68907 w 12191999"/>
              <a:gd name="connsiteY1648" fmla="*/ 730681 h 1190386"/>
              <a:gd name="connsiteX1649" fmla="*/ 68907 w 12191999"/>
              <a:gd name="connsiteY1649" fmla="*/ 607460 h 1190386"/>
              <a:gd name="connsiteX1650" fmla="*/ 70934 w 12191999"/>
              <a:gd name="connsiteY1650" fmla="*/ 607460 h 1190386"/>
              <a:gd name="connsiteX1651" fmla="*/ 85121 w 12191999"/>
              <a:gd name="connsiteY1651" fmla="*/ 607460 h 1190386"/>
              <a:gd name="connsiteX1652" fmla="*/ 85121 w 12191999"/>
              <a:gd name="connsiteY1652" fmla="*/ 471268 h 1190386"/>
              <a:gd name="connsiteX1653" fmla="*/ 86894 w 12191999"/>
              <a:gd name="connsiteY1653" fmla="*/ 471268 h 1190386"/>
              <a:gd name="connsiteX1654" fmla="*/ 99308 w 12191999"/>
              <a:gd name="connsiteY1654" fmla="*/ 471268 h 1190386"/>
              <a:gd name="connsiteX1655" fmla="*/ 99308 w 12191999"/>
              <a:gd name="connsiteY1655" fmla="*/ 356694 h 1190386"/>
              <a:gd name="connsiteX1656" fmla="*/ 103361 w 12191999"/>
              <a:gd name="connsiteY1656" fmla="*/ 328590 h 1190386"/>
              <a:gd name="connsiteX1657" fmla="*/ 105388 w 12191999"/>
              <a:gd name="connsiteY1657" fmla="*/ 328590 h 1190386"/>
              <a:gd name="connsiteX1658" fmla="*/ 119575 w 12191999"/>
              <a:gd name="connsiteY1658" fmla="*/ 328590 h 1190386"/>
              <a:gd name="connsiteX1659" fmla="*/ 156055 w 12191999"/>
              <a:gd name="connsiteY1659" fmla="*/ 246443 h 1190386"/>
              <a:gd name="connsiteX1660" fmla="*/ 160109 w 12191999"/>
              <a:gd name="connsiteY1660" fmla="*/ 0 h 1190386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2054 w 12191999"/>
              <a:gd name="connsiteY1638" fmla="*/ 1158314 h 1160647"/>
              <a:gd name="connsiteX1639" fmla="*/ 0 w 12191999"/>
              <a:gd name="connsiteY1639" fmla="*/ 724196 h 1160647"/>
              <a:gd name="connsiteX1640" fmla="*/ 20267 w 12191999"/>
              <a:gd name="connsiteY1640" fmla="*/ 724196 h 1160647"/>
              <a:gd name="connsiteX1641" fmla="*/ 20774 w 12191999"/>
              <a:gd name="connsiteY1641" fmla="*/ 723115 h 1160647"/>
              <a:gd name="connsiteX1642" fmla="*/ 24320 w 12191999"/>
              <a:gd name="connsiteY1642" fmla="*/ 715549 h 1160647"/>
              <a:gd name="connsiteX1643" fmla="*/ 26095 w 12191999"/>
              <a:gd name="connsiteY1643" fmla="*/ 715819 h 1160647"/>
              <a:gd name="connsiteX1644" fmla="*/ 38507 w 12191999"/>
              <a:gd name="connsiteY1644" fmla="*/ 717710 h 1160647"/>
              <a:gd name="connsiteX1645" fmla="*/ 39014 w 12191999"/>
              <a:gd name="connsiteY1645" fmla="*/ 719062 h 1160647"/>
              <a:gd name="connsiteX1646" fmla="*/ 42560 w 12191999"/>
              <a:gd name="connsiteY1646" fmla="*/ 728519 h 1160647"/>
              <a:gd name="connsiteX1647" fmla="*/ 68907 w 12191999"/>
              <a:gd name="connsiteY1647" fmla="*/ 730681 h 1160647"/>
              <a:gd name="connsiteX1648" fmla="*/ 68907 w 12191999"/>
              <a:gd name="connsiteY1648" fmla="*/ 607460 h 1160647"/>
              <a:gd name="connsiteX1649" fmla="*/ 70934 w 12191999"/>
              <a:gd name="connsiteY1649" fmla="*/ 607460 h 1160647"/>
              <a:gd name="connsiteX1650" fmla="*/ 85121 w 12191999"/>
              <a:gd name="connsiteY1650" fmla="*/ 607460 h 1160647"/>
              <a:gd name="connsiteX1651" fmla="*/ 85121 w 12191999"/>
              <a:gd name="connsiteY1651" fmla="*/ 471268 h 1160647"/>
              <a:gd name="connsiteX1652" fmla="*/ 86894 w 12191999"/>
              <a:gd name="connsiteY1652" fmla="*/ 471268 h 1160647"/>
              <a:gd name="connsiteX1653" fmla="*/ 99308 w 12191999"/>
              <a:gd name="connsiteY1653" fmla="*/ 471268 h 1160647"/>
              <a:gd name="connsiteX1654" fmla="*/ 99308 w 12191999"/>
              <a:gd name="connsiteY1654" fmla="*/ 356694 h 1160647"/>
              <a:gd name="connsiteX1655" fmla="*/ 103361 w 12191999"/>
              <a:gd name="connsiteY1655" fmla="*/ 328590 h 1160647"/>
              <a:gd name="connsiteX1656" fmla="*/ 105388 w 12191999"/>
              <a:gd name="connsiteY1656" fmla="*/ 328590 h 1160647"/>
              <a:gd name="connsiteX1657" fmla="*/ 119575 w 12191999"/>
              <a:gd name="connsiteY1657" fmla="*/ 328590 h 1160647"/>
              <a:gd name="connsiteX1658" fmla="*/ 156055 w 12191999"/>
              <a:gd name="connsiteY1658" fmla="*/ 246443 h 1160647"/>
              <a:gd name="connsiteX1659" fmla="*/ 160109 w 12191999"/>
              <a:gd name="connsiteY1659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2054 w 12191999"/>
              <a:gd name="connsiteY1637" fmla="*/ 1158314 h 1160647"/>
              <a:gd name="connsiteX1638" fmla="*/ 0 w 12191999"/>
              <a:gd name="connsiteY1638" fmla="*/ 724196 h 1160647"/>
              <a:gd name="connsiteX1639" fmla="*/ 20267 w 12191999"/>
              <a:gd name="connsiteY1639" fmla="*/ 724196 h 1160647"/>
              <a:gd name="connsiteX1640" fmla="*/ 20774 w 12191999"/>
              <a:gd name="connsiteY1640" fmla="*/ 723115 h 1160647"/>
              <a:gd name="connsiteX1641" fmla="*/ 24320 w 12191999"/>
              <a:gd name="connsiteY1641" fmla="*/ 715549 h 1160647"/>
              <a:gd name="connsiteX1642" fmla="*/ 26095 w 12191999"/>
              <a:gd name="connsiteY1642" fmla="*/ 715819 h 1160647"/>
              <a:gd name="connsiteX1643" fmla="*/ 38507 w 12191999"/>
              <a:gd name="connsiteY1643" fmla="*/ 717710 h 1160647"/>
              <a:gd name="connsiteX1644" fmla="*/ 39014 w 12191999"/>
              <a:gd name="connsiteY1644" fmla="*/ 719062 h 1160647"/>
              <a:gd name="connsiteX1645" fmla="*/ 42560 w 12191999"/>
              <a:gd name="connsiteY1645" fmla="*/ 728519 h 1160647"/>
              <a:gd name="connsiteX1646" fmla="*/ 68907 w 12191999"/>
              <a:gd name="connsiteY1646" fmla="*/ 730681 h 1160647"/>
              <a:gd name="connsiteX1647" fmla="*/ 68907 w 12191999"/>
              <a:gd name="connsiteY1647" fmla="*/ 607460 h 1160647"/>
              <a:gd name="connsiteX1648" fmla="*/ 70934 w 12191999"/>
              <a:gd name="connsiteY1648" fmla="*/ 607460 h 1160647"/>
              <a:gd name="connsiteX1649" fmla="*/ 85121 w 12191999"/>
              <a:gd name="connsiteY1649" fmla="*/ 607460 h 1160647"/>
              <a:gd name="connsiteX1650" fmla="*/ 85121 w 12191999"/>
              <a:gd name="connsiteY1650" fmla="*/ 471268 h 1160647"/>
              <a:gd name="connsiteX1651" fmla="*/ 86894 w 12191999"/>
              <a:gd name="connsiteY1651" fmla="*/ 471268 h 1160647"/>
              <a:gd name="connsiteX1652" fmla="*/ 99308 w 12191999"/>
              <a:gd name="connsiteY1652" fmla="*/ 471268 h 1160647"/>
              <a:gd name="connsiteX1653" fmla="*/ 99308 w 12191999"/>
              <a:gd name="connsiteY1653" fmla="*/ 356694 h 1160647"/>
              <a:gd name="connsiteX1654" fmla="*/ 103361 w 12191999"/>
              <a:gd name="connsiteY1654" fmla="*/ 328590 h 1160647"/>
              <a:gd name="connsiteX1655" fmla="*/ 105388 w 12191999"/>
              <a:gd name="connsiteY1655" fmla="*/ 328590 h 1160647"/>
              <a:gd name="connsiteX1656" fmla="*/ 119575 w 12191999"/>
              <a:gd name="connsiteY1656" fmla="*/ 328590 h 1160647"/>
              <a:gd name="connsiteX1657" fmla="*/ 156055 w 12191999"/>
              <a:gd name="connsiteY1657" fmla="*/ 246443 h 1160647"/>
              <a:gd name="connsiteX1658" fmla="*/ 160109 w 12191999"/>
              <a:gd name="connsiteY1658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2054 w 12191999"/>
              <a:gd name="connsiteY1636" fmla="*/ 1158314 h 1160647"/>
              <a:gd name="connsiteX1637" fmla="*/ 0 w 12191999"/>
              <a:gd name="connsiteY1637" fmla="*/ 724196 h 1160647"/>
              <a:gd name="connsiteX1638" fmla="*/ 20267 w 12191999"/>
              <a:gd name="connsiteY1638" fmla="*/ 724196 h 1160647"/>
              <a:gd name="connsiteX1639" fmla="*/ 20774 w 12191999"/>
              <a:gd name="connsiteY1639" fmla="*/ 723115 h 1160647"/>
              <a:gd name="connsiteX1640" fmla="*/ 24320 w 12191999"/>
              <a:gd name="connsiteY1640" fmla="*/ 715549 h 1160647"/>
              <a:gd name="connsiteX1641" fmla="*/ 26095 w 12191999"/>
              <a:gd name="connsiteY1641" fmla="*/ 715819 h 1160647"/>
              <a:gd name="connsiteX1642" fmla="*/ 38507 w 12191999"/>
              <a:gd name="connsiteY1642" fmla="*/ 717710 h 1160647"/>
              <a:gd name="connsiteX1643" fmla="*/ 39014 w 12191999"/>
              <a:gd name="connsiteY1643" fmla="*/ 719062 h 1160647"/>
              <a:gd name="connsiteX1644" fmla="*/ 42560 w 12191999"/>
              <a:gd name="connsiteY1644" fmla="*/ 728519 h 1160647"/>
              <a:gd name="connsiteX1645" fmla="*/ 68907 w 12191999"/>
              <a:gd name="connsiteY1645" fmla="*/ 730681 h 1160647"/>
              <a:gd name="connsiteX1646" fmla="*/ 68907 w 12191999"/>
              <a:gd name="connsiteY1646" fmla="*/ 607460 h 1160647"/>
              <a:gd name="connsiteX1647" fmla="*/ 70934 w 12191999"/>
              <a:gd name="connsiteY1647" fmla="*/ 607460 h 1160647"/>
              <a:gd name="connsiteX1648" fmla="*/ 85121 w 12191999"/>
              <a:gd name="connsiteY1648" fmla="*/ 607460 h 1160647"/>
              <a:gd name="connsiteX1649" fmla="*/ 85121 w 12191999"/>
              <a:gd name="connsiteY1649" fmla="*/ 471268 h 1160647"/>
              <a:gd name="connsiteX1650" fmla="*/ 86894 w 12191999"/>
              <a:gd name="connsiteY1650" fmla="*/ 471268 h 1160647"/>
              <a:gd name="connsiteX1651" fmla="*/ 99308 w 12191999"/>
              <a:gd name="connsiteY1651" fmla="*/ 471268 h 1160647"/>
              <a:gd name="connsiteX1652" fmla="*/ 99308 w 12191999"/>
              <a:gd name="connsiteY1652" fmla="*/ 356694 h 1160647"/>
              <a:gd name="connsiteX1653" fmla="*/ 103361 w 12191999"/>
              <a:gd name="connsiteY1653" fmla="*/ 328590 h 1160647"/>
              <a:gd name="connsiteX1654" fmla="*/ 105388 w 12191999"/>
              <a:gd name="connsiteY1654" fmla="*/ 328590 h 1160647"/>
              <a:gd name="connsiteX1655" fmla="*/ 119575 w 12191999"/>
              <a:gd name="connsiteY1655" fmla="*/ 328590 h 1160647"/>
              <a:gd name="connsiteX1656" fmla="*/ 156055 w 12191999"/>
              <a:gd name="connsiteY1656" fmla="*/ 246443 h 1160647"/>
              <a:gd name="connsiteX1657" fmla="*/ 160109 w 12191999"/>
              <a:gd name="connsiteY1657" fmla="*/ 0 h 116064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12027744 w 12191999"/>
              <a:gd name="connsiteY1634" fmla="*/ 1159331 h 1159457"/>
              <a:gd name="connsiteX1635" fmla="*/ 2054 w 12191999"/>
              <a:gd name="connsiteY1635" fmla="*/ 1158314 h 1159457"/>
              <a:gd name="connsiteX1636" fmla="*/ 0 w 12191999"/>
              <a:gd name="connsiteY1636" fmla="*/ 724196 h 1159457"/>
              <a:gd name="connsiteX1637" fmla="*/ 20267 w 12191999"/>
              <a:gd name="connsiteY1637" fmla="*/ 724196 h 1159457"/>
              <a:gd name="connsiteX1638" fmla="*/ 20774 w 12191999"/>
              <a:gd name="connsiteY1638" fmla="*/ 723115 h 1159457"/>
              <a:gd name="connsiteX1639" fmla="*/ 24320 w 12191999"/>
              <a:gd name="connsiteY1639" fmla="*/ 715549 h 1159457"/>
              <a:gd name="connsiteX1640" fmla="*/ 26095 w 12191999"/>
              <a:gd name="connsiteY1640" fmla="*/ 715819 h 1159457"/>
              <a:gd name="connsiteX1641" fmla="*/ 38507 w 12191999"/>
              <a:gd name="connsiteY1641" fmla="*/ 717710 h 1159457"/>
              <a:gd name="connsiteX1642" fmla="*/ 39014 w 12191999"/>
              <a:gd name="connsiteY1642" fmla="*/ 719062 h 1159457"/>
              <a:gd name="connsiteX1643" fmla="*/ 42560 w 12191999"/>
              <a:gd name="connsiteY1643" fmla="*/ 728519 h 1159457"/>
              <a:gd name="connsiteX1644" fmla="*/ 68907 w 12191999"/>
              <a:gd name="connsiteY1644" fmla="*/ 730681 h 1159457"/>
              <a:gd name="connsiteX1645" fmla="*/ 68907 w 12191999"/>
              <a:gd name="connsiteY1645" fmla="*/ 607460 h 1159457"/>
              <a:gd name="connsiteX1646" fmla="*/ 70934 w 12191999"/>
              <a:gd name="connsiteY1646" fmla="*/ 607460 h 1159457"/>
              <a:gd name="connsiteX1647" fmla="*/ 85121 w 12191999"/>
              <a:gd name="connsiteY1647" fmla="*/ 607460 h 1159457"/>
              <a:gd name="connsiteX1648" fmla="*/ 85121 w 12191999"/>
              <a:gd name="connsiteY1648" fmla="*/ 471268 h 1159457"/>
              <a:gd name="connsiteX1649" fmla="*/ 86894 w 12191999"/>
              <a:gd name="connsiteY1649" fmla="*/ 471268 h 1159457"/>
              <a:gd name="connsiteX1650" fmla="*/ 99308 w 12191999"/>
              <a:gd name="connsiteY1650" fmla="*/ 471268 h 1159457"/>
              <a:gd name="connsiteX1651" fmla="*/ 99308 w 12191999"/>
              <a:gd name="connsiteY1651" fmla="*/ 356694 h 1159457"/>
              <a:gd name="connsiteX1652" fmla="*/ 103361 w 12191999"/>
              <a:gd name="connsiteY1652" fmla="*/ 328590 h 1159457"/>
              <a:gd name="connsiteX1653" fmla="*/ 105388 w 12191999"/>
              <a:gd name="connsiteY1653" fmla="*/ 328590 h 1159457"/>
              <a:gd name="connsiteX1654" fmla="*/ 119575 w 12191999"/>
              <a:gd name="connsiteY1654" fmla="*/ 328590 h 1159457"/>
              <a:gd name="connsiteX1655" fmla="*/ 156055 w 12191999"/>
              <a:gd name="connsiteY1655" fmla="*/ 246443 h 1159457"/>
              <a:gd name="connsiteX1656" fmla="*/ 160109 w 12191999"/>
              <a:gd name="connsiteY1656" fmla="*/ 0 h 115945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2054 w 12191999"/>
              <a:gd name="connsiteY1634" fmla="*/ 1158314 h 1159457"/>
              <a:gd name="connsiteX1635" fmla="*/ 0 w 12191999"/>
              <a:gd name="connsiteY1635" fmla="*/ 724196 h 1159457"/>
              <a:gd name="connsiteX1636" fmla="*/ 20267 w 12191999"/>
              <a:gd name="connsiteY1636" fmla="*/ 724196 h 1159457"/>
              <a:gd name="connsiteX1637" fmla="*/ 20774 w 12191999"/>
              <a:gd name="connsiteY1637" fmla="*/ 723115 h 1159457"/>
              <a:gd name="connsiteX1638" fmla="*/ 24320 w 12191999"/>
              <a:gd name="connsiteY1638" fmla="*/ 715549 h 1159457"/>
              <a:gd name="connsiteX1639" fmla="*/ 26095 w 12191999"/>
              <a:gd name="connsiteY1639" fmla="*/ 715819 h 1159457"/>
              <a:gd name="connsiteX1640" fmla="*/ 38507 w 12191999"/>
              <a:gd name="connsiteY1640" fmla="*/ 717710 h 1159457"/>
              <a:gd name="connsiteX1641" fmla="*/ 39014 w 12191999"/>
              <a:gd name="connsiteY1641" fmla="*/ 719062 h 1159457"/>
              <a:gd name="connsiteX1642" fmla="*/ 42560 w 12191999"/>
              <a:gd name="connsiteY1642" fmla="*/ 728519 h 1159457"/>
              <a:gd name="connsiteX1643" fmla="*/ 68907 w 12191999"/>
              <a:gd name="connsiteY1643" fmla="*/ 730681 h 1159457"/>
              <a:gd name="connsiteX1644" fmla="*/ 68907 w 12191999"/>
              <a:gd name="connsiteY1644" fmla="*/ 607460 h 1159457"/>
              <a:gd name="connsiteX1645" fmla="*/ 70934 w 12191999"/>
              <a:gd name="connsiteY1645" fmla="*/ 607460 h 1159457"/>
              <a:gd name="connsiteX1646" fmla="*/ 85121 w 12191999"/>
              <a:gd name="connsiteY1646" fmla="*/ 607460 h 1159457"/>
              <a:gd name="connsiteX1647" fmla="*/ 85121 w 12191999"/>
              <a:gd name="connsiteY1647" fmla="*/ 471268 h 1159457"/>
              <a:gd name="connsiteX1648" fmla="*/ 86894 w 12191999"/>
              <a:gd name="connsiteY1648" fmla="*/ 471268 h 1159457"/>
              <a:gd name="connsiteX1649" fmla="*/ 99308 w 12191999"/>
              <a:gd name="connsiteY1649" fmla="*/ 471268 h 1159457"/>
              <a:gd name="connsiteX1650" fmla="*/ 99308 w 12191999"/>
              <a:gd name="connsiteY1650" fmla="*/ 356694 h 1159457"/>
              <a:gd name="connsiteX1651" fmla="*/ 103361 w 12191999"/>
              <a:gd name="connsiteY1651" fmla="*/ 328590 h 1159457"/>
              <a:gd name="connsiteX1652" fmla="*/ 105388 w 12191999"/>
              <a:gd name="connsiteY1652" fmla="*/ 328590 h 1159457"/>
              <a:gd name="connsiteX1653" fmla="*/ 119575 w 12191999"/>
              <a:gd name="connsiteY1653" fmla="*/ 328590 h 1159457"/>
              <a:gd name="connsiteX1654" fmla="*/ 156055 w 12191999"/>
              <a:gd name="connsiteY1654" fmla="*/ 246443 h 1159457"/>
              <a:gd name="connsiteX1655" fmla="*/ 160109 w 12191999"/>
              <a:gd name="connsiteY1655" fmla="*/ 0 h 1159457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2054 w 12191999"/>
              <a:gd name="connsiteY1634" fmla="*/ 1158314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10763 w 12191999"/>
              <a:gd name="connsiteY1634" fmla="*/ 1454406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</a:cxnLst>
            <a:rect l="l" t="t" r="r" b="b"/>
            <a:pathLst>
              <a:path w="12191999" h="1490383">
                <a:moveTo>
                  <a:pt x="160109" y="0"/>
                </a:moveTo>
                <a:cubicBezTo>
                  <a:pt x="160109" y="18"/>
                  <a:pt x="160125" y="2040"/>
                  <a:pt x="162135" y="246443"/>
                </a:cubicBezTo>
                <a:cubicBezTo>
                  <a:pt x="162147" y="246467"/>
                  <a:pt x="162792" y="247808"/>
                  <a:pt x="200643" y="326429"/>
                </a:cubicBezTo>
                <a:lnTo>
                  <a:pt x="202669" y="326429"/>
                </a:lnTo>
                <a:lnTo>
                  <a:pt x="216856" y="326429"/>
                </a:lnTo>
                <a:lnTo>
                  <a:pt x="216856" y="350208"/>
                </a:lnTo>
                <a:cubicBezTo>
                  <a:pt x="216858" y="350214"/>
                  <a:pt x="216896" y="350272"/>
                  <a:pt x="217363" y="351019"/>
                </a:cubicBezTo>
                <a:lnTo>
                  <a:pt x="220909" y="356694"/>
                </a:lnTo>
                <a:lnTo>
                  <a:pt x="220909" y="471268"/>
                </a:lnTo>
                <a:lnTo>
                  <a:pt x="223189" y="471268"/>
                </a:lnTo>
                <a:lnTo>
                  <a:pt x="239151" y="471268"/>
                </a:lnTo>
                <a:lnTo>
                  <a:pt x="239151" y="611783"/>
                </a:lnTo>
                <a:cubicBezTo>
                  <a:pt x="239160" y="611782"/>
                  <a:pt x="239272" y="611761"/>
                  <a:pt x="240670" y="611513"/>
                </a:cubicBezTo>
                <a:lnTo>
                  <a:pt x="251310" y="609622"/>
                </a:lnTo>
                <a:cubicBezTo>
                  <a:pt x="251310" y="609644"/>
                  <a:pt x="251280" y="610978"/>
                  <a:pt x="249283" y="698254"/>
                </a:cubicBezTo>
                <a:cubicBezTo>
                  <a:pt x="249293" y="698256"/>
                  <a:pt x="249404" y="698276"/>
                  <a:pt x="250804" y="698525"/>
                </a:cubicBezTo>
                <a:lnTo>
                  <a:pt x="261444" y="700416"/>
                </a:lnTo>
                <a:cubicBezTo>
                  <a:pt x="261446" y="700423"/>
                  <a:pt x="261465" y="700487"/>
                  <a:pt x="261696" y="701227"/>
                </a:cubicBezTo>
                <a:lnTo>
                  <a:pt x="263470" y="706902"/>
                </a:lnTo>
                <a:cubicBezTo>
                  <a:pt x="263472" y="706893"/>
                  <a:pt x="263517" y="706750"/>
                  <a:pt x="264230" y="704470"/>
                </a:cubicBezTo>
                <a:lnTo>
                  <a:pt x="269550" y="687446"/>
                </a:lnTo>
                <a:lnTo>
                  <a:pt x="271323" y="687446"/>
                </a:lnTo>
                <a:lnTo>
                  <a:pt x="283737" y="687446"/>
                </a:lnTo>
                <a:lnTo>
                  <a:pt x="283737" y="719872"/>
                </a:lnTo>
                <a:cubicBezTo>
                  <a:pt x="283743" y="719877"/>
                  <a:pt x="283820" y="719917"/>
                  <a:pt x="284750" y="720413"/>
                </a:cubicBezTo>
                <a:lnTo>
                  <a:pt x="291844" y="724196"/>
                </a:lnTo>
                <a:lnTo>
                  <a:pt x="291844" y="725547"/>
                </a:lnTo>
                <a:lnTo>
                  <a:pt x="291844" y="735005"/>
                </a:lnTo>
                <a:lnTo>
                  <a:pt x="336431" y="735005"/>
                </a:lnTo>
                <a:lnTo>
                  <a:pt x="336431" y="736086"/>
                </a:lnTo>
                <a:lnTo>
                  <a:pt x="336431" y="743652"/>
                </a:lnTo>
                <a:lnTo>
                  <a:pt x="338457" y="743652"/>
                </a:lnTo>
                <a:lnTo>
                  <a:pt x="352644" y="743652"/>
                </a:lnTo>
                <a:lnTo>
                  <a:pt x="352644" y="713387"/>
                </a:lnTo>
                <a:lnTo>
                  <a:pt x="397231" y="713387"/>
                </a:lnTo>
                <a:lnTo>
                  <a:pt x="397231" y="712036"/>
                </a:lnTo>
                <a:lnTo>
                  <a:pt x="397231" y="702578"/>
                </a:lnTo>
                <a:lnTo>
                  <a:pt x="398245" y="702578"/>
                </a:lnTo>
                <a:lnTo>
                  <a:pt x="405338" y="702578"/>
                </a:lnTo>
                <a:lnTo>
                  <a:pt x="405338" y="700687"/>
                </a:lnTo>
                <a:lnTo>
                  <a:pt x="405338" y="687446"/>
                </a:lnTo>
                <a:lnTo>
                  <a:pt x="406099" y="687446"/>
                </a:lnTo>
                <a:lnTo>
                  <a:pt x="411418" y="687446"/>
                </a:lnTo>
                <a:lnTo>
                  <a:pt x="411418" y="686365"/>
                </a:lnTo>
                <a:lnTo>
                  <a:pt x="411418" y="678798"/>
                </a:lnTo>
                <a:lnTo>
                  <a:pt x="413445" y="678798"/>
                </a:lnTo>
                <a:lnTo>
                  <a:pt x="427632" y="678798"/>
                </a:lnTo>
                <a:lnTo>
                  <a:pt x="427632" y="679879"/>
                </a:lnTo>
                <a:lnTo>
                  <a:pt x="427632" y="687446"/>
                </a:lnTo>
                <a:lnTo>
                  <a:pt x="449925" y="687446"/>
                </a:lnTo>
                <a:lnTo>
                  <a:pt x="449925" y="685554"/>
                </a:lnTo>
                <a:lnTo>
                  <a:pt x="449925" y="672313"/>
                </a:lnTo>
                <a:lnTo>
                  <a:pt x="451700" y="672313"/>
                </a:lnTo>
                <a:lnTo>
                  <a:pt x="464112" y="672313"/>
                </a:lnTo>
                <a:lnTo>
                  <a:pt x="464112" y="696093"/>
                </a:lnTo>
                <a:lnTo>
                  <a:pt x="465126" y="696093"/>
                </a:lnTo>
                <a:lnTo>
                  <a:pt x="472219" y="696093"/>
                </a:lnTo>
                <a:lnTo>
                  <a:pt x="472219" y="695012"/>
                </a:lnTo>
                <a:lnTo>
                  <a:pt x="472219" y="687446"/>
                </a:lnTo>
                <a:lnTo>
                  <a:pt x="473992" y="687446"/>
                </a:lnTo>
                <a:lnTo>
                  <a:pt x="486407" y="687446"/>
                </a:lnTo>
                <a:lnTo>
                  <a:pt x="486407" y="713387"/>
                </a:lnTo>
                <a:lnTo>
                  <a:pt x="488433" y="713387"/>
                </a:lnTo>
                <a:lnTo>
                  <a:pt x="502619" y="713387"/>
                </a:lnTo>
                <a:lnTo>
                  <a:pt x="502619" y="715008"/>
                </a:lnTo>
                <a:lnTo>
                  <a:pt x="502619" y="726358"/>
                </a:lnTo>
                <a:lnTo>
                  <a:pt x="503379" y="726358"/>
                </a:lnTo>
                <a:lnTo>
                  <a:pt x="508700" y="726358"/>
                </a:lnTo>
                <a:lnTo>
                  <a:pt x="508700" y="725547"/>
                </a:lnTo>
                <a:lnTo>
                  <a:pt x="508700" y="719872"/>
                </a:lnTo>
                <a:lnTo>
                  <a:pt x="539100" y="719872"/>
                </a:lnTo>
                <a:lnTo>
                  <a:pt x="539100" y="743652"/>
                </a:lnTo>
                <a:lnTo>
                  <a:pt x="540113" y="743652"/>
                </a:lnTo>
                <a:lnTo>
                  <a:pt x="547207" y="743652"/>
                </a:lnTo>
                <a:lnTo>
                  <a:pt x="547207" y="744733"/>
                </a:lnTo>
                <a:lnTo>
                  <a:pt x="547207" y="752299"/>
                </a:lnTo>
                <a:lnTo>
                  <a:pt x="547967" y="752299"/>
                </a:lnTo>
                <a:lnTo>
                  <a:pt x="553287" y="752299"/>
                </a:lnTo>
                <a:lnTo>
                  <a:pt x="553287" y="750137"/>
                </a:lnTo>
                <a:lnTo>
                  <a:pt x="553287" y="735005"/>
                </a:lnTo>
                <a:lnTo>
                  <a:pt x="554300" y="735005"/>
                </a:lnTo>
                <a:lnTo>
                  <a:pt x="561394" y="735005"/>
                </a:lnTo>
                <a:lnTo>
                  <a:pt x="561394" y="736086"/>
                </a:lnTo>
                <a:lnTo>
                  <a:pt x="561394" y="743652"/>
                </a:lnTo>
                <a:lnTo>
                  <a:pt x="566714" y="741659"/>
                </a:lnTo>
                <a:cubicBezTo>
                  <a:pt x="567474" y="741287"/>
                  <a:pt x="567474" y="741085"/>
                  <a:pt x="567474" y="740679"/>
                </a:cubicBezTo>
                <a:lnTo>
                  <a:pt x="567474" y="735005"/>
                </a:lnTo>
                <a:lnTo>
                  <a:pt x="605982" y="735005"/>
                </a:lnTo>
                <a:lnTo>
                  <a:pt x="605982" y="758784"/>
                </a:lnTo>
                <a:lnTo>
                  <a:pt x="608008" y="758784"/>
                </a:lnTo>
                <a:lnTo>
                  <a:pt x="622194" y="758784"/>
                </a:lnTo>
                <a:lnTo>
                  <a:pt x="622194" y="759865"/>
                </a:lnTo>
                <a:lnTo>
                  <a:pt x="622194" y="767431"/>
                </a:lnTo>
                <a:lnTo>
                  <a:pt x="623968" y="767431"/>
                </a:lnTo>
                <a:lnTo>
                  <a:pt x="636381" y="767431"/>
                </a:lnTo>
                <a:lnTo>
                  <a:pt x="636381" y="743652"/>
                </a:lnTo>
                <a:lnTo>
                  <a:pt x="637394" y="743652"/>
                </a:lnTo>
                <a:lnTo>
                  <a:pt x="644488" y="743652"/>
                </a:lnTo>
                <a:lnTo>
                  <a:pt x="644488" y="711225"/>
                </a:lnTo>
                <a:lnTo>
                  <a:pt x="645501" y="711225"/>
                </a:lnTo>
                <a:lnTo>
                  <a:pt x="652595" y="711225"/>
                </a:lnTo>
                <a:lnTo>
                  <a:pt x="652595" y="709334"/>
                </a:lnTo>
                <a:lnTo>
                  <a:pt x="652595" y="696093"/>
                </a:lnTo>
                <a:cubicBezTo>
                  <a:pt x="650569" y="696093"/>
                  <a:pt x="650569" y="696093"/>
                  <a:pt x="651328" y="694471"/>
                </a:cubicBezTo>
                <a:lnTo>
                  <a:pt x="656648" y="683122"/>
                </a:lnTo>
                <a:cubicBezTo>
                  <a:pt x="656653" y="683139"/>
                  <a:pt x="656848" y="683813"/>
                  <a:pt x="664755" y="711225"/>
                </a:cubicBezTo>
                <a:lnTo>
                  <a:pt x="665515" y="711225"/>
                </a:lnTo>
                <a:lnTo>
                  <a:pt x="670835" y="711225"/>
                </a:lnTo>
                <a:lnTo>
                  <a:pt x="670835" y="605298"/>
                </a:lnTo>
                <a:lnTo>
                  <a:pt x="672356" y="605298"/>
                </a:lnTo>
                <a:lnTo>
                  <a:pt x="682996" y="605298"/>
                </a:lnTo>
                <a:lnTo>
                  <a:pt x="682996" y="557739"/>
                </a:lnTo>
                <a:lnTo>
                  <a:pt x="709342" y="557739"/>
                </a:lnTo>
                <a:lnTo>
                  <a:pt x="709342" y="536121"/>
                </a:lnTo>
                <a:lnTo>
                  <a:pt x="743796" y="536121"/>
                </a:lnTo>
                <a:lnTo>
                  <a:pt x="743796" y="538553"/>
                </a:lnTo>
                <a:lnTo>
                  <a:pt x="743796" y="555577"/>
                </a:lnTo>
                <a:lnTo>
                  <a:pt x="746077" y="555577"/>
                </a:lnTo>
                <a:lnTo>
                  <a:pt x="762036" y="555577"/>
                </a:lnTo>
                <a:lnTo>
                  <a:pt x="762036" y="603136"/>
                </a:lnTo>
                <a:lnTo>
                  <a:pt x="763049" y="603136"/>
                </a:lnTo>
                <a:lnTo>
                  <a:pt x="770144" y="603136"/>
                </a:lnTo>
                <a:lnTo>
                  <a:pt x="784330" y="607460"/>
                </a:lnTo>
                <a:lnTo>
                  <a:pt x="784330" y="646372"/>
                </a:lnTo>
                <a:lnTo>
                  <a:pt x="785344" y="646372"/>
                </a:lnTo>
                <a:lnTo>
                  <a:pt x="792436" y="646372"/>
                </a:lnTo>
                <a:lnTo>
                  <a:pt x="792436" y="647993"/>
                </a:lnTo>
                <a:lnTo>
                  <a:pt x="792436" y="659342"/>
                </a:lnTo>
                <a:lnTo>
                  <a:pt x="794463" y="659342"/>
                </a:lnTo>
                <a:lnTo>
                  <a:pt x="808650" y="659342"/>
                </a:lnTo>
                <a:lnTo>
                  <a:pt x="814730" y="665828"/>
                </a:lnTo>
                <a:lnTo>
                  <a:pt x="814730" y="687446"/>
                </a:lnTo>
                <a:lnTo>
                  <a:pt x="817010" y="687446"/>
                </a:lnTo>
                <a:lnTo>
                  <a:pt x="832971" y="687446"/>
                </a:lnTo>
                <a:lnTo>
                  <a:pt x="832971" y="688526"/>
                </a:lnTo>
                <a:lnTo>
                  <a:pt x="832971" y="696093"/>
                </a:lnTo>
                <a:lnTo>
                  <a:pt x="834238" y="696093"/>
                </a:lnTo>
                <a:lnTo>
                  <a:pt x="843105" y="696093"/>
                </a:lnTo>
                <a:lnTo>
                  <a:pt x="843105" y="698254"/>
                </a:lnTo>
                <a:lnTo>
                  <a:pt x="843105" y="713387"/>
                </a:lnTo>
                <a:cubicBezTo>
                  <a:pt x="847158" y="713387"/>
                  <a:pt x="847158" y="713387"/>
                  <a:pt x="847158" y="711495"/>
                </a:cubicBezTo>
                <a:lnTo>
                  <a:pt x="847158" y="698254"/>
                </a:lnTo>
                <a:lnTo>
                  <a:pt x="848170" y="698254"/>
                </a:lnTo>
                <a:lnTo>
                  <a:pt x="855264" y="698254"/>
                </a:lnTo>
                <a:lnTo>
                  <a:pt x="855264" y="699876"/>
                </a:lnTo>
                <a:lnTo>
                  <a:pt x="855264" y="711225"/>
                </a:lnTo>
                <a:lnTo>
                  <a:pt x="856025" y="711225"/>
                </a:lnTo>
                <a:lnTo>
                  <a:pt x="861344" y="711225"/>
                </a:lnTo>
                <a:cubicBezTo>
                  <a:pt x="861344" y="706902"/>
                  <a:pt x="861344" y="706902"/>
                  <a:pt x="909984" y="706902"/>
                </a:cubicBezTo>
                <a:lnTo>
                  <a:pt x="909984" y="708253"/>
                </a:lnTo>
                <a:lnTo>
                  <a:pt x="909984" y="717710"/>
                </a:lnTo>
                <a:lnTo>
                  <a:pt x="910744" y="717710"/>
                </a:lnTo>
                <a:lnTo>
                  <a:pt x="916065" y="717710"/>
                </a:lnTo>
                <a:lnTo>
                  <a:pt x="916065" y="719872"/>
                </a:lnTo>
                <a:lnTo>
                  <a:pt x="916065" y="735005"/>
                </a:lnTo>
                <a:cubicBezTo>
                  <a:pt x="916073" y="735001"/>
                  <a:pt x="916189" y="734923"/>
                  <a:pt x="918091" y="733654"/>
                </a:cubicBezTo>
                <a:lnTo>
                  <a:pt x="932278" y="724196"/>
                </a:lnTo>
                <a:cubicBezTo>
                  <a:pt x="932280" y="724177"/>
                  <a:pt x="932411" y="723302"/>
                  <a:pt x="938359" y="683122"/>
                </a:cubicBezTo>
                <a:cubicBezTo>
                  <a:pt x="938367" y="683120"/>
                  <a:pt x="938436" y="683094"/>
                  <a:pt x="939118" y="682852"/>
                </a:cubicBezTo>
                <a:lnTo>
                  <a:pt x="944438" y="680960"/>
                </a:lnTo>
                <a:cubicBezTo>
                  <a:pt x="944438" y="680944"/>
                  <a:pt x="944471" y="679883"/>
                  <a:pt x="946466" y="611783"/>
                </a:cubicBezTo>
                <a:cubicBezTo>
                  <a:pt x="946466" y="611801"/>
                  <a:pt x="946498" y="612892"/>
                  <a:pt x="948492" y="680960"/>
                </a:cubicBezTo>
                <a:cubicBezTo>
                  <a:pt x="948501" y="680963"/>
                  <a:pt x="948572" y="680988"/>
                  <a:pt x="949252" y="681230"/>
                </a:cubicBezTo>
                <a:lnTo>
                  <a:pt x="954572" y="683122"/>
                </a:lnTo>
                <a:lnTo>
                  <a:pt x="954572" y="596651"/>
                </a:lnTo>
                <a:cubicBezTo>
                  <a:pt x="958625" y="596651"/>
                  <a:pt x="958625" y="596651"/>
                  <a:pt x="958625" y="564224"/>
                </a:cubicBezTo>
                <a:lnTo>
                  <a:pt x="997133" y="564224"/>
                </a:lnTo>
                <a:lnTo>
                  <a:pt x="997133" y="596651"/>
                </a:lnTo>
                <a:lnTo>
                  <a:pt x="997893" y="596651"/>
                </a:lnTo>
                <a:lnTo>
                  <a:pt x="1003212" y="596651"/>
                </a:lnTo>
                <a:lnTo>
                  <a:pt x="1003212" y="514503"/>
                </a:lnTo>
                <a:lnTo>
                  <a:pt x="1004987" y="514503"/>
                </a:lnTo>
                <a:lnTo>
                  <a:pt x="1017399" y="514503"/>
                </a:lnTo>
                <a:lnTo>
                  <a:pt x="1017399" y="512612"/>
                </a:lnTo>
                <a:lnTo>
                  <a:pt x="1017399" y="499371"/>
                </a:lnTo>
                <a:lnTo>
                  <a:pt x="1039693" y="499371"/>
                </a:lnTo>
                <a:lnTo>
                  <a:pt x="1039693" y="498290"/>
                </a:lnTo>
                <a:lnTo>
                  <a:pt x="1039693" y="490724"/>
                </a:lnTo>
                <a:lnTo>
                  <a:pt x="1041467" y="490724"/>
                </a:lnTo>
                <a:lnTo>
                  <a:pt x="1053881" y="490724"/>
                </a:lnTo>
                <a:lnTo>
                  <a:pt x="1053881" y="491805"/>
                </a:lnTo>
                <a:lnTo>
                  <a:pt x="1053881" y="499371"/>
                </a:lnTo>
                <a:lnTo>
                  <a:pt x="1054641" y="499371"/>
                </a:lnTo>
                <a:lnTo>
                  <a:pt x="1059960" y="499371"/>
                </a:lnTo>
                <a:lnTo>
                  <a:pt x="1070093" y="495047"/>
                </a:lnTo>
                <a:lnTo>
                  <a:pt x="1074146" y="498290"/>
                </a:lnTo>
                <a:lnTo>
                  <a:pt x="1074146" y="490724"/>
                </a:lnTo>
                <a:lnTo>
                  <a:pt x="1076426" y="490724"/>
                </a:lnTo>
                <a:lnTo>
                  <a:pt x="1092387" y="490724"/>
                </a:lnTo>
                <a:lnTo>
                  <a:pt x="1092387" y="491805"/>
                </a:lnTo>
                <a:lnTo>
                  <a:pt x="1092387" y="499371"/>
                </a:lnTo>
                <a:lnTo>
                  <a:pt x="1122788" y="499371"/>
                </a:lnTo>
                <a:lnTo>
                  <a:pt x="1122788" y="500992"/>
                </a:lnTo>
                <a:lnTo>
                  <a:pt x="1122788" y="512342"/>
                </a:lnTo>
                <a:lnTo>
                  <a:pt x="1149135" y="512342"/>
                </a:lnTo>
                <a:lnTo>
                  <a:pt x="1149135" y="542606"/>
                </a:lnTo>
                <a:lnTo>
                  <a:pt x="1149895" y="542606"/>
                </a:lnTo>
                <a:lnTo>
                  <a:pt x="1155214" y="542606"/>
                </a:lnTo>
                <a:lnTo>
                  <a:pt x="1155214" y="543687"/>
                </a:lnTo>
                <a:lnTo>
                  <a:pt x="1155214" y="551254"/>
                </a:lnTo>
                <a:cubicBezTo>
                  <a:pt x="1159269" y="551254"/>
                  <a:pt x="1159269" y="551254"/>
                  <a:pt x="1159269" y="581518"/>
                </a:cubicBezTo>
                <a:lnTo>
                  <a:pt x="1160029" y="581518"/>
                </a:lnTo>
                <a:lnTo>
                  <a:pt x="1165349" y="581518"/>
                </a:lnTo>
                <a:lnTo>
                  <a:pt x="1165349" y="582329"/>
                </a:lnTo>
                <a:lnTo>
                  <a:pt x="1165349" y="588004"/>
                </a:lnTo>
                <a:lnTo>
                  <a:pt x="1166362" y="588004"/>
                </a:lnTo>
                <a:lnTo>
                  <a:pt x="1173454" y="588004"/>
                </a:lnTo>
                <a:lnTo>
                  <a:pt x="1173454" y="618269"/>
                </a:lnTo>
                <a:lnTo>
                  <a:pt x="1175481" y="618269"/>
                </a:lnTo>
                <a:lnTo>
                  <a:pt x="1189668" y="618269"/>
                </a:lnTo>
                <a:lnTo>
                  <a:pt x="1189668" y="642048"/>
                </a:lnTo>
                <a:cubicBezTo>
                  <a:pt x="1191695" y="642048"/>
                  <a:pt x="1191695" y="642048"/>
                  <a:pt x="1191695" y="643669"/>
                </a:cubicBezTo>
                <a:lnTo>
                  <a:pt x="1191695" y="655019"/>
                </a:lnTo>
                <a:lnTo>
                  <a:pt x="1192455" y="655019"/>
                </a:lnTo>
                <a:lnTo>
                  <a:pt x="1197775" y="655019"/>
                </a:lnTo>
                <a:lnTo>
                  <a:pt x="1197775" y="678798"/>
                </a:lnTo>
                <a:lnTo>
                  <a:pt x="1199042" y="678798"/>
                </a:lnTo>
                <a:lnTo>
                  <a:pt x="1207908" y="678798"/>
                </a:lnTo>
                <a:cubicBezTo>
                  <a:pt x="1209936" y="680960"/>
                  <a:pt x="1209936" y="680960"/>
                  <a:pt x="1209936" y="682852"/>
                </a:cubicBezTo>
                <a:lnTo>
                  <a:pt x="1209936" y="696093"/>
                </a:lnTo>
                <a:cubicBezTo>
                  <a:pt x="1209940" y="696086"/>
                  <a:pt x="1210027" y="695979"/>
                  <a:pt x="1211455" y="694201"/>
                </a:cubicBezTo>
                <a:lnTo>
                  <a:pt x="1222096" y="680960"/>
                </a:lnTo>
                <a:lnTo>
                  <a:pt x="1250470" y="680960"/>
                </a:lnTo>
                <a:lnTo>
                  <a:pt x="1250470" y="767431"/>
                </a:lnTo>
                <a:lnTo>
                  <a:pt x="1251230" y="767431"/>
                </a:lnTo>
                <a:lnTo>
                  <a:pt x="1256550" y="767431"/>
                </a:lnTo>
                <a:cubicBezTo>
                  <a:pt x="1256554" y="767423"/>
                  <a:pt x="1256613" y="767323"/>
                  <a:pt x="1257309" y="766080"/>
                </a:cubicBezTo>
                <a:lnTo>
                  <a:pt x="1262629" y="756622"/>
                </a:lnTo>
                <a:lnTo>
                  <a:pt x="1262629" y="758514"/>
                </a:lnTo>
                <a:lnTo>
                  <a:pt x="1262629" y="771755"/>
                </a:lnTo>
                <a:cubicBezTo>
                  <a:pt x="1266682" y="771755"/>
                  <a:pt x="1266682" y="771755"/>
                  <a:pt x="1266682" y="726358"/>
                </a:cubicBezTo>
                <a:lnTo>
                  <a:pt x="1267443" y="726358"/>
                </a:lnTo>
                <a:lnTo>
                  <a:pt x="1272763" y="726358"/>
                </a:lnTo>
                <a:lnTo>
                  <a:pt x="1272763" y="661504"/>
                </a:lnTo>
                <a:lnTo>
                  <a:pt x="1273776" y="661504"/>
                </a:lnTo>
                <a:lnTo>
                  <a:pt x="1280869" y="661504"/>
                </a:lnTo>
                <a:cubicBezTo>
                  <a:pt x="1280875" y="661483"/>
                  <a:pt x="1281140" y="660543"/>
                  <a:pt x="1293029" y="618269"/>
                </a:cubicBezTo>
                <a:lnTo>
                  <a:pt x="1294296" y="618269"/>
                </a:lnTo>
                <a:lnTo>
                  <a:pt x="1303163" y="618269"/>
                </a:lnTo>
                <a:cubicBezTo>
                  <a:pt x="1303169" y="618292"/>
                  <a:pt x="1303395" y="619258"/>
                  <a:pt x="1313297" y="661504"/>
                </a:cubicBezTo>
                <a:lnTo>
                  <a:pt x="1314309" y="661504"/>
                </a:lnTo>
                <a:lnTo>
                  <a:pt x="1321404" y="661504"/>
                </a:lnTo>
                <a:lnTo>
                  <a:pt x="1321404" y="700416"/>
                </a:lnTo>
                <a:lnTo>
                  <a:pt x="1323176" y="700416"/>
                </a:lnTo>
                <a:lnTo>
                  <a:pt x="1335590" y="700416"/>
                </a:lnTo>
                <a:lnTo>
                  <a:pt x="1335590" y="702578"/>
                </a:lnTo>
                <a:lnTo>
                  <a:pt x="1335590" y="717710"/>
                </a:lnTo>
                <a:cubicBezTo>
                  <a:pt x="1339643" y="717710"/>
                  <a:pt x="1339643" y="717710"/>
                  <a:pt x="1339643" y="715549"/>
                </a:cubicBezTo>
                <a:lnTo>
                  <a:pt x="1339643" y="700416"/>
                </a:lnTo>
                <a:lnTo>
                  <a:pt x="1341164" y="700416"/>
                </a:lnTo>
                <a:lnTo>
                  <a:pt x="1351803" y="700416"/>
                </a:lnTo>
                <a:lnTo>
                  <a:pt x="1351803" y="702037"/>
                </a:lnTo>
                <a:lnTo>
                  <a:pt x="1351803" y="713387"/>
                </a:lnTo>
                <a:lnTo>
                  <a:pt x="1382204" y="713387"/>
                </a:lnTo>
                <a:lnTo>
                  <a:pt x="1382204" y="676637"/>
                </a:lnTo>
                <a:lnTo>
                  <a:pt x="1383471" y="676637"/>
                </a:lnTo>
                <a:lnTo>
                  <a:pt x="1392338" y="676637"/>
                </a:lnTo>
                <a:lnTo>
                  <a:pt x="1392338" y="698254"/>
                </a:lnTo>
                <a:cubicBezTo>
                  <a:pt x="1394364" y="698254"/>
                  <a:pt x="1394364" y="698254"/>
                  <a:pt x="1394364" y="665828"/>
                </a:cubicBezTo>
                <a:lnTo>
                  <a:pt x="1416657" y="665828"/>
                </a:lnTo>
                <a:lnTo>
                  <a:pt x="1416657" y="664206"/>
                </a:lnTo>
                <a:lnTo>
                  <a:pt x="1416657" y="652857"/>
                </a:lnTo>
                <a:lnTo>
                  <a:pt x="1417418" y="652857"/>
                </a:lnTo>
                <a:lnTo>
                  <a:pt x="1422738" y="652857"/>
                </a:lnTo>
                <a:lnTo>
                  <a:pt x="1422738" y="650966"/>
                </a:lnTo>
                <a:lnTo>
                  <a:pt x="1422738" y="637725"/>
                </a:lnTo>
                <a:lnTo>
                  <a:pt x="1426791" y="644210"/>
                </a:lnTo>
                <a:lnTo>
                  <a:pt x="1429071" y="644210"/>
                </a:lnTo>
                <a:lnTo>
                  <a:pt x="1445032" y="644210"/>
                </a:lnTo>
                <a:lnTo>
                  <a:pt x="1445032" y="643399"/>
                </a:lnTo>
                <a:lnTo>
                  <a:pt x="1445032" y="637725"/>
                </a:lnTo>
                <a:lnTo>
                  <a:pt x="1445792" y="637725"/>
                </a:lnTo>
                <a:lnTo>
                  <a:pt x="1451112" y="637725"/>
                </a:lnTo>
                <a:lnTo>
                  <a:pt x="1451112" y="639076"/>
                </a:lnTo>
                <a:lnTo>
                  <a:pt x="1451112" y="648534"/>
                </a:lnTo>
                <a:lnTo>
                  <a:pt x="1489618" y="648534"/>
                </a:lnTo>
                <a:lnTo>
                  <a:pt x="1489618" y="786887"/>
                </a:lnTo>
                <a:lnTo>
                  <a:pt x="1491139" y="786887"/>
                </a:lnTo>
                <a:lnTo>
                  <a:pt x="1501779" y="786887"/>
                </a:lnTo>
                <a:lnTo>
                  <a:pt x="1501779" y="773917"/>
                </a:lnTo>
                <a:lnTo>
                  <a:pt x="1505832" y="773917"/>
                </a:lnTo>
                <a:lnTo>
                  <a:pt x="1505832" y="786887"/>
                </a:lnTo>
                <a:lnTo>
                  <a:pt x="1536232" y="786887"/>
                </a:lnTo>
                <a:lnTo>
                  <a:pt x="1536232" y="756622"/>
                </a:lnTo>
                <a:lnTo>
                  <a:pt x="1548392" y="756622"/>
                </a:lnTo>
                <a:lnTo>
                  <a:pt x="1560553" y="754461"/>
                </a:lnTo>
                <a:cubicBezTo>
                  <a:pt x="1562579" y="754461"/>
                  <a:pt x="1562579" y="756622"/>
                  <a:pt x="1564606" y="756622"/>
                </a:cubicBezTo>
                <a:lnTo>
                  <a:pt x="1574740" y="756622"/>
                </a:lnTo>
                <a:lnTo>
                  <a:pt x="1574740" y="786887"/>
                </a:lnTo>
                <a:lnTo>
                  <a:pt x="1582846" y="786887"/>
                </a:lnTo>
                <a:lnTo>
                  <a:pt x="1582846" y="804182"/>
                </a:lnTo>
                <a:lnTo>
                  <a:pt x="1592182" y="805087"/>
                </a:lnTo>
                <a:lnTo>
                  <a:pt x="1605140" y="805087"/>
                </a:lnTo>
                <a:lnTo>
                  <a:pt x="1605140" y="789049"/>
                </a:lnTo>
                <a:lnTo>
                  <a:pt x="1673097" y="789049"/>
                </a:lnTo>
                <a:lnTo>
                  <a:pt x="1673097" y="703796"/>
                </a:lnTo>
                <a:lnTo>
                  <a:pt x="1745104" y="703796"/>
                </a:lnTo>
                <a:lnTo>
                  <a:pt x="1745104" y="782564"/>
                </a:lnTo>
                <a:lnTo>
                  <a:pt x="1747008" y="782564"/>
                </a:lnTo>
                <a:cubicBezTo>
                  <a:pt x="1747422" y="790072"/>
                  <a:pt x="1747837" y="797579"/>
                  <a:pt x="1748251" y="805087"/>
                </a:cubicBezTo>
                <a:lnTo>
                  <a:pt x="1757926" y="805087"/>
                </a:lnTo>
                <a:cubicBezTo>
                  <a:pt x="1758462" y="797873"/>
                  <a:pt x="1759168" y="790219"/>
                  <a:pt x="1759168" y="782564"/>
                </a:cubicBezTo>
                <a:lnTo>
                  <a:pt x="1765248" y="782564"/>
                </a:lnTo>
                <a:lnTo>
                  <a:pt x="1766490" y="805087"/>
                </a:lnTo>
                <a:lnTo>
                  <a:pt x="1817112" y="805087"/>
                </a:lnTo>
                <a:lnTo>
                  <a:pt x="1817112" y="642059"/>
                </a:lnTo>
                <a:lnTo>
                  <a:pt x="2014440" y="642059"/>
                </a:lnTo>
                <a:lnTo>
                  <a:pt x="2014440" y="805087"/>
                </a:lnTo>
                <a:lnTo>
                  <a:pt x="2033136" y="805087"/>
                </a:lnTo>
                <a:lnTo>
                  <a:pt x="2033136" y="722394"/>
                </a:lnTo>
                <a:lnTo>
                  <a:pt x="2128257" y="722394"/>
                </a:lnTo>
                <a:cubicBezTo>
                  <a:pt x="2132331" y="616373"/>
                  <a:pt x="2135709" y="510899"/>
                  <a:pt x="2140186" y="404253"/>
                </a:cubicBezTo>
                <a:cubicBezTo>
                  <a:pt x="2130054" y="404253"/>
                  <a:pt x="2105733" y="391282"/>
                  <a:pt x="2128027" y="382635"/>
                </a:cubicBezTo>
                <a:cubicBezTo>
                  <a:pt x="2125999" y="380473"/>
                  <a:pt x="2123974" y="378311"/>
                  <a:pt x="2121946" y="378311"/>
                </a:cubicBezTo>
                <a:cubicBezTo>
                  <a:pt x="2121946" y="365341"/>
                  <a:pt x="2119919" y="363179"/>
                  <a:pt x="2130054" y="354532"/>
                </a:cubicBezTo>
                <a:lnTo>
                  <a:pt x="2130054" y="337238"/>
                </a:lnTo>
                <a:lnTo>
                  <a:pt x="2144240" y="337238"/>
                </a:lnTo>
                <a:lnTo>
                  <a:pt x="2144240" y="315620"/>
                </a:lnTo>
                <a:cubicBezTo>
                  <a:pt x="2144240" y="313458"/>
                  <a:pt x="2146267" y="313458"/>
                  <a:pt x="2146267" y="311296"/>
                </a:cubicBezTo>
                <a:lnTo>
                  <a:pt x="2146267" y="233472"/>
                </a:lnTo>
                <a:cubicBezTo>
                  <a:pt x="2146267" y="231310"/>
                  <a:pt x="2144240" y="229149"/>
                  <a:pt x="2144240" y="226987"/>
                </a:cubicBezTo>
                <a:lnTo>
                  <a:pt x="2150321" y="220501"/>
                </a:lnTo>
                <a:lnTo>
                  <a:pt x="2150321" y="162133"/>
                </a:lnTo>
                <a:cubicBezTo>
                  <a:pt x="2150321" y="159972"/>
                  <a:pt x="2150321" y="159972"/>
                  <a:pt x="2152347" y="157810"/>
                </a:cubicBezTo>
                <a:lnTo>
                  <a:pt x="2152347" y="101604"/>
                </a:lnTo>
                <a:cubicBezTo>
                  <a:pt x="2154373" y="92957"/>
                  <a:pt x="2154373" y="88633"/>
                  <a:pt x="2154373" y="82148"/>
                </a:cubicBezTo>
                <a:cubicBezTo>
                  <a:pt x="2158427" y="88633"/>
                  <a:pt x="2158427" y="92957"/>
                  <a:pt x="2158427" y="99442"/>
                </a:cubicBezTo>
                <a:cubicBezTo>
                  <a:pt x="2160454" y="121060"/>
                  <a:pt x="2160454" y="140516"/>
                  <a:pt x="2160454" y="157810"/>
                </a:cubicBezTo>
                <a:cubicBezTo>
                  <a:pt x="2162481" y="181589"/>
                  <a:pt x="2162481" y="201045"/>
                  <a:pt x="2162481" y="220501"/>
                </a:cubicBezTo>
                <a:lnTo>
                  <a:pt x="2168560" y="226987"/>
                </a:lnTo>
                <a:cubicBezTo>
                  <a:pt x="2168560" y="229149"/>
                  <a:pt x="2166533" y="231310"/>
                  <a:pt x="2166533" y="233472"/>
                </a:cubicBezTo>
                <a:lnTo>
                  <a:pt x="2166533" y="311296"/>
                </a:lnTo>
                <a:cubicBezTo>
                  <a:pt x="2166533" y="313458"/>
                  <a:pt x="2168560" y="313458"/>
                  <a:pt x="2168560" y="315620"/>
                </a:cubicBezTo>
                <a:lnTo>
                  <a:pt x="2168560" y="337238"/>
                </a:lnTo>
                <a:lnTo>
                  <a:pt x="2182747" y="337238"/>
                </a:lnTo>
                <a:lnTo>
                  <a:pt x="2182747" y="354532"/>
                </a:lnTo>
                <a:cubicBezTo>
                  <a:pt x="2190855" y="363179"/>
                  <a:pt x="2190855" y="363179"/>
                  <a:pt x="2190855" y="378311"/>
                </a:cubicBezTo>
                <a:cubicBezTo>
                  <a:pt x="2188828" y="378311"/>
                  <a:pt x="2186801" y="380473"/>
                  <a:pt x="2184775" y="382635"/>
                </a:cubicBezTo>
                <a:cubicBezTo>
                  <a:pt x="2205040" y="393444"/>
                  <a:pt x="2180720" y="402091"/>
                  <a:pt x="2172613" y="404253"/>
                </a:cubicBezTo>
                <a:cubicBezTo>
                  <a:pt x="2174641" y="488562"/>
                  <a:pt x="2178693" y="572871"/>
                  <a:pt x="2180720" y="657181"/>
                </a:cubicBezTo>
                <a:lnTo>
                  <a:pt x="2245574" y="657181"/>
                </a:lnTo>
                <a:lnTo>
                  <a:pt x="2245574" y="732843"/>
                </a:lnTo>
                <a:lnTo>
                  <a:pt x="2253682" y="732843"/>
                </a:lnTo>
                <a:cubicBezTo>
                  <a:pt x="2253682" y="730681"/>
                  <a:pt x="2255708" y="728519"/>
                  <a:pt x="2255708" y="726358"/>
                </a:cubicBezTo>
                <a:lnTo>
                  <a:pt x="2261789" y="726358"/>
                </a:lnTo>
                <a:cubicBezTo>
                  <a:pt x="2261789" y="728519"/>
                  <a:pt x="2261789" y="730681"/>
                  <a:pt x="2263816" y="735005"/>
                </a:cubicBezTo>
                <a:lnTo>
                  <a:pt x="2275976" y="735005"/>
                </a:lnTo>
                <a:lnTo>
                  <a:pt x="2275976" y="728519"/>
                </a:lnTo>
                <a:lnTo>
                  <a:pt x="2298269" y="728519"/>
                </a:lnTo>
                <a:lnTo>
                  <a:pt x="2298269" y="735005"/>
                </a:lnTo>
                <a:lnTo>
                  <a:pt x="2318535" y="735005"/>
                </a:lnTo>
                <a:lnTo>
                  <a:pt x="2318535" y="780402"/>
                </a:lnTo>
                <a:lnTo>
                  <a:pt x="2332723" y="780402"/>
                </a:lnTo>
                <a:lnTo>
                  <a:pt x="2332723" y="767431"/>
                </a:lnTo>
                <a:lnTo>
                  <a:pt x="2348937" y="767431"/>
                </a:lnTo>
                <a:lnTo>
                  <a:pt x="2348937" y="588004"/>
                </a:lnTo>
                <a:lnTo>
                  <a:pt x="2355017" y="581518"/>
                </a:lnTo>
                <a:lnTo>
                  <a:pt x="2427978" y="581518"/>
                </a:lnTo>
                <a:lnTo>
                  <a:pt x="2427978" y="590166"/>
                </a:lnTo>
                <a:lnTo>
                  <a:pt x="2438110" y="590166"/>
                </a:lnTo>
                <a:lnTo>
                  <a:pt x="2438110" y="704740"/>
                </a:lnTo>
                <a:lnTo>
                  <a:pt x="2460405" y="704740"/>
                </a:lnTo>
                <a:lnTo>
                  <a:pt x="2460405" y="637725"/>
                </a:lnTo>
                <a:lnTo>
                  <a:pt x="2486752" y="637725"/>
                </a:lnTo>
                <a:cubicBezTo>
                  <a:pt x="2488777" y="637725"/>
                  <a:pt x="2488777" y="635563"/>
                  <a:pt x="2490804" y="633401"/>
                </a:cubicBezTo>
                <a:lnTo>
                  <a:pt x="2498911" y="633401"/>
                </a:lnTo>
                <a:cubicBezTo>
                  <a:pt x="2500937" y="635563"/>
                  <a:pt x="2500937" y="637725"/>
                  <a:pt x="2502965" y="637725"/>
                </a:cubicBezTo>
                <a:lnTo>
                  <a:pt x="2525259" y="637725"/>
                </a:lnTo>
                <a:lnTo>
                  <a:pt x="2525259" y="520989"/>
                </a:lnTo>
                <a:cubicBezTo>
                  <a:pt x="2525272" y="520986"/>
                  <a:pt x="2526140" y="520822"/>
                  <a:pt x="2582006" y="510180"/>
                </a:cubicBezTo>
                <a:lnTo>
                  <a:pt x="2582006" y="511261"/>
                </a:lnTo>
                <a:lnTo>
                  <a:pt x="2582006" y="518827"/>
                </a:lnTo>
                <a:lnTo>
                  <a:pt x="2608353" y="518827"/>
                </a:lnTo>
                <a:lnTo>
                  <a:pt x="2608353" y="773917"/>
                </a:lnTo>
                <a:lnTo>
                  <a:pt x="2630646" y="773917"/>
                </a:lnTo>
                <a:lnTo>
                  <a:pt x="2630646" y="769593"/>
                </a:lnTo>
                <a:lnTo>
                  <a:pt x="2642806" y="769593"/>
                </a:lnTo>
                <a:lnTo>
                  <a:pt x="2642806" y="773917"/>
                </a:lnTo>
                <a:lnTo>
                  <a:pt x="2667127" y="773917"/>
                </a:lnTo>
                <a:lnTo>
                  <a:pt x="2667127" y="760946"/>
                </a:lnTo>
                <a:lnTo>
                  <a:pt x="2695500" y="760946"/>
                </a:lnTo>
                <a:cubicBezTo>
                  <a:pt x="2699554" y="756622"/>
                  <a:pt x="2703607" y="756622"/>
                  <a:pt x="2707661" y="756622"/>
                </a:cubicBezTo>
                <a:cubicBezTo>
                  <a:pt x="2713740" y="760946"/>
                  <a:pt x="2721848" y="760946"/>
                  <a:pt x="2727927" y="760946"/>
                </a:cubicBezTo>
                <a:lnTo>
                  <a:pt x="2727927" y="743652"/>
                </a:lnTo>
                <a:lnTo>
                  <a:pt x="2736035" y="743652"/>
                </a:lnTo>
                <a:lnTo>
                  <a:pt x="2736035" y="730681"/>
                </a:lnTo>
                <a:lnTo>
                  <a:pt x="2792781" y="730681"/>
                </a:lnTo>
                <a:lnTo>
                  <a:pt x="2792781" y="700416"/>
                </a:lnTo>
                <a:lnTo>
                  <a:pt x="2811022" y="700416"/>
                </a:lnTo>
                <a:lnTo>
                  <a:pt x="2811022" y="693931"/>
                </a:lnTo>
                <a:lnTo>
                  <a:pt x="2823181" y="693931"/>
                </a:lnTo>
                <a:lnTo>
                  <a:pt x="2823181" y="700416"/>
                </a:lnTo>
                <a:lnTo>
                  <a:pt x="2839395" y="700416"/>
                </a:lnTo>
                <a:lnTo>
                  <a:pt x="2839395" y="750137"/>
                </a:lnTo>
                <a:lnTo>
                  <a:pt x="2871823" y="750137"/>
                </a:lnTo>
                <a:lnTo>
                  <a:pt x="2871823" y="724196"/>
                </a:lnTo>
                <a:lnTo>
                  <a:pt x="2910330" y="724196"/>
                </a:lnTo>
                <a:lnTo>
                  <a:pt x="2910330" y="693931"/>
                </a:lnTo>
                <a:lnTo>
                  <a:pt x="2958971" y="693931"/>
                </a:lnTo>
                <a:lnTo>
                  <a:pt x="2958971" y="805087"/>
                </a:lnTo>
                <a:lnTo>
                  <a:pt x="2958971" y="818866"/>
                </a:lnTo>
                <a:lnTo>
                  <a:pt x="3025292" y="818866"/>
                </a:lnTo>
                <a:lnTo>
                  <a:pt x="3024845" y="724196"/>
                </a:lnTo>
                <a:lnTo>
                  <a:pt x="3045111" y="724196"/>
                </a:lnTo>
                <a:cubicBezTo>
                  <a:pt x="3045115" y="724190"/>
                  <a:pt x="3045153" y="724108"/>
                  <a:pt x="3045618" y="723115"/>
                </a:cubicBezTo>
                <a:lnTo>
                  <a:pt x="3049165" y="715549"/>
                </a:lnTo>
                <a:cubicBezTo>
                  <a:pt x="3049174" y="715550"/>
                  <a:pt x="3049287" y="715568"/>
                  <a:pt x="3050938" y="715819"/>
                </a:cubicBezTo>
                <a:lnTo>
                  <a:pt x="3063352" y="717710"/>
                </a:lnTo>
                <a:cubicBezTo>
                  <a:pt x="3063354" y="717720"/>
                  <a:pt x="3063392" y="717821"/>
                  <a:pt x="3063859" y="719062"/>
                </a:cubicBezTo>
                <a:lnTo>
                  <a:pt x="3067404" y="728519"/>
                </a:lnTo>
                <a:cubicBezTo>
                  <a:pt x="3067418" y="728520"/>
                  <a:pt x="3068014" y="728570"/>
                  <a:pt x="3093751" y="730681"/>
                </a:cubicBezTo>
                <a:lnTo>
                  <a:pt x="3093751" y="607460"/>
                </a:lnTo>
                <a:lnTo>
                  <a:pt x="3095778" y="607460"/>
                </a:lnTo>
                <a:lnTo>
                  <a:pt x="3109965" y="607460"/>
                </a:lnTo>
                <a:lnTo>
                  <a:pt x="3109965" y="471268"/>
                </a:lnTo>
                <a:lnTo>
                  <a:pt x="3111739" y="471268"/>
                </a:lnTo>
                <a:lnTo>
                  <a:pt x="3124152" y="471268"/>
                </a:lnTo>
                <a:lnTo>
                  <a:pt x="3245754" y="471268"/>
                </a:lnTo>
                <a:lnTo>
                  <a:pt x="3248034" y="471268"/>
                </a:lnTo>
                <a:lnTo>
                  <a:pt x="3263995" y="471268"/>
                </a:lnTo>
                <a:lnTo>
                  <a:pt x="3263995" y="611783"/>
                </a:lnTo>
                <a:cubicBezTo>
                  <a:pt x="3264004" y="611782"/>
                  <a:pt x="3264116" y="611761"/>
                  <a:pt x="3265514" y="611513"/>
                </a:cubicBezTo>
                <a:lnTo>
                  <a:pt x="3276155" y="609622"/>
                </a:lnTo>
                <a:cubicBezTo>
                  <a:pt x="3276155" y="609644"/>
                  <a:pt x="3276124" y="610978"/>
                  <a:pt x="3274128" y="698254"/>
                </a:cubicBezTo>
                <a:cubicBezTo>
                  <a:pt x="3274137" y="698256"/>
                  <a:pt x="3274248" y="698276"/>
                  <a:pt x="3275648" y="698525"/>
                </a:cubicBezTo>
                <a:lnTo>
                  <a:pt x="3286288" y="700416"/>
                </a:lnTo>
                <a:cubicBezTo>
                  <a:pt x="3286290" y="700423"/>
                  <a:pt x="3286310" y="700487"/>
                  <a:pt x="3286541" y="701227"/>
                </a:cubicBezTo>
                <a:lnTo>
                  <a:pt x="3288315" y="706902"/>
                </a:lnTo>
                <a:cubicBezTo>
                  <a:pt x="3288317" y="706893"/>
                  <a:pt x="3288362" y="706750"/>
                  <a:pt x="3289074" y="704470"/>
                </a:cubicBezTo>
                <a:lnTo>
                  <a:pt x="3294394" y="687446"/>
                </a:lnTo>
                <a:lnTo>
                  <a:pt x="3296167" y="687446"/>
                </a:lnTo>
                <a:lnTo>
                  <a:pt x="3308581" y="687446"/>
                </a:lnTo>
                <a:lnTo>
                  <a:pt x="3308581" y="719872"/>
                </a:lnTo>
                <a:cubicBezTo>
                  <a:pt x="3308588" y="719877"/>
                  <a:pt x="3308664" y="719917"/>
                  <a:pt x="3309594" y="720413"/>
                </a:cubicBezTo>
                <a:lnTo>
                  <a:pt x="3316689" y="724196"/>
                </a:lnTo>
                <a:lnTo>
                  <a:pt x="3316689" y="725547"/>
                </a:lnTo>
                <a:lnTo>
                  <a:pt x="3316689" y="735005"/>
                </a:lnTo>
                <a:lnTo>
                  <a:pt x="3361276" y="735005"/>
                </a:lnTo>
                <a:lnTo>
                  <a:pt x="3361276" y="736086"/>
                </a:lnTo>
                <a:lnTo>
                  <a:pt x="3361276" y="743652"/>
                </a:lnTo>
                <a:lnTo>
                  <a:pt x="3363302" y="743652"/>
                </a:lnTo>
                <a:lnTo>
                  <a:pt x="3377488" y="743652"/>
                </a:lnTo>
                <a:lnTo>
                  <a:pt x="3377488" y="713387"/>
                </a:lnTo>
                <a:lnTo>
                  <a:pt x="3422076" y="713387"/>
                </a:lnTo>
                <a:lnTo>
                  <a:pt x="3422076" y="712036"/>
                </a:lnTo>
                <a:lnTo>
                  <a:pt x="3422076" y="702578"/>
                </a:lnTo>
                <a:lnTo>
                  <a:pt x="3423089" y="702578"/>
                </a:lnTo>
                <a:lnTo>
                  <a:pt x="3430182" y="702578"/>
                </a:lnTo>
                <a:lnTo>
                  <a:pt x="3430182" y="700687"/>
                </a:lnTo>
                <a:lnTo>
                  <a:pt x="3430182" y="687446"/>
                </a:lnTo>
                <a:lnTo>
                  <a:pt x="3430943" y="687446"/>
                </a:lnTo>
                <a:lnTo>
                  <a:pt x="3436263" y="687446"/>
                </a:lnTo>
                <a:lnTo>
                  <a:pt x="3436263" y="686365"/>
                </a:lnTo>
                <a:lnTo>
                  <a:pt x="3436263" y="678798"/>
                </a:lnTo>
                <a:lnTo>
                  <a:pt x="3438290" y="678798"/>
                </a:lnTo>
                <a:lnTo>
                  <a:pt x="3452477" y="678798"/>
                </a:lnTo>
                <a:lnTo>
                  <a:pt x="3452477" y="679879"/>
                </a:lnTo>
                <a:lnTo>
                  <a:pt x="3452477" y="687446"/>
                </a:lnTo>
                <a:lnTo>
                  <a:pt x="3474769" y="687446"/>
                </a:lnTo>
                <a:lnTo>
                  <a:pt x="3474769" y="685554"/>
                </a:lnTo>
                <a:lnTo>
                  <a:pt x="3474769" y="672313"/>
                </a:lnTo>
                <a:lnTo>
                  <a:pt x="3476544" y="672313"/>
                </a:lnTo>
                <a:lnTo>
                  <a:pt x="3488956" y="672313"/>
                </a:lnTo>
                <a:lnTo>
                  <a:pt x="3488956" y="696093"/>
                </a:lnTo>
                <a:lnTo>
                  <a:pt x="3489970" y="696093"/>
                </a:lnTo>
                <a:lnTo>
                  <a:pt x="3497064" y="696093"/>
                </a:lnTo>
                <a:lnTo>
                  <a:pt x="3497064" y="695012"/>
                </a:lnTo>
                <a:lnTo>
                  <a:pt x="3497064" y="687446"/>
                </a:lnTo>
                <a:lnTo>
                  <a:pt x="3498837" y="687446"/>
                </a:lnTo>
                <a:lnTo>
                  <a:pt x="3511251" y="687446"/>
                </a:lnTo>
                <a:lnTo>
                  <a:pt x="3511251" y="713387"/>
                </a:lnTo>
                <a:lnTo>
                  <a:pt x="3513278" y="713387"/>
                </a:lnTo>
                <a:lnTo>
                  <a:pt x="3527463" y="713387"/>
                </a:lnTo>
                <a:lnTo>
                  <a:pt x="3527463" y="715008"/>
                </a:lnTo>
                <a:lnTo>
                  <a:pt x="3527463" y="726358"/>
                </a:lnTo>
                <a:lnTo>
                  <a:pt x="3528224" y="726358"/>
                </a:lnTo>
                <a:lnTo>
                  <a:pt x="3533544" y="726358"/>
                </a:lnTo>
                <a:lnTo>
                  <a:pt x="3533544" y="725547"/>
                </a:lnTo>
                <a:lnTo>
                  <a:pt x="3533544" y="719872"/>
                </a:lnTo>
                <a:lnTo>
                  <a:pt x="3563945" y="719872"/>
                </a:lnTo>
                <a:lnTo>
                  <a:pt x="3563945" y="743652"/>
                </a:lnTo>
                <a:lnTo>
                  <a:pt x="3564957" y="743652"/>
                </a:lnTo>
                <a:lnTo>
                  <a:pt x="3572052" y="743652"/>
                </a:lnTo>
                <a:lnTo>
                  <a:pt x="3572052" y="744733"/>
                </a:lnTo>
                <a:lnTo>
                  <a:pt x="3572052" y="752299"/>
                </a:lnTo>
                <a:lnTo>
                  <a:pt x="3572811" y="752299"/>
                </a:lnTo>
                <a:lnTo>
                  <a:pt x="3578132" y="752299"/>
                </a:lnTo>
                <a:lnTo>
                  <a:pt x="3578132" y="750137"/>
                </a:lnTo>
                <a:lnTo>
                  <a:pt x="3578132" y="735005"/>
                </a:lnTo>
                <a:lnTo>
                  <a:pt x="3579144" y="735005"/>
                </a:lnTo>
                <a:lnTo>
                  <a:pt x="3586239" y="735005"/>
                </a:lnTo>
                <a:lnTo>
                  <a:pt x="3586239" y="736086"/>
                </a:lnTo>
                <a:lnTo>
                  <a:pt x="3586239" y="743652"/>
                </a:lnTo>
                <a:lnTo>
                  <a:pt x="3591559" y="741659"/>
                </a:lnTo>
                <a:cubicBezTo>
                  <a:pt x="3592318" y="741287"/>
                  <a:pt x="3592318" y="741085"/>
                  <a:pt x="3592318" y="740679"/>
                </a:cubicBezTo>
                <a:lnTo>
                  <a:pt x="3592318" y="735005"/>
                </a:lnTo>
                <a:lnTo>
                  <a:pt x="3630825" y="735005"/>
                </a:lnTo>
                <a:lnTo>
                  <a:pt x="3630825" y="758784"/>
                </a:lnTo>
                <a:lnTo>
                  <a:pt x="3632852" y="758784"/>
                </a:lnTo>
                <a:lnTo>
                  <a:pt x="3647039" y="758784"/>
                </a:lnTo>
                <a:lnTo>
                  <a:pt x="3647039" y="759865"/>
                </a:lnTo>
                <a:lnTo>
                  <a:pt x="3647039" y="767431"/>
                </a:lnTo>
                <a:lnTo>
                  <a:pt x="3648813" y="767431"/>
                </a:lnTo>
                <a:lnTo>
                  <a:pt x="3661226" y="767431"/>
                </a:lnTo>
                <a:lnTo>
                  <a:pt x="3661226" y="743652"/>
                </a:lnTo>
                <a:lnTo>
                  <a:pt x="3662239" y="743652"/>
                </a:lnTo>
                <a:lnTo>
                  <a:pt x="3669332" y="743652"/>
                </a:lnTo>
                <a:lnTo>
                  <a:pt x="3669332" y="711225"/>
                </a:lnTo>
                <a:lnTo>
                  <a:pt x="3670345" y="711225"/>
                </a:lnTo>
                <a:lnTo>
                  <a:pt x="3677440" y="711225"/>
                </a:lnTo>
                <a:lnTo>
                  <a:pt x="3677440" y="709334"/>
                </a:lnTo>
                <a:lnTo>
                  <a:pt x="3677440" y="696093"/>
                </a:lnTo>
                <a:cubicBezTo>
                  <a:pt x="3675413" y="696093"/>
                  <a:pt x="3675413" y="696093"/>
                  <a:pt x="3676172" y="694471"/>
                </a:cubicBezTo>
                <a:lnTo>
                  <a:pt x="3681492" y="683122"/>
                </a:lnTo>
                <a:cubicBezTo>
                  <a:pt x="3681497" y="683139"/>
                  <a:pt x="3681693" y="683813"/>
                  <a:pt x="3689600" y="711225"/>
                </a:cubicBezTo>
                <a:lnTo>
                  <a:pt x="3690359" y="711225"/>
                </a:lnTo>
                <a:lnTo>
                  <a:pt x="3695680" y="711225"/>
                </a:lnTo>
                <a:lnTo>
                  <a:pt x="3695680" y="605298"/>
                </a:lnTo>
                <a:lnTo>
                  <a:pt x="3697199" y="605298"/>
                </a:lnTo>
                <a:lnTo>
                  <a:pt x="3707840" y="605298"/>
                </a:lnTo>
                <a:lnTo>
                  <a:pt x="3707840" y="557739"/>
                </a:lnTo>
                <a:lnTo>
                  <a:pt x="3734187" y="557739"/>
                </a:lnTo>
                <a:lnTo>
                  <a:pt x="3734187" y="536121"/>
                </a:lnTo>
                <a:lnTo>
                  <a:pt x="3768640" y="536121"/>
                </a:lnTo>
                <a:lnTo>
                  <a:pt x="3768640" y="538553"/>
                </a:lnTo>
                <a:lnTo>
                  <a:pt x="3768640" y="555577"/>
                </a:lnTo>
                <a:lnTo>
                  <a:pt x="3770921" y="555577"/>
                </a:lnTo>
                <a:lnTo>
                  <a:pt x="3786881" y="555577"/>
                </a:lnTo>
                <a:lnTo>
                  <a:pt x="3786881" y="603136"/>
                </a:lnTo>
                <a:lnTo>
                  <a:pt x="3787894" y="603136"/>
                </a:lnTo>
                <a:lnTo>
                  <a:pt x="3794988" y="603136"/>
                </a:lnTo>
                <a:lnTo>
                  <a:pt x="3809175" y="607460"/>
                </a:lnTo>
                <a:lnTo>
                  <a:pt x="3809175" y="646372"/>
                </a:lnTo>
                <a:lnTo>
                  <a:pt x="3810187" y="646372"/>
                </a:lnTo>
                <a:lnTo>
                  <a:pt x="3817281" y="646372"/>
                </a:lnTo>
                <a:lnTo>
                  <a:pt x="3817281" y="647993"/>
                </a:lnTo>
                <a:lnTo>
                  <a:pt x="3817281" y="659342"/>
                </a:lnTo>
                <a:lnTo>
                  <a:pt x="3819307" y="659342"/>
                </a:lnTo>
                <a:lnTo>
                  <a:pt x="3833494" y="659342"/>
                </a:lnTo>
                <a:lnTo>
                  <a:pt x="3839574" y="665828"/>
                </a:lnTo>
                <a:lnTo>
                  <a:pt x="3839574" y="687446"/>
                </a:lnTo>
                <a:lnTo>
                  <a:pt x="3841855" y="687446"/>
                </a:lnTo>
                <a:lnTo>
                  <a:pt x="3857815" y="687446"/>
                </a:lnTo>
                <a:lnTo>
                  <a:pt x="3857815" y="688526"/>
                </a:lnTo>
                <a:lnTo>
                  <a:pt x="3857815" y="696093"/>
                </a:lnTo>
                <a:lnTo>
                  <a:pt x="3859081" y="696093"/>
                </a:lnTo>
                <a:lnTo>
                  <a:pt x="3867948" y="696093"/>
                </a:lnTo>
                <a:lnTo>
                  <a:pt x="3867948" y="698254"/>
                </a:lnTo>
                <a:lnTo>
                  <a:pt x="3867948" y="713387"/>
                </a:lnTo>
                <a:cubicBezTo>
                  <a:pt x="3872002" y="713387"/>
                  <a:pt x="3872002" y="713387"/>
                  <a:pt x="3872002" y="711495"/>
                </a:cubicBezTo>
                <a:lnTo>
                  <a:pt x="3872002" y="698254"/>
                </a:lnTo>
                <a:lnTo>
                  <a:pt x="3873015" y="698254"/>
                </a:lnTo>
                <a:lnTo>
                  <a:pt x="3880108" y="698254"/>
                </a:lnTo>
                <a:lnTo>
                  <a:pt x="3880108" y="699876"/>
                </a:lnTo>
                <a:lnTo>
                  <a:pt x="3880108" y="711225"/>
                </a:lnTo>
                <a:lnTo>
                  <a:pt x="3880869" y="711225"/>
                </a:lnTo>
                <a:lnTo>
                  <a:pt x="3886189" y="711225"/>
                </a:lnTo>
                <a:cubicBezTo>
                  <a:pt x="3886189" y="706902"/>
                  <a:pt x="3886189" y="706902"/>
                  <a:pt x="3934828" y="706902"/>
                </a:cubicBezTo>
                <a:lnTo>
                  <a:pt x="3934828" y="708253"/>
                </a:lnTo>
                <a:lnTo>
                  <a:pt x="3934828" y="717710"/>
                </a:lnTo>
                <a:lnTo>
                  <a:pt x="3935589" y="717710"/>
                </a:lnTo>
                <a:lnTo>
                  <a:pt x="3940909" y="717710"/>
                </a:lnTo>
                <a:lnTo>
                  <a:pt x="3940909" y="719872"/>
                </a:lnTo>
                <a:lnTo>
                  <a:pt x="3940909" y="735005"/>
                </a:lnTo>
                <a:cubicBezTo>
                  <a:pt x="3940918" y="735001"/>
                  <a:pt x="3941033" y="734923"/>
                  <a:pt x="3942936" y="733654"/>
                </a:cubicBezTo>
                <a:lnTo>
                  <a:pt x="3957123" y="724196"/>
                </a:lnTo>
                <a:cubicBezTo>
                  <a:pt x="3957125" y="724177"/>
                  <a:pt x="3957256" y="723302"/>
                  <a:pt x="3963202" y="683122"/>
                </a:cubicBezTo>
                <a:cubicBezTo>
                  <a:pt x="3963211" y="683120"/>
                  <a:pt x="3963280" y="683094"/>
                  <a:pt x="3963963" y="682852"/>
                </a:cubicBezTo>
                <a:lnTo>
                  <a:pt x="3969283" y="680960"/>
                </a:lnTo>
                <a:cubicBezTo>
                  <a:pt x="3969283" y="680944"/>
                  <a:pt x="3969316" y="679883"/>
                  <a:pt x="3971310" y="611783"/>
                </a:cubicBezTo>
                <a:cubicBezTo>
                  <a:pt x="3971310" y="611801"/>
                  <a:pt x="3971343" y="612892"/>
                  <a:pt x="3973337" y="680960"/>
                </a:cubicBezTo>
                <a:cubicBezTo>
                  <a:pt x="3973345" y="680963"/>
                  <a:pt x="3973417" y="680988"/>
                  <a:pt x="3974096" y="681230"/>
                </a:cubicBezTo>
                <a:lnTo>
                  <a:pt x="3979416" y="683122"/>
                </a:lnTo>
                <a:lnTo>
                  <a:pt x="3979416" y="596651"/>
                </a:lnTo>
                <a:cubicBezTo>
                  <a:pt x="3983470" y="596651"/>
                  <a:pt x="3983470" y="596651"/>
                  <a:pt x="3983470" y="564224"/>
                </a:cubicBezTo>
                <a:lnTo>
                  <a:pt x="4021977" y="564224"/>
                </a:lnTo>
                <a:lnTo>
                  <a:pt x="4021977" y="596651"/>
                </a:lnTo>
                <a:lnTo>
                  <a:pt x="4022736" y="596651"/>
                </a:lnTo>
                <a:lnTo>
                  <a:pt x="4028057" y="596651"/>
                </a:lnTo>
                <a:lnTo>
                  <a:pt x="4028057" y="514503"/>
                </a:lnTo>
                <a:lnTo>
                  <a:pt x="4029830" y="514503"/>
                </a:lnTo>
                <a:lnTo>
                  <a:pt x="4042244" y="514503"/>
                </a:lnTo>
                <a:lnTo>
                  <a:pt x="4042244" y="512612"/>
                </a:lnTo>
                <a:lnTo>
                  <a:pt x="4042244" y="499371"/>
                </a:lnTo>
                <a:lnTo>
                  <a:pt x="4064537" y="499371"/>
                </a:lnTo>
                <a:lnTo>
                  <a:pt x="4064537" y="498290"/>
                </a:lnTo>
                <a:lnTo>
                  <a:pt x="4064537" y="490724"/>
                </a:lnTo>
                <a:lnTo>
                  <a:pt x="4066310" y="490724"/>
                </a:lnTo>
                <a:lnTo>
                  <a:pt x="4078724" y="490724"/>
                </a:lnTo>
                <a:lnTo>
                  <a:pt x="4078724" y="491805"/>
                </a:lnTo>
                <a:lnTo>
                  <a:pt x="4078724" y="499371"/>
                </a:lnTo>
                <a:lnTo>
                  <a:pt x="4079485" y="499371"/>
                </a:lnTo>
                <a:lnTo>
                  <a:pt x="4084805" y="499371"/>
                </a:lnTo>
                <a:lnTo>
                  <a:pt x="4094938" y="495047"/>
                </a:lnTo>
                <a:lnTo>
                  <a:pt x="4098990" y="498290"/>
                </a:lnTo>
                <a:lnTo>
                  <a:pt x="4098990" y="490724"/>
                </a:lnTo>
                <a:lnTo>
                  <a:pt x="4101271" y="490724"/>
                </a:lnTo>
                <a:lnTo>
                  <a:pt x="4117231" y="490724"/>
                </a:lnTo>
                <a:lnTo>
                  <a:pt x="4117231" y="491805"/>
                </a:lnTo>
                <a:lnTo>
                  <a:pt x="4117231" y="499371"/>
                </a:lnTo>
                <a:lnTo>
                  <a:pt x="4147632" y="499371"/>
                </a:lnTo>
                <a:lnTo>
                  <a:pt x="4147632" y="500992"/>
                </a:lnTo>
                <a:lnTo>
                  <a:pt x="4147632" y="512342"/>
                </a:lnTo>
                <a:lnTo>
                  <a:pt x="4173978" y="512342"/>
                </a:lnTo>
                <a:lnTo>
                  <a:pt x="4173978" y="542606"/>
                </a:lnTo>
                <a:lnTo>
                  <a:pt x="4174739" y="542606"/>
                </a:lnTo>
                <a:lnTo>
                  <a:pt x="4180058" y="542606"/>
                </a:lnTo>
                <a:lnTo>
                  <a:pt x="4180058" y="543687"/>
                </a:lnTo>
                <a:lnTo>
                  <a:pt x="4180058" y="551254"/>
                </a:lnTo>
                <a:cubicBezTo>
                  <a:pt x="4184113" y="551254"/>
                  <a:pt x="4184113" y="551254"/>
                  <a:pt x="4184113" y="581518"/>
                </a:cubicBezTo>
                <a:lnTo>
                  <a:pt x="4184872" y="581518"/>
                </a:lnTo>
                <a:lnTo>
                  <a:pt x="4190192" y="581518"/>
                </a:lnTo>
                <a:lnTo>
                  <a:pt x="4190192" y="582329"/>
                </a:lnTo>
                <a:lnTo>
                  <a:pt x="4190192" y="588004"/>
                </a:lnTo>
                <a:lnTo>
                  <a:pt x="4191206" y="588004"/>
                </a:lnTo>
                <a:lnTo>
                  <a:pt x="4198298" y="588004"/>
                </a:lnTo>
                <a:lnTo>
                  <a:pt x="4198298" y="618269"/>
                </a:lnTo>
                <a:lnTo>
                  <a:pt x="4200325" y="618269"/>
                </a:lnTo>
                <a:lnTo>
                  <a:pt x="4214512" y="618269"/>
                </a:lnTo>
                <a:lnTo>
                  <a:pt x="4214512" y="642048"/>
                </a:lnTo>
                <a:cubicBezTo>
                  <a:pt x="4216539" y="642048"/>
                  <a:pt x="4216539" y="642048"/>
                  <a:pt x="4216539" y="643669"/>
                </a:cubicBezTo>
                <a:lnTo>
                  <a:pt x="4216539" y="655019"/>
                </a:lnTo>
                <a:lnTo>
                  <a:pt x="4217299" y="655019"/>
                </a:lnTo>
                <a:lnTo>
                  <a:pt x="4222619" y="655019"/>
                </a:lnTo>
                <a:lnTo>
                  <a:pt x="4222619" y="678798"/>
                </a:lnTo>
                <a:lnTo>
                  <a:pt x="4223886" y="678798"/>
                </a:lnTo>
                <a:lnTo>
                  <a:pt x="4232752" y="678798"/>
                </a:lnTo>
                <a:cubicBezTo>
                  <a:pt x="4234779" y="680960"/>
                  <a:pt x="4234779" y="680960"/>
                  <a:pt x="4234779" y="682852"/>
                </a:cubicBezTo>
                <a:lnTo>
                  <a:pt x="4234779" y="696093"/>
                </a:lnTo>
                <a:cubicBezTo>
                  <a:pt x="4234784" y="696086"/>
                  <a:pt x="4234871" y="695979"/>
                  <a:pt x="4236299" y="694201"/>
                </a:cubicBezTo>
                <a:lnTo>
                  <a:pt x="4246939" y="680960"/>
                </a:lnTo>
                <a:lnTo>
                  <a:pt x="4275314" y="680960"/>
                </a:lnTo>
                <a:lnTo>
                  <a:pt x="4275314" y="767431"/>
                </a:lnTo>
                <a:lnTo>
                  <a:pt x="4276073" y="767431"/>
                </a:lnTo>
                <a:lnTo>
                  <a:pt x="4281393" y="767431"/>
                </a:lnTo>
                <a:cubicBezTo>
                  <a:pt x="4281397" y="767423"/>
                  <a:pt x="4281456" y="767323"/>
                  <a:pt x="4282153" y="766080"/>
                </a:cubicBezTo>
                <a:lnTo>
                  <a:pt x="4287473" y="756622"/>
                </a:lnTo>
                <a:lnTo>
                  <a:pt x="4287473" y="758514"/>
                </a:lnTo>
                <a:lnTo>
                  <a:pt x="4287473" y="771755"/>
                </a:lnTo>
                <a:cubicBezTo>
                  <a:pt x="4291526" y="771755"/>
                  <a:pt x="4291526" y="771755"/>
                  <a:pt x="4291526" y="726358"/>
                </a:cubicBezTo>
                <a:lnTo>
                  <a:pt x="4292286" y="726358"/>
                </a:lnTo>
                <a:lnTo>
                  <a:pt x="4297606" y="726358"/>
                </a:lnTo>
                <a:lnTo>
                  <a:pt x="4297606" y="661504"/>
                </a:lnTo>
                <a:lnTo>
                  <a:pt x="4298620" y="661504"/>
                </a:lnTo>
                <a:lnTo>
                  <a:pt x="4305713" y="661504"/>
                </a:lnTo>
                <a:cubicBezTo>
                  <a:pt x="4305719" y="661483"/>
                  <a:pt x="4305984" y="660543"/>
                  <a:pt x="4317873" y="618269"/>
                </a:cubicBezTo>
                <a:lnTo>
                  <a:pt x="4319140" y="618269"/>
                </a:lnTo>
                <a:lnTo>
                  <a:pt x="4328007" y="618269"/>
                </a:lnTo>
                <a:cubicBezTo>
                  <a:pt x="4328013" y="618292"/>
                  <a:pt x="4328239" y="619258"/>
                  <a:pt x="4338140" y="661504"/>
                </a:cubicBezTo>
                <a:lnTo>
                  <a:pt x="4339153" y="661504"/>
                </a:lnTo>
                <a:lnTo>
                  <a:pt x="4346247" y="661504"/>
                </a:lnTo>
                <a:lnTo>
                  <a:pt x="4346247" y="700416"/>
                </a:lnTo>
                <a:lnTo>
                  <a:pt x="4348020" y="700416"/>
                </a:lnTo>
                <a:lnTo>
                  <a:pt x="4360434" y="700416"/>
                </a:lnTo>
                <a:lnTo>
                  <a:pt x="4360434" y="702578"/>
                </a:lnTo>
                <a:lnTo>
                  <a:pt x="4360434" y="717710"/>
                </a:lnTo>
                <a:cubicBezTo>
                  <a:pt x="4364487" y="717710"/>
                  <a:pt x="4364487" y="717710"/>
                  <a:pt x="4364487" y="715549"/>
                </a:cubicBezTo>
                <a:lnTo>
                  <a:pt x="4364487" y="700416"/>
                </a:lnTo>
                <a:lnTo>
                  <a:pt x="4366007" y="700416"/>
                </a:lnTo>
                <a:lnTo>
                  <a:pt x="4376647" y="700416"/>
                </a:lnTo>
                <a:lnTo>
                  <a:pt x="4376647" y="702037"/>
                </a:lnTo>
                <a:lnTo>
                  <a:pt x="4376647" y="713387"/>
                </a:lnTo>
                <a:lnTo>
                  <a:pt x="4407048" y="713387"/>
                </a:lnTo>
                <a:lnTo>
                  <a:pt x="4407048" y="676637"/>
                </a:lnTo>
                <a:lnTo>
                  <a:pt x="4408314" y="676637"/>
                </a:lnTo>
                <a:lnTo>
                  <a:pt x="4417181" y="676637"/>
                </a:lnTo>
                <a:lnTo>
                  <a:pt x="4417181" y="698254"/>
                </a:lnTo>
                <a:cubicBezTo>
                  <a:pt x="4419208" y="698254"/>
                  <a:pt x="4419208" y="698254"/>
                  <a:pt x="4419208" y="665828"/>
                </a:cubicBezTo>
                <a:lnTo>
                  <a:pt x="4441501" y="665828"/>
                </a:lnTo>
                <a:lnTo>
                  <a:pt x="4441501" y="664206"/>
                </a:lnTo>
                <a:lnTo>
                  <a:pt x="4441501" y="652857"/>
                </a:lnTo>
                <a:lnTo>
                  <a:pt x="4442262" y="652857"/>
                </a:lnTo>
                <a:lnTo>
                  <a:pt x="4447582" y="652857"/>
                </a:lnTo>
                <a:lnTo>
                  <a:pt x="4447582" y="650966"/>
                </a:lnTo>
                <a:lnTo>
                  <a:pt x="4447582" y="637725"/>
                </a:lnTo>
                <a:lnTo>
                  <a:pt x="4451635" y="644210"/>
                </a:lnTo>
                <a:lnTo>
                  <a:pt x="4453915" y="644210"/>
                </a:lnTo>
                <a:lnTo>
                  <a:pt x="4469875" y="644210"/>
                </a:lnTo>
                <a:lnTo>
                  <a:pt x="4469875" y="643399"/>
                </a:lnTo>
                <a:lnTo>
                  <a:pt x="4469875" y="637725"/>
                </a:lnTo>
                <a:lnTo>
                  <a:pt x="4470636" y="637725"/>
                </a:lnTo>
                <a:lnTo>
                  <a:pt x="4475956" y="637725"/>
                </a:lnTo>
                <a:lnTo>
                  <a:pt x="4475956" y="639076"/>
                </a:lnTo>
                <a:lnTo>
                  <a:pt x="4475956" y="648534"/>
                </a:lnTo>
                <a:lnTo>
                  <a:pt x="4514462" y="648534"/>
                </a:lnTo>
                <a:lnTo>
                  <a:pt x="4514462" y="786887"/>
                </a:lnTo>
                <a:lnTo>
                  <a:pt x="4515982" y="786887"/>
                </a:lnTo>
                <a:lnTo>
                  <a:pt x="4526622" y="786887"/>
                </a:lnTo>
                <a:lnTo>
                  <a:pt x="4526622" y="773917"/>
                </a:lnTo>
                <a:lnTo>
                  <a:pt x="4530676" y="773917"/>
                </a:lnTo>
                <a:lnTo>
                  <a:pt x="4530676" y="786887"/>
                </a:lnTo>
                <a:lnTo>
                  <a:pt x="4561076" y="786887"/>
                </a:lnTo>
                <a:lnTo>
                  <a:pt x="4561076" y="756622"/>
                </a:lnTo>
                <a:lnTo>
                  <a:pt x="4573236" y="756622"/>
                </a:lnTo>
                <a:lnTo>
                  <a:pt x="4585396" y="754461"/>
                </a:lnTo>
                <a:cubicBezTo>
                  <a:pt x="4587423" y="754461"/>
                  <a:pt x="4587423" y="756622"/>
                  <a:pt x="4589450" y="756622"/>
                </a:cubicBezTo>
                <a:lnTo>
                  <a:pt x="4599583" y="756622"/>
                </a:lnTo>
                <a:lnTo>
                  <a:pt x="4599583" y="786887"/>
                </a:lnTo>
                <a:lnTo>
                  <a:pt x="4607690" y="786887"/>
                </a:lnTo>
                <a:lnTo>
                  <a:pt x="4607690" y="804182"/>
                </a:lnTo>
                <a:lnTo>
                  <a:pt x="4617026" y="805087"/>
                </a:lnTo>
                <a:lnTo>
                  <a:pt x="4629984" y="805087"/>
                </a:lnTo>
                <a:lnTo>
                  <a:pt x="4629984" y="789049"/>
                </a:lnTo>
                <a:lnTo>
                  <a:pt x="4697940" y="789049"/>
                </a:lnTo>
                <a:lnTo>
                  <a:pt x="4697940" y="703796"/>
                </a:lnTo>
                <a:lnTo>
                  <a:pt x="4769948" y="703796"/>
                </a:lnTo>
                <a:lnTo>
                  <a:pt x="4769948" y="782564"/>
                </a:lnTo>
                <a:lnTo>
                  <a:pt x="4771852" y="782564"/>
                </a:lnTo>
                <a:lnTo>
                  <a:pt x="4773094" y="805087"/>
                </a:lnTo>
                <a:lnTo>
                  <a:pt x="4782770" y="805087"/>
                </a:lnTo>
                <a:cubicBezTo>
                  <a:pt x="4783306" y="797873"/>
                  <a:pt x="4784012" y="790219"/>
                  <a:pt x="4784012" y="782564"/>
                </a:cubicBezTo>
                <a:lnTo>
                  <a:pt x="4790092" y="782564"/>
                </a:lnTo>
                <a:lnTo>
                  <a:pt x="4791334" y="805087"/>
                </a:lnTo>
                <a:lnTo>
                  <a:pt x="4841956" y="805087"/>
                </a:lnTo>
                <a:lnTo>
                  <a:pt x="4841956" y="642059"/>
                </a:lnTo>
                <a:lnTo>
                  <a:pt x="5039284" y="642059"/>
                </a:lnTo>
                <a:lnTo>
                  <a:pt x="5039284" y="805087"/>
                </a:lnTo>
                <a:lnTo>
                  <a:pt x="5057980" y="805087"/>
                </a:lnTo>
                <a:lnTo>
                  <a:pt x="5057980" y="722394"/>
                </a:lnTo>
                <a:lnTo>
                  <a:pt x="5153101" y="722394"/>
                </a:lnTo>
                <a:cubicBezTo>
                  <a:pt x="5177697" y="711525"/>
                  <a:pt x="5186011" y="668050"/>
                  <a:pt x="5205564" y="657181"/>
                </a:cubicBezTo>
                <a:lnTo>
                  <a:pt x="5270418" y="657181"/>
                </a:lnTo>
                <a:lnTo>
                  <a:pt x="5270418" y="732843"/>
                </a:lnTo>
                <a:lnTo>
                  <a:pt x="5278525" y="732843"/>
                </a:lnTo>
                <a:cubicBezTo>
                  <a:pt x="5278525" y="730681"/>
                  <a:pt x="5280552" y="728519"/>
                  <a:pt x="5280552" y="726358"/>
                </a:cubicBezTo>
                <a:lnTo>
                  <a:pt x="5286632" y="726358"/>
                </a:lnTo>
                <a:cubicBezTo>
                  <a:pt x="5286632" y="728519"/>
                  <a:pt x="5286632" y="730681"/>
                  <a:pt x="5288659" y="735005"/>
                </a:cubicBezTo>
                <a:lnTo>
                  <a:pt x="5300819" y="735005"/>
                </a:lnTo>
                <a:lnTo>
                  <a:pt x="5300819" y="728519"/>
                </a:lnTo>
                <a:lnTo>
                  <a:pt x="5323112" y="728519"/>
                </a:lnTo>
                <a:lnTo>
                  <a:pt x="5323112" y="735005"/>
                </a:lnTo>
                <a:lnTo>
                  <a:pt x="5343379" y="735005"/>
                </a:lnTo>
                <a:lnTo>
                  <a:pt x="5343379" y="780402"/>
                </a:lnTo>
                <a:lnTo>
                  <a:pt x="5357566" y="780402"/>
                </a:lnTo>
                <a:lnTo>
                  <a:pt x="5357566" y="767431"/>
                </a:lnTo>
                <a:lnTo>
                  <a:pt x="5373781" y="767431"/>
                </a:lnTo>
                <a:lnTo>
                  <a:pt x="5373781" y="588004"/>
                </a:lnTo>
                <a:lnTo>
                  <a:pt x="5379860" y="581518"/>
                </a:lnTo>
                <a:lnTo>
                  <a:pt x="5452821" y="581518"/>
                </a:lnTo>
                <a:lnTo>
                  <a:pt x="5452821" y="590166"/>
                </a:lnTo>
                <a:lnTo>
                  <a:pt x="5462954" y="590166"/>
                </a:lnTo>
                <a:lnTo>
                  <a:pt x="5462954" y="704740"/>
                </a:lnTo>
                <a:lnTo>
                  <a:pt x="5485248" y="704740"/>
                </a:lnTo>
                <a:lnTo>
                  <a:pt x="5485248" y="637725"/>
                </a:lnTo>
                <a:lnTo>
                  <a:pt x="5511595" y="637725"/>
                </a:lnTo>
                <a:cubicBezTo>
                  <a:pt x="5513621" y="637725"/>
                  <a:pt x="5513621" y="635563"/>
                  <a:pt x="5515648" y="633401"/>
                </a:cubicBezTo>
                <a:lnTo>
                  <a:pt x="5523755" y="633401"/>
                </a:lnTo>
                <a:cubicBezTo>
                  <a:pt x="5525781" y="635563"/>
                  <a:pt x="5525781" y="637725"/>
                  <a:pt x="5527809" y="637725"/>
                </a:cubicBezTo>
                <a:lnTo>
                  <a:pt x="5550102" y="637725"/>
                </a:lnTo>
                <a:lnTo>
                  <a:pt x="5550102" y="520989"/>
                </a:lnTo>
                <a:cubicBezTo>
                  <a:pt x="5550116" y="520986"/>
                  <a:pt x="5550984" y="520822"/>
                  <a:pt x="5606849" y="510180"/>
                </a:cubicBezTo>
                <a:lnTo>
                  <a:pt x="5606849" y="511261"/>
                </a:lnTo>
                <a:lnTo>
                  <a:pt x="5606849" y="518827"/>
                </a:lnTo>
                <a:lnTo>
                  <a:pt x="5633197" y="518827"/>
                </a:lnTo>
                <a:lnTo>
                  <a:pt x="5633197" y="773917"/>
                </a:lnTo>
                <a:lnTo>
                  <a:pt x="5655490" y="773917"/>
                </a:lnTo>
                <a:lnTo>
                  <a:pt x="5655490" y="769593"/>
                </a:lnTo>
                <a:lnTo>
                  <a:pt x="5667650" y="769593"/>
                </a:lnTo>
                <a:lnTo>
                  <a:pt x="5667650" y="773917"/>
                </a:lnTo>
                <a:lnTo>
                  <a:pt x="5691970" y="773917"/>
                </a:lnTo>
                <a:lnTo>
                  <a:pt x="5691970" y="760946"/>
                </a:lnTo>
                <a:lnTo>
                  <a:pt x="5720344" y="760946"/>
                </a:lnTo>
                <a:cubicBezTo>
                  <a:pt x="5724398" y="756622"/>
                  <a:pt x="5728451" y="756622"/>
                  <a:pt x="5732504" y="756622"/>
                </a:cubicBezTo>
                <a:cubicBezTo>
                  <a:pt x="5738585" y="760946"/>
                  <a:pt x="5746691" y="760946"/>
                  <a:pt x="5752772" y="760946"/>
                </a:cubicBezTo>
                <a:lnTo>
                  <a:pt x="5752772" y="743652"/>
                </a:lnTo>
                <a:lnTo>
                  <a:pt x="5760878" y="743652"/>
                </a:lnTo>
                <a:lnTo>
                  <a:pt x="5760878" y="730681"/>
                </a:lnTo>
                <a:lnTo>
                  <a:pt x="5817625" y="730681"/>
                </a:lnTo>
                <a:lnTo>
                  <a:pt x="5817625" y="700416"/>
                </a:lnTo>
                <a:lnTo>
                  <a:pt x="5835865" y="700416"/>
                </a:lnTo>
                <a:lnTo>
                  <a:pt x="5835865" y="693931"/>
                </a:lnTo>
                <a:lnTo>
                  <a:pt x="5848025" y="693931"/>
                </a:lnTo>
                <a:lnTo>
                  <a:pt x="5848025" y="700416"/>
                </a:lnTo>
                <a:lnTo>
                  <a:pt x="5864239" y="700416"/>
                </a:lnTo>
                <a:lnTo>
                  <a:pt x="5864239" y="750137"/>
                </a:lnTo>
                <a:lnTo>
                  <a:pt x="5896666" y="750137"/>
                </a:lnTo>
                <a:lnTo>
                  <a:pt x="5896666" y="724196"/>
                </a:lnTo>
                <a:lnTo>
                  <a:pt x="5935174" y="724196"/>
                </a:lnTo>
                <a:lnTo>
                  <a:pt x="5935174" y="693931"/>
                </a:lnTo>
                <a:lnTo>
                  <a:pt x="5983814" y="693931"/>
                </a:lnTo>
                <a:lnTo>
                  <a:pt x="5983814" y="805087"/>
                </a:lnTo>
                <a:lnTo>
                  <a:pt x="5983814" y="818866"/>
                </a:lnTo>
                <a:lnTo>
                  <a:pt x="6047612" y="818866"/>
                </a:lnTo>
                <a:cubicBezTo>
                  <a:pt x="6047463" y="787309"/>
                  <a:pt x="6047313" y="755753"/>
                  <a:pt x="6047164" y="724196"/>
                </a:cubicBezTo>
                <a:lnTo>
                  <a:pt x="6067431" y="724196"/>
                </a:lnTo>
                <a:cubicBezTo>
                  <a:pt x="6067435" y="724190"/>
                  <a:pt x="6067472" y="724108"/>
                  <a:pt x="6067938" y="723115"/>
                </a:cubicBezTo>
                <a:lnTo>
                  <a:pt x="6071484" y="715549"/>
                </a:lnTo>
                <a:cubicBezTo>
                  <a:pt x="6071493" y="715550"/>
                  <a:pt x="6071606" y="715568"/>
                  <a:pt x="6073258" y="715819"/>
                </a:cubicBezTo>
                <a:lnTo>
                  <a:pt x="6085671" y="717710"/>
                </a:lnTo>
                <a:cubicBezTo>
                  <a:pt x="6085674" y="717720"/>
                  <a:pt x="6085712" y="717821"/>
                  <a:pt x="6086178" y="719062"/>
                </a:cubicBezTo>
                <a:lnTo>
                  <a:pt x="6089724" y="728519"/>
                </a:lnTo>
                <a:cubicBezTo>
                  <a:pt x="6089738" y="728520"/>
                  <a:pt x="6090334" y="728570"/>
                  <a:pt x="6116071" y="730681"/>
                </a:cubicBezTo>
                <a:lnTo>
                  <a:pt x="6116071" y="607460"/>
                </a:lnTo>
                <a:lnTo>
                  <a:pt x="6118098" y="607460"/>
                </a:lnTo>
                <a:lnTo>
                  <a:pt x="6132285" y="607460"/>
                </a:lnTo>
                <a:lnTo>
                  <a:pt x="6132285" y="471268"/>
                </a:lnTo>
                <a:lnTo>
                  <a:pt x="6134058" y="471268"/>
                </a:lnTo>
                <a:lnTo>
                  <a:pt x="6146472" y="471268"/>
                </a:lnTo>
                <a:lnTo>
                  <a:pt x="6268073" y="471268"/>
                </a:lnTo>
                <a:lnTo>
                  <a:pt x="6270353" y="471268"/>
                </a:lnTo>
                <a:lnTo>
                  <a:pt x="6286314" y="471268"/>
                </a:lnTo>
                <a:lnTo>
                  <a:pt x="6286314" y="611783"/>
                </a:lnTo>
                <a:cubicBezTo>
                  <a:pt x="6286324" y="611782"/>
                  <a:pt x="6286436" y="611761"/>
                  <a:pt x="6287834" y="611513"/>
                </a:cubicBezTo>
                <a:lnTo>
                  <a:pt x="6298474" y="609622"/>
                </a:lnTo>
                <a:cubicBezTo>
                  <a:pt x="6298474" y="609644"/>
                  <a:pt x="6298444" y="610978"/>
                  <a:pt x="6296447" y="698254"/>
                </a:cubicBezTo>
                <a:cubicBezTo>
                  <a:pt x="6296457" y="698256"/>
                  <a:pt x="6296568" y="698276"/>
                  <a:pt x="6297967" y="698525"/>
                </a:cubicBezTo>
                <a:lnTo>
                  <a:pt x="6308607" y="700416"/>
                </a:lnTo>
                <a:cubicBezTo>
                  <a:pt x="6308609" y="700423"/>
                  <a:pt x="6308629" y="700487"/>
                  <a:pt x="6308860" y="701227"/>
                </a:cubicBezTo>
                <a:lnTo>
                  <a:pt x="6310634" y="706902"/>
                </a:lnTo>
                <a:cubicBezTo>
                  <a:pt x="6310636" y="706893"/>
                  <a:pt x="6310681" y="706750"/>
                  <a:pt x="6311394" y="704470"/>
                </a:cubicBezTo>
                <a:lnTo>
                  <a:pt x="6316714" y="687446"/>
                </a:lnTo>
                <a:lnTo>
                  <a:pt x="6318487" y="687446"/>
                </a:lnTo>
                <a:lnTo>
                  <a:pt x="6330901" y="687446"/>
                </a:lnTo>
                <a:lnTo>
                  <a:pt x="6330901" y="719872"/>
                </a:lnTo>
                <a:cubicBezTo>
                  <a:pt x="6330907" y="719877"/>
                  <a:pt x="6330984" y="719917"/>
                  <a:pt x="6331914" y="720413"/>
                </a:cubicBezTo>
                <a:lnTo>
                  <a:pt x="6339008" y="724196"/>
                </a:lnTo>
                <a:lnTo>
                  <a:pt x="6339008" y="725547"/>
                </a:lnTo>
                <a:lnTo>
                  <a:pt x="6339008" y="735005"/>
                </a:lnTo>
                <a:lnTo>
                  <a:pt x="6383595" y="735005"/>
                </a:lnTo>
                <a:lnTo>
                  <a:pt x="6383595" y="736086"/>
                </a:lnTo>
                <a:lnTo>
                  <a:pt x="6383595" y="743652"/>
                </a:lnTo>
                <a:lnTo>
                  <a:pt x="6385621" y="743652"/>
                </a:lnTo>
                <a:lnTo>
                  <a:pt x="6399808" y="743652"/>
                </a:lnTo>
                <a:lnTo>
                  <a:pt x="6399808" y="713387"/>
                </a:lnTo>
                <a:lnTo>
                  <a:pt x="6444395" y="713387"/>
                </a:lnTo>
                <a:lnTo>
                  <a:pt x="6444395" y="712036"/>
                </a:lnTo>
                <a:lnTo>
                  <a:pt x="6444395" y="702578"/>
                </a:lnTo>
                <a:lnTo>
                  <a:pt x="6445409" y="702578"/>
                </a:lnTo>
                <a:lnTo>
                  <a:pt x="6452502" y="702578"/>
                </a:lnTo>
                <a:lnTo>
                  <a:pt x="6452502" y="700687"/>
                </a:lnTo>
                <a:lnTo>
                  <a:pt x="6452502" y="687446"/>
                </a:lnTo>
                <a:lnTo>
                  <a:pt x="6453262" y="687446"/>
                </a:lnTo>
                <a:lnTo>
                  <a:pt x="6458582" y="687446"/>
                </a:lnTo>
                <a:lnTo>
                  <a:pt x="6458582" y="686365"/>
                </a:lnTo>
                <a:lnTo>
                  <a:pt x="6458582" y="678798"/>
                </a:lnTo>
                <a:lnTo>
                  <a:pt x="6460609" y="678798"/>
                </a:lnTo>
                <a:lnTo>
                  <a:pt x="6474796" y="678798"/>
                </a:lnTo>
                <a:lnTo>
                  <a:pt x="6474796" y="679879"/>
                </a:lnTo>
                <a:lnTo>
                  <a:pt x="6474796" y="687446"/>
                </a:lnTo>
                <a:lnTo>
                  <a:pt x="6497089" y="687446"/>
                </a:lnTo>
                <a:lnTo>
                  <a:pt x="6497089" y="685554"/>
                </a:lnTo>
                <a:lnTo>
                  <a:pt x="6497089" y="672313"/>
                </a:lnTo>
                <a:lnTo>
                  <a:pt x="6498863" y="672313"/>
                </a:lnTo>
                <a:lnTo>
                  <a:pt x="6511276" y="672313"/>
                </a:lnTo>
                <a:lnTo>
                  <a:pt x="6511276" y="696093"/>
                </a:lnTo>
                <a:lnTo>
                  <a:pt x="6512290" y="696093"/>
                </a:lnTo>
                <a:lnTo>
                  <a:pt x="6519383" y="696093"/>
                </a:lnTo>
                <a:lnTo>
                  <a:pt x="6519383" y="695012"/>
                </a:lnTo>
                <a:lnTo>
                  <a:pt x="6519383" y="687446"/>
                </a:lnTo>
                <a:lnTo>
                  <a:pt x="6521156" y="687446"/>
                </a:lnTo>
                <a:lnTo>
                  <a:pt x="6533570" y="687446"/>
                </a:lnTo>
                <a:lnTo>
                  <a:pt x="6533570" y="713387"/>
                </a:lnTo>
                <a:lnTo>
                  <a:pt x="6535597" y="713387"/>
                </a:lnTo>
                <a:lnTo>
                  <a:pt x="6549783" y="713387"/>
                </a:lnTo>
                <a:lnTo>
                  <a:pt x="6549783" y="715008"/>
                </a:lnTo>
                <a:lnTo>
                  <a:pt x="6549783" y="726358"/>
                </a:lnTo>
                <a:lnTo>
                  <a:pt x="6550543" y="726358"/>
                </a:lnTo>
                <a:lnTo>
                  <a:pt x="6555864" y="726358"/>
                </a:lnTo>
                <a:lnTo>
                  <a:pt x="6555864" y="725547"/>
                </a:lnTo>
                <a:lnTo>
                  <a:pt x="6555864" y="719872"/>
                </a:lnTo>
                <a:lnTo>
                  <a:pt x="6586264" y="719872"/>
                </a:lnTo>
                <a:lnTo>
                  <a:pt x="6586264" y="743652"/>
                </a:lnTo>
                <a:lnTo>
                  <a:pt x="6587277" y="743652"/>
                </a:lnTo>
                <a:lnTo>
                  <a:pt x="6594371" y="743652"/>
                </a:lnTo>
                <a:lnTo>
                  <a:pt x="6594371" y="744733"/>
                </a:lnTo>
                <a:lnTo>
                  <a:pt x="6594371" y="752299"/>
                </a:lnTo>
                <a:lnTo>
                  <a:pt x="6595131" y="752299"/>
                </a:lnTo>
                <a:lnTo>
                  <a:pt x="6600451" y="752299"/>
                </a:lnTo>
                <a:lnTo>
                  <a:pt x="6600451" y="750137"/>
                </a:lnTo>
                <a:lnTo>
                  <a:pt x="6600451" y="735005"/>
                </a:lnTo>
                <a:lnTo>
                  <a:pt x="6601464" y="735005"/>
                </a:lnTo>
                <a:lnTo>
                  <a:pt x="6608558" y="735005"/>
                </a:lnTo>
                <a:lnTo>
                  <a:pt x="6608558" y="736086"/>
                </a:lnTo>
                <a:lnTo>
                  <a:pt x="6608558" y="743652"/>
                </a:lnTo>
                <a:lnTo>
                  <a:pt x="6613878" y="741659"/>
                </a:lnTo>
                <a:cubicBezTo>
                  <a:pt x="6614638" y="741287"/>
                  <a:pt x="6614638" y="741085"/>
                  <a:pt x="6614638" y="740679"/>
                </a:cubicBezTo>
                <a:lnTo>
                  <a:pt x="6614638" y="735005"/>
                </a:lnTo>
                <a:lnTo>
                  <a:pt x="6653145" y="735005"/>
                </a:lnTo>
                <a:lnTo>
                  <a:pt x="6653145" y="758784"/>
                </a:lnTo>
                <a:lnTo>
                  <a:pt x="6655171" y="758784"/>
                </a:lnTo>
                <a:lnTo>
                  <a:pt x="6669358" y="758784"/>
                </a:lnTo>
                <a:lnTo>
                  <a:pt x="6669358" y="759865"/>
                </a:lnTo>
                <a:lnTo>
                  <a:pt x="6669358" y="767431"/>
                </a:lnTo>
                <a:lnTo>
                  <a:pt x="6671132" y="767431"/>
                </a:lnTo>
                <a:lnTo>
                  <a:pt x="6683545" y="767431"/>
                </a:lnTo>
                <a:lnTo>
                  <a:pt x="6683545" y="743652"/>
                </a:lnTo>
                <a:lnTo>
                  <a:pt x="6684558" y="743652"/>
                </a:lnTo>
                <a:lnTo>
                  <a:pt x="6691652" y="743652"/>
                </a:lnTo>
                <a:lnTo>
                  <a:pt x="6691652" y="711225"/>
                </a:lnTo>
                <a:lnTo>
                  <a:pt x="6692665" y="711225"/>
                </a:lnTo>
                <a:lnTo>
                  <a:pt x="6699759" y="711225"/>
                </a:lnTo>
                <a:lnTo>
                  <a:pt x="6699759" y="709334"/>
                </a:lnTo>
                <a:lnTo>
                  <a:pt x="6699759" y="696093"/>
                </a:lnTo>
                <a:cubicBezTo>
                  <a:pt x="6697732" y="696093"/>
                  <a:pt x="6697732" y="696093"/>
                  <a:pt x="6698492" y="694471"/>
                </a:cubicBezTo>
                <a:lnTo>
                  <a:pt x="6703812" y="683122"/>
                </a:lnTo>
                <a:cubicBezTo>
                  <a:pt x="6703817" y="683139"/>
                  <a:pt x="6704012" y="683813"/>
                  <a:pt x="6711919" y="711225"/>
                </a:cubicBezTo>
                <a:lnTo>
                  <a:pt x="6712679" y="711225"/>
                </a:lnTo>
                <a:lnTo>
                  <a:pt x="6717999" y="711225"/>
                </a:lnTo>
                <a:lnTo>
                  <a:pt x="6717999" y="605298"/>
                </a:lnTo>
                <a:lnTo>
                  <a:pt x="6719519" y="605298"/>
                </a:lnTo>
                <a:lnTo>
                  <a:pt x="6730159" y="605298"/>
                </a:lnTo>
                <a:lnTo>
                  <a:pt x="6730159" y="557739"/>
                </a:lnTo>
                <a:lnTo>
                  <a:pt x="6756506" y="557739"/>
                </a:lnTo>
                <a:lnTo>
                  <a:pt x="6756506" y="536121"/>
                </a:lnTo>
                <a:lnTo>
                  <a:pt x="6790960" y="536121"/>
                </a:lnTo>
                <a:lnTo>
                  <a:pt x="6790960" y="538553"/>
                </a:lnTo>
                <a:lnTo>
                  <a:pt x="6790960" y="555577"/>
                </a:lnTo>
                <a:lnTo>
                  <a:pt x="6793240" y="555577"/>
                </a:lnTo>
                <a:lnTo>
                  <a:pt x="6809200" y="555577"/>
                </a:lnTo>
                <a:lnTo>
                  <a:pt x="6809200" y="603136"/>
                </a:lnTo>
                <a:lnTo>
                  <a:pt x="6810213" y="603136"/>
                </a:lnTo>
                <a:lnTo>
                  <a:pt x="6817307" y="603136"/>
                </a:lnTo>
                <a:lnTo>
                  <a:pt x="6831494" y="607460"/>
                </a:lnTo>
                <a:lnTo>
                  <a:pt x="6831494" y="646372"/>
                </a:lnTo>
                <a:lnTo>
                  <a:pt x="6832507" y="646372"/>
                </a:lnTo>
                <a:lnTo>
                  <a:pt x="6839600" y="646372"/>
                </a:lnTo>
                <a:lnTo>
                  <a:pt x="6839600" y="647993"/>
                </a:lnTo>
                <a:lnTo>
                  <a:pt x="6839600" y="659342"/>
                </a:lnTo>
                <a:lnTo>
                  <a:pt x="6841627" y="659342"/>
                </a:lnTo>
                <a:lnTo>
                  <a:pt x="6855814" y="659342"/>
                </a:lnTo>
                <a:lnTo>
                  <a:pt x="6861894" y="665828"/>
                </a:lnTo>
                <a:lnTo>
                  <a:pt x="6861894" y="687446"/>
                </a:lnTo>
                <a:lnTo>
                  <a:pt x="6864174" y="687446"/>
                </a:lnTo>
                <a:lnTo>
                  <a:pt x="6880134" y="687446"/>
                </a:lnTo>
                <a:lnTo>
                  <a:pt x="6880134" y="688526"/>
                </a:lnTo>
                <a:lnTo>
                  <a:pt x="6880134" y="696093"/>
                </a:lnTo>
                <a:lnTo>
                  <a:pt x="6881401" y="696093"/>
                </a:lnTo>
                <a:lnTo>
                  <a:pt x="6890268" y="696093"/>
                </a:lnTo>
                <a:lnTo>
                  <a:pt x="6890268" y="698254"/>
                </a:lnTo>
                <a:lnTo>
                  <a:pt x="6890268" y="713387"/>
                </a:lnTo>
                <a:cubicBezTo>
                  <a:pt x="6894321" y="713387"/>
                  <a:pt x="6894321" y="713387"/>
                  <a:pt x="6894321" y="711495"/>
                </a:cubicBezTo>
                <a:lnTo>
                  <a:pt x="6894321" y="698254"/>
                </a:lnTo>
                <a:lnTo>
                  <a:pt x="6895334" y="698254"/>
                </a:lnTo>
                <a:lnTo>
                  <a:pt x="6902428" y="698254"/>
                </a:lnTo>
                <a:lnTo>
                  <a:pt x="6902428" y="699876"/>
                </a:lnTo>
                <a:lnTo>
                  <a:pt x="6902428" y="711225"/>
                </a:lnTo>
                <a:lnTo>
                  <a:pt x="6903188" y="711225"/>
                </a:lnTo>
                <a:lnTo>
                  <a:pt x="6908508" y="711225"/>
                </a:lnTo>
                <a:cubicBezTo>
                  <a:pt x="6908508" y="706902"/>
                  <a:pt x="6908508" y="706902"/>
                  <a:pt x="6957148" y="706902"/>
                </a:cubicBezTo>
                <a:lnTo>
                  <a:pt x="6957148" y="708253"/>
                </a:lnTo>
                <a:lnTo>
                  <a:pt x="6957148" y="717710"/>
                </a:lnTo>
                <a:lnTo>
                  <a:pt x="6957908" y="717710"/>
                </a:lnTo>
                <a:lnTo>
                  <a:pt x="6963229" y="717710"/>
                </a:lnTo>
                <a:lnTo>
                  <a:pt x="6963229" y="719872"/>
                </a:lnTo>
                <a:lnTo>
                  <a:pt x="6963229" y="735005"/>
                </a:lnTo>
                <a:cubicBezTo>
                  <a:pt x="6963237" y="735001"/>
                  <a:pt x="6963353" y="734923"/>
                  <a:pt x="6965255" y="733654"/>
                </a:cubicBezTo>
                <a:lnTo>
                  <a:pt x="6979442" y="724196"/>
                </a:lnTo>
                <a:cubicBezTo>
                  <a:pt x="6979444" y="724177"/>
                  <a:pt x="6979575" y="723302"/>
                  <a:pt x="6985522" y="683122"/>
                </a:cubicBezTo>
                <a:cubicBezTo>
                  <a:pt x="6985531" y="683120"/>
                  <a:pt x="6985600" y="683094"/>
                  <a:pt x="6986282" y="682852"/>
                </a:cubicBezTo>
                <a:lnTo>
                  <a:pt x="6991602" y="680960"/>
                </a:lnTo>
                <a:cubicBezTo>
                  <a:pt x="6991602" y="680944"/>
                  <a:pt x="6991635" y="679883"/>
                  <a:pt x="6993629" y="611783"/>
                </a:cubicBezTo>
                <a:cubicBezTo>
                  <a:pt x="6993629" y="611801"/>
                  <a:pt x="6993662" y="612892"/>
                  <a:pt x="6995656" y="680960"/>
                </a:cubicBezTo>
                <a:cubicBezTo>
                  <a:pt x="6995665" y="680963"/>
                  <a:pt x="6995736" y="680988"/>
                  <a:pt x="6996416" y="681230"/>
                </a:cubicBezTo>
                <a:lnTo>
                  <a:pt x="7001736" y="683122"/>
                </a:lnTo>
                <a:lnTo>
                  <a:pt x="7001736" y="596651"/>
                </a:lnTo>
                <a:cubicBezTo>
                  <a:pt x="7005789" y="596651"/>
                  <a:pt x="7005789" y="596651"/>
                  <a:pt x="7005789" y="564224"/>
                </a:cubicBezTo>
                <a:lnTo>
                  <a:pt x="7044296" y="564224"/>
                </a:lnTo>
                <a:lnTo>
                  <a:pt x="7044296" y="596651"/>
                </a:lnTo>
                <a:lnTo>
                  <a:pt x="7045056" y="596651"/>
                </a:lnTo>
                <a:lnTo>
                  <a:pt x="7050376" y="596651"/>
                </a:lnTo>
                <a:lnTo>
                  <a:pt x="7050376" y="514503"/>
                </a:lnTo>
                <a:lnTo>
                  <a:pt x="7052150" y="514503"/>
                </a:lnTo>
                <a:lnTo>
                  <a:pt x="7064563" y="514503"/>
                </a:lnTo>
                <a:lnTo>
                  <a:pt x="7064563" y="512612"/>
                </a:lnTo>
                <a:lnTo>
                  <a:pt x="7064563" y="499371"/>
                </a:lnTo>
                <a:lnTo>
                  <a:pt x="7086857" y="499371"/>
                </a:lnTo>
                <a:lnTo>
                  <a:pt x="7086857" y="498290"/>
                </a:lnTo>
                <a:lnTo>
                  <a:pt x="7086857" y="490724"/>
                </a:lnTo>
                <a:lnTo>
                  <a:pt x="7088630" y="490724"/>
                </a:lnTo>
                <a:lnTo>
                  <a:pt x="7101044" y="490724"/>
                </a:lnTo>
                <a:lnTo>
                  <a:pt x="7101044" y="491805"/>
                </a:lnTo>
                <a:lnTo>
                  <a:pt x="7101044" y="499371"/>
                </a:lnTo>
                <a:lnTo>
                  <a:pt x="7101804" y="499371"/>
                </a:lnTo>
                <a:lnTo>
                  <a:pt x="7107124" y="499371"/>
                </a:lnTo>
                <a:lnTo>
                  <a:pt x="7117257" y="495047"/>
                </a:lnTo>
                <a:lnTo>
                  <a:pt x="7121310" y="498290"/>
                </a:lnTo>
                <a:lnTo>
                  <a:pt x="7121310" y="490724"/>
                </a:lnTo>
                <a:lnTo>
                  <a:pt x="7123590" y="490724"/>
                </a:lnTo>
                <a:lnTo>
                  <a:pt x="7139551" y="490724"/>
                </a:lnTo>
                <a:lnTo>
                  <a:pt x="7139551" y="491805"/>
                </a:lnTo>
                <a:lnTo>
                  <a:pt x="7139551" y="499371"/>
                </a:lnTo>
                <a:lnTo>
                  <a:pt x="7169951" y="499371"/>
                </a:lnTo>
                <a:lnTo>
                  <a:pt x="7169951" y="500992"/>
                </a:lnTo>
                <a:lnTo>
                  <a:pt x="7169951" y="512342"/>
                </a:lnTo>
                <a:lnTo>
                  <a:pt x="7196298" y="512342"/>
                </a:lnTo>
                <a:lnTo>
                  <a:pt x="7196298" y="542606"/>
                </a:lnTo>
                <a:lnTo>
                  <a:pt x="7197058" y="542606"/>
                </a:lnTo>
                <a:lnTo>
                  <a:pt x="7202378" y="542606"/>
                </a:lnTo>
                <a:lnTo>
                  <a:pt x="7202378" y="543687"/>
                </a:lnTo>
                <a:lnTo>
                  <a:pt x="7202378" y="551254"/>
                </a:lnTo>
                <a:cubicBezTo>
                  <a:pt x="7206432" y="551254"/>
                  <a:pt x="7206432" y="551254"/>
                  <a:pt x="7206432" y="581518"/>
                </a:cubicBezTo>
                <a:lnTo>
                  <a:pt x="7207192" y="581518"/>
                </a:lnTo>
                <a:lnTo>
                  <a:pt x="7212512" y="581518"/>
                </a:lnTo>
                <a:lnTo>
                  <a:pt x="7212512" y="582329"/>
                </a:lnTo>
                <a:lnTo>
                  <a:pt x="7212512" y="588004"/>
                </a:lnTo>
                <a:lnTo>
                  <a:pt x="7213525" y="588004"/>
                </a:lnTo>
                <a:lnTo>
                  <a:pt x="7220618" y="588004"/>
                </a:lnTo>
                <a:lnTo>
                  <a:pt x="7220618" y="618269"/>
                </a:lnTo>
                <a:lnTo>
                  <a:pt x="7222645" y="618269"/>
                </a:lnTo>
                <a:lnTo>
                  <a:pt x="7236832" y="618269"/>
                </a:lnTo>
                <a:lnTo>
                  <a:pt x="7236832" y="642048"/>
                </a:lnTo>
                <a:cubicBezTo>
                  <a:pt x="7238859" y="642048"/>
                  <a:pt x="7238859" y="642048"/>
                  <a:pt x="7238859" y="643669"/>
                </a:cubicBezTo>
                <a:lnTo>
                  <a:pt x="7238859" y="655019"/>
                </a:lnTo>
                <a:lnTo>
                  <a:pt x="7239619" y="655019"/>
                </a:lnTo>
                <a:lnTo>
                  <a:pt x="7244939" y="655019"/>
                </a:lnTo>
                <a:lnTo>
                  <a:pt x="7244939" y="678798"/>
                </a:lnTo>
                <a:lnTo>
                  <a:pt x="7246205" y="678798"/>
                </a:lnTo>
                <a:lnTo>
                  <a:pt x="7255072" y="678798"/>
                </a:lnTo>
                <a:cubicBezTo>
                  <a:pt x="7257099" y="680960"/>
                  <a:pt x="7257099" y="680960"/>
                  <a:pt x="7257099" y="682852"/>
                </a:cubicBezTo>
                <a:lnTo>
                  <a:pt x="7257099" y="696093"/>
                </a:lnTo>
                <a:cubicBezTo>
                  <a:pt x="7257104" y="696086"/>
                  <a:pt x="7257191" y="695979"/>
                  <a:pt x="7258619" y="694201"/>
                </a:cubicBezTo>
                <a:lnTo>
                  <a:pt x="7269259" y="680960"/>
                </a:lnTo>
                <a:lnTo>
                  <a:pt x="7297633" y="680960"/>
                </a:lnTo>
                <a:lnTo>
                  <a:pt x="7297633" y="767431"/>
                </a:lnTo>
                <a:lnTo>
                  <a:pt x="7298393" y="767431"/>
                </a:lnTo>
                <a:lnTo>
                  <a:pt x="7303713" y="767431"/>
                </a:lnTo>
                <a:cubicBezTo>
                  <a:pt x="7303717" y="767423"/>
                  <a:pt x="7303776" y="767323"/>
                  <a:pt x="7304473" y="766080"/>
                </a:cubicBezTo>
                <a:lnTo>
                  <a:pt x="7309793" y="756622"/>
                </a:lnTo>
                <a:lnTo>
                  <a:pt x="7309793" y="758514"/>
                </a:lnTo>
                <a:lnTo>
                  <a:pt x="7309793" y="771755"/>
                </a:lnTo>
                <a:cubicBezTo>
                  <a:pt x="7313846" y="771755"/>
                  <a:pt x="7313846" y="771755"/>
                  <a:pt x="7313846" y="726358"/>
                </a:cubicBezTo>
                <a:lnTo>
                  <a:pt x="7314606" y="726358"/>
                </a:lnTo>
                <a:lnTo>
                  <a:pt x="7319926" y="726358"/>
                </a:lnTo>
                <a:lnTo>
                  <a:pt x="7319926" y="661504"/>
                </a:lnTo>
                <a:lnTo>
                  <a:pt x="7320940" y="661504"/>
                </a:lnTo>
                <a:lnTo>
                  <a:pt x="7328033" y="661504"/>
                </a:lnTo>
                <a:cubicBezTo>
                  <a:pt x="7328039" y="661483"/>
                  <a:pt x="7328303" y="660543"/>
                  <a:pt x="7340193" y="618269"/>
                </a:cubicBezTo>
                <a:lnTo>
                  <a:pt x="7341460" y="618269"/>
                </a:lnTo>
                <a:lnTo>
                  <a:pt x="7350327" y="618269"/>
                </a:lnTo>
                <a:cubicBezTo>
                  <a:pt x="7350332" y="618292"/>
                  <a:pt x="7350558" y="619258"/>
                  <a:pt x="7360460" y="661504"/>
                </a:cubicBezTo>
                <a:lnTo>
                  <a:pt x="7361473" y="661504"/>
                </a:lnTo>
                <a:lnTo>
                  <a:pt x="7368567" y="661504"/>
                </a:lnTo>
                <a:lnTo>
                  <a:pt x="7368567" y="700416"/>
                </a:lnTo>
                <a:lnTo>
                  <a:pt x="7370340" y="700416"/>
                </a:lnTo>
                <a:lnTo>
                  <a:pt x="7382754" y="700416"/>
                </a:lnTo>
                <a:lnTo>
                  <a:pt x="7382754" y="702578"/>
                </a:lnTo>
                <a:lnTo>
                  <a:pt x="7382754" y="717710"/>
                </a:lnTo>
                <a:cubicBezTo>
                  <a:pt x="7386807" y="717710"/>
                  <a:pt x="7386807" y="717710"/>
                  <a:pt x="7386807" y="715549"/>
                </a:cubicBezTo>
                <a:lnTo>
                  <a:pt x="7386807" y="700416"/>
                </a:lnTo>
                <a:lnTo>
                  <a:pt x="7388327" y="700416"/>
                </a:lnTo>
                <a:lnTo>
                  <a:pt x="7398967" y="700416"/>
                </a:lnTo>
                <a:lnTo>
                  <a:pt x="7398967" y="702037"/>
                </a:lnTo>
                <a:lnTo>
                  <a:pt x="7398967" y="713387"/>
                </a:lnTo>
                <a:lnTo>
                  <a:pt x="7429368" y="713387"/>
                </a:lnTo>
                <a:lnTo>
                  <a:pt x="7429368" y="676637"/>
                </a:lnTo>
                <a:lnTo>
                  <a:pt x="7430634" y="676637"/>
                </a:lnTo>
                <a:lnTo>
                  <a:pt x="7439501" y="676637"/>
                </a:lnTo>
                <a:lnTo>
                  <a:pt x="7439501" y="698254"/>
                </a:lnTo>
                <a:cubicBezTo>
                  <a:pt x="7441528" y="698254"/>
                  <a:pt x="7441528" y="698254"/>
                  <a:pt x="7441528" y="665828"/>
                </a:cubicBezTo>
                <a:lnTo>
                  <a:pt x="7463821" y="665828"/>
                </a:lnTo>
                <a:lnTo>
                  <a:pt x="7463821" y="664206"/>
                </a:lnTo>
                <a:lnTo>
                  <a:pt x="7463821" y="652857"/>
                </a:lnTo>
                <a:lnTo>
                  <a:pt x="7464581" y="652857"/>
                </a:lnTo>
                <a:lnTo>
                  <a:pt x="7469901" y="652857"/>
                </a:lnTo>
                <a:lnTo>
                  <a:pt x="7469901" y="650966"/>
                </a:lnTo>
                <a:lnTo>
                  <a:pt x="7469901" y="637725"/>
                </a:lnTo>
                <a:lnTo>
                  <a:pt x="7473955" y="644210"/>
                </a:lnTo>
                <a:lnTo>
                  <a:pt x="7476235" y="644210"/>
                </a:lnTo>
                <a:lnTo>
                  <a:pt x="7492195" y="644210"/>
                </a:lnTo>
                <a:lnTo>
                  <a:pt x="7492195" y="643399"/>
                </a:lnTo>
                <a:lnTo>
                  <a:pt x="7492195" y="637725"/>
                </a:lnTo>
                <a:lnTo>
                  <a:pt x="7492955" y="637725"/>
                </a:lnTo>
                <a:lnTo>
                  <a:pt x="7498275" y="637725"/>
                </a:lnTo>
                <a:lnTo>
                  <a:pt x="7498275" y="639076"/>
                </a:lnTo>
                <a:lnTo>
                  <a:pt x="7498275" y="648534"/>
                </a:lnTo>
                <a:lnTo>
                  <a:pt x="7536782" y="648534"/>
                </a:lnTo>
                <a:lnTo>
                  <a:pt x="7536782" y="786887"/>
                </a:lnTo>
                <a:lnTo>
                  <a:pt x="7538302" y="786887"/>
                </a:lnTo>
                <a:lnTo>
                  <a:pt x="7548942" y="786887"/>
                </a:lnTo>
                <a:lnTo>
                  <a:pt x="7548942" y="773917"/>
                </a:lnTo>
                <a:lnTo>
                  <a:pt x="7552996" y="773917"/>
                </a:lnTo>
                <a:lnTo>
                  <a:pt x="7552996" y="786887"/>
                </a:lnTo>
                <a:lnTo>
                  <a:pt x="7583396" y="786887"/>
                </a:lnTo>
                <a:lnTo>
                  <a:pt x="7583396" y="756622"/>
                </a:lnTo>
                <a:lnTo>
                  <a:pt x="7595556" y="756622"/>
                </a:lnTo>
                <a:lnTo>
                  <a:pt x="7607716" y="754461"/>
                </a:lnTo>
                <a:cubicBezTo>
                  <a:pt x="7609743" y="754461"/>
                  <a:pt x="7609743" y="756622"/>
                  <a:pt x="7611770" y="756622"/>
                </a:cubicBezTo>
                <a:lnTo>
                  <a:pt x="7621903" y="756622"/>
                </a:lnTo>
                <a:lnTo>
                  <a:pt x="7621903" y="786887"/>
                </a:lnTo>
                <a:lnTo>
                  <a:pt x="7630010" y="786887"/>
                </a:lnTo>
                <a:lnTo>
                  <a:pt x="7630010" y="804182"/>
                </a:lnTo>
                <a:lnTo>
                  <a:pt x="7639346" y="805087"/>
                </a:lnTo>
                <a:lnTo>
                  <a:pt x="7652304" y="805087"/>
                </a:lnTo>
                <a:lnTo>
                  <a:pt x="7652304" y="789049"/>
                </a:lnTo>
                <a:lnTo>
                  <a:pt x="7720260" y="789049"/>
                </a:lnTo>
                <a:lnTo>
                  <a:pt x="7720260" y="703796"/>
                </a:lnTo>
                <a:lnTo>
                  <a:pt x="7792268" y="703796"/>
                </a:lnTo>
                <a:lnTo>
                  <a:pt x="7792268" y="782564"/>
                </a:lnTo>
                <a:lnTo>
                  <a:pt x="7794172" y="782564"/>
                </a:lnTo>
                <a:lnTo>
                  <a:pt x="7795414" y="805087"/>
                </a:lnTo>
                <a:lnTo>
                  <a:pt x="7805090" y="805087"/>
                </a:lnTo>
                <a:cubicBezTo>
                  <a:pt x="7805626" y="797873"/>
                  <a:pt x="7806332" y="790219"/>
                  <a:pt x="7806332" y="782564"/>
                </a:cubicBezTo>
                <a:lnTo>
                  <a:pt x="7812412" y="782564"/>
                </a:lnTo>
                <a:lnTo>
                  <a:pt x="7813654" y="805087"/>
                </a:lnTo>
                <a:lnTo>
                  <a:pt x="7864276" y="805087"/>
                </a:lnTo>
                <a:lnTo>
                  <a:pt x="7864276" y="642059"/>
                </a:lnTo>
                <a:lnTo>
                  <a:pt x="8061603" y="642059"/>
                </a:lnTo>
                <a:lnTo>
                  <a:pt x="8061603" y="805087"/>
                </a:lnTo>
                <a:lnTo>
                  <a:pt x="8080300" y="805087"/>
                </a:lnTo>
                <a:lnTo>
                  <a:pt x="8080300" y="722394"/>
                </a:lnTo>
                <a:lnTo>
                  <a:pt x="8175420" y="722394"/>
                </a:lnTo>
                <a:cubicBezTo>
                  <a:pt x="8200017" y="711525"/>
                  <a:pt x="8208331" y="668050"/>
                  <a:pt x="8227884" y="657181"/>
                </a:cubicBezTo>
                <a:lnTo>
                  <a:pt x="8292738" y="657181"/>
                </a:lnTo>
                <a:lnTo>
                  <a:pt x="8292738" y="732843"/>
                </a:lnTo>
                <a:lnTo>
                  <a:pt x="8300845" y="732843"/>
                </a:lnTo>
                <a:cubicBezTo>
                  <a:pt x="8300845" y="730681"/>
                  <a:pt x="8302872" y="728519"/>
                  <a:pt x="8302872" y="726358"/>
                </a:cubicBezTo>
                <a:lnTo>
                  <a:pt x="8308952" y="726358"/>
                </a:lnTo>
                <a:cubicBezTo>
                  <a:pt x="8308952" y="728519"/>
                  <a:pt x="8308952" y="730681"/>
                  <a:pt x="8310979" y="735005"/>
                </a:cubicBezTo>
                <a:lnTo>
                  <a:pt x="8323139" y="735005"/>
                </a:lnTo>
                <a:lnTo>
                  <a:pt x="8323139" y="728519"/>
                </a:lnTo>
                <a:lnTo>
                  <a:pt x="8345432" y="728519"/>
                </a:lnTo>
                <a:lnTo>
                  <a:pt x="8345432" y="735005"/>
                </a:lnTo>
                <a:lnTo>
                  <a:pt x="8365699" y="735005"/>
                </a:lnTo>
                <a:lnTo>
                  <a:pt x="8365699" y="780402"/>
                </a:lnTo>
                <a:lnTo>
                  <a:pt x="8379886" y="780402"/>
                </a:lnTo>
                <a:lnTo>
                  <a:pt x="8379886" y="767431"/>
                </a:lnTo>
                <a:lnTo>
                  <a:pt x="8396100" y="767431"/>
                </a:lnTo>
                <a:lnTo>
                  <a:pt x="8396100" y="588004"/>
                </a:lnTo>
                <a:lnTo>
                  <a:pt x="8402180" y="581518"/>
                </a:lnTo>
                <a:lnTo>
                  <a:pt x="8475141" y="581518"/>
                </a:lnTo>
                <a:lnTo>
                  <a:pt x="8475141" y="590166"/>
                </a:lnTo>
                <a:lnTo>
                  <a:pt x="8485274" y="590166"/>
                </a:lnTo>
                <a:lnTo>
                  <a:pt x="8485274" y="704740"/>
                </a:lnTo>
                <a:lnTo>
                  <a:pt x="8507568" y="704740"/>
                </a:lnTo>
                <a:lnTo>
                  <a:pt x="8507568" y="637725"/>
                </a:lnTo>
                <a:lnTo>
                  <a:pt x="8533915" y="637725"/>
                </a:lnTo>
                <a:cubicBezTo>
                  <a:pt x="8535941" y="637725"/>
                  <a:pt x="8535941" y="635563"/>
                  <a:pt x="8537968" y="633401"/>
                </a:cubicBezTo>
                <a:lnTo>
                  <a:pt x="8546075" y="633401"/>
                </a:lnTo>
                <a:cubicBezTo>
                  <a:pt x="8548101" y="635563"/>
                  <a:pt x="8548101" y="637725"/>
                  <a:pt x="8550128" y="637725"/>
                </a:cubicBezTo>
                <a:lnTo>
                  <a:pt x="8572422" y="637725"/>
                </a:lnTo>
                <a:lnTo>
                  <a:pt x="8572422" y="520989"/>
                </a:lnTo>
                <a:cubicBezTo>
                  <a:pt x="8572436" y="520986"/>
                  <a:pt x="8573303" y="520822"/>
                  <a:pt x="8629169" y="510180"/>
                </a:cubicBezTo>
                <a:lnTo>
                  <a:pt x="8629169" y="511261"/>
                </a:lnTo>
                <a:lnTo>
                  <a:pt x="8629169" y="518827"/>
                </a:lnTo>
                <a:lnTo>
                  <a:pt x="8655516" y="518827"/>
                </a:lnTo>
                <a:lnTo>
                  <a:pt x="8655516" y="773917"/>
                </a:lnTo>
                <a:lnTo>
                  <a:pt x="8677810" y="773917"/>
                </a:lnTo>
                <a:lnTo>
                  <a:pt x="8677810" y="769593"/>
                </a:lnTo>
                <a:lnTo>
                  <a:pt x="8689970" y="769593"/>
                </a:lnTo>
                <a:lnTo>
                  <a:pt x="8689970" y="773917"/>
                </a:lnTo>
                <a:lnTo>
                  <a:pt x="8714290" y="773917"/>
                </a:lnTo>
                <a:lnTo>
                  <a:pt x="8714290" y="760946"/>
                </a:lnTo>
                <a:lnTo>
                  <a:pt x="8742664" y="760946"/>
                </a:lnTo>
                <a:cubicBezTo>
                  <a:pt x="8746717" y="756622"/>
                  <a:pt x="8750771" y="756622"/>
                  <a:pt x="8754824" y="756622"/>
                </a:cubicBezTo>
                <a:cubicBezTo>
                  <a:pt x="8760904" y="760946"/>
                  <a:pt x="8769011" y="760946"/>
                  <a:pt x="8775091" y="760946"/>
                </a:cubicBezTo>
                <a:lnTo>
                  <a:pt x="8775091" y="743652"/>
                </a:lnTo>
                <a:lnTo>
                  <a:pt x="8783198" y="743652"/>
                </a:lnTo>
                <a:lnTo>
                  <a:pt x="8783198" y="730681"/>
                </a:lnTo>
                <a:lnTo>
                  <a:pt x="8839945" y="730681"/>
                </a:lnTo>
                <a:lnTo>
                  <a:pt x="8839945" y="700416"/>
                </a:lnTo>
                <a:lnTo>
                  <a:pt x="8858185" y="700416"/>
                </a:lnTo>
                <a:lnTo>
                  <a:pt x="8858185" y="693931"/>
                </a:lnTo>
                <a:lnTo>
                  <a:pt x="8870345" y="693931"/>
                </a:lnTo>
                <a:lnTo>
                  <a:pt x="8870345" y="700416"/>
                </a:lnTo>
                <a:lnTo>
                  <a:pt x="8886559" y="700416"/>
                </a:lnTo>
                <a:lnTo>
                  <a:pt x="8886559" y="750137"/>
                </a:lnTo>
                <a:lnTo>
                  <a:pt x="8918986" y="750137"/>
                </a:lnTo>
                <a:lnTo>
                  <a:pt x="8918986" y="724196"/>
                </a:lnTo>
                <a:lnTo>
                  <a:pt x="8957493" y="724196"/>
                </a:lnTo>
                <a:lnTo>
                  <a:pt x="8957493" y="693931"/>
                </a:lnTo>
                <a:lnTo>
                  <a:pt x="9006134" y="693931"/>
                </a:lnTo>
                <a:cubicBezTo>
                  <a:pt x="9006187" y="704019"/>
                  <a:pt x="9006241" y="714108"/>
                  <a:pt x="9006294" y="724196"/>
                </a:cubicBezTo>
                <a:lnTo>
                  <a:pt x="9016478" y="724196"/>
                </a:lnTo>
                <a:cubicBezTo>
                  <a:pt x="9016482" y="724190"/>
                  <a:pt x="9016519" y="724108"/>
                  <a:pt x="9016985" y="723115"/>
                </a:cubicBezTo>
                <a:lnTo>
                  <a:pt x="9020531" y="715549"/>
                </a:lnTo>
                <a:cubicBezTo>
                  <a:pt x="9020540" y="715550"/>
                  <a:pt x="9020653" y="715568"/>
                  <a:pt x="9022305" y="715819"/>
                </a:cubicBezTo>
                <a:lnTo>
                  <a:pt x="9034718" y="717710"/>
                </a:lnTo>
                <a:cubicBezTo>
                  <a:pt x="9034721" y="717720"/>
                  <a:pt x="9034759" y="717821"/>
                  <a:pt x="9035225" y="719062"/>
                </a:cubicBezTo>
                <a:lnTo>
                  <a:pt x="9038771" y="728519"/>
                </a:lnTo>
                <a:cubicBezTo>
                  <a:pt x="9038785" y="728520"/>
                  <a:pt x="9039381" y="728570"/>
                  <a:pt x="9065118" y="730681"/>
                </a:cubicBezTo>
                <a:lnTo>
                  <a:pt x="9065118" y="607460"/>
                </a:lnTo>
                <a:lnTo>
                  <a:pt x="9067145" y="607460"/>
                </a:lnTo>
                <a:lnTo>
                  <a:pt x="9081332" y="607460"/>
                </a:lnTo>
                <a:lnTo>
                  <a:pt x="9081332" y="471268"/>
                </a:lnTo>
                <a:lnTo>
                  <a:pt x="9083105" y="471268"/>
                </a:lnTo>
                <a:lnTo>
                  <a:pt x="9095519" y="471268"/>
                </a:lnTo>
                <a:lnTo>
                  <a:pt x="9095519" y="356694"/>
                </a:lnTo>
                <a:cubicBezTo>
                  <a:pt x="9099572" y="354532"/>
                  <a:pt x="9099572" y="354532"/>
                  <a:pt x="9099572" y="328590"/>
                </a:cubicBezTo>
                <a:lnTo>
                  <a:pt x="9101599" y="328590"/>
                </a:lnTo>
                <a:lnTo>
                  <a:pt x="9115786" y="328590"/>
                </a:lnTo>
                <a:cubicBezTo>
                  <a:pt x="9115797" y="328567"/>
                  <a:pt x="9116403" y="327200"/>
                  <a:pt x="9152266" y="246443"/>
                </a:cubicBezTo>
                <a:cubicBezTo>
                  <a:pt x="9152266" y="246429"/>
                  <a:pt x="9152300" y="244478"/>
                  <a:pt x="9156320" y="0"/>
                </a:cubicBezTo>
                <a:cubicBezTo>
                  <a:pt x="9156320" y="18"/>
                  <a:pt x="9156336" y="2040"/>
                  <a:pt x="9158346" y="246443"/>
                </a:cubicBezTo>
                <a:cubicBezTo>
                  <a:pt x="9158358" y="246467"/>
                  <a:pt x="9159003" y="247808"/>
                  <a:pt x="9196853" y="326429"/>
                </a:cubicBezTo>
                <a:lnTo>
                  <a:pt x="9198880" y="326429"/>
                </a:lnTo>
                <a:lnTo>
                  <a:pt x="9213067" y="326429"/>
                </a:lnTo>
                <a:lnTo>
                  <a:pt x="9213067" y="350208"/>
                </a:lnTo>
                <a:cubicBezTo>
                  <a:pt x="9213069" y="350214"/>
                  <a:pt x="9213107" y="350272"/>
                  <a:pt x="9213574" y="351019"/>
                </a:cubicBezTo>
                <a:lnTo>
                  <a:pt x="9217120" y="356694"/>
                </a:lnTo>
                <a:lnTo>
                  <a:pt x="9217120" y="471268"/>
                </a:lnTo>
                <a:lnTo>
                  <a:pt x="9219400" y="471268"/>
                </a:lnTo>
                <a:lnTo>
                  <a:pt x="9235361" y="471268"/>
                </a:lnTo>
                <a:lnTo>
                  <a:pt x="9235361" y="611783"/>
                </a:lnTo>
                <a:cubicBezTo>
                  <a:pt x="9235371" y="611782"/>
                  <a:pt x="9235483" y="611761"/>
                  <a:pt x="9236881" y="611513"/>
                </a:cubicBezTo>
                <a:lnTo>
                  <a:pt x="9247521" y="609622"/>
                </a:lnTo>
                <a:cubicBezTo>
                  <a:pt x="9247521" y="609644"/>
                  <a:pt x="9247491" y="610978"/>
                  <a:pt x="9245494" y="698254"/>
                </a:cubicBezTo>
                <a:cubicBezTo>
                  <a:pt x="9245504" y="698256"/>
                  <a:pt x="9245615" y="698276"/>
                  <a:pt x="9247014" y="698525"/>
                </a:cubicBezTo>
                <a:lnTo>
                  <a:pt x="9257654" y="700416"/>
                </a:lnTo>
                <a:cubicBezTo>
                  <a:pt x="9257656" y="700423"/>
                  <a:pt x="9257676" y="700487"/>
                  <a:pt x="9257907" y="701227"/>
                </a:cubicBezTo>
                <a:lnTo>
                  <a:pt x="9259681" y="706902"/>
                </a:lnTo>
                <a:cubicBezTo>
                  <a:pt x="9259683" y="706893"/>
                  <a:pt x="9259728" y="706750"/>
                  <a:pt x="9260441" y="704470"/>
                </a:cubicBezTo>
                <a:lnTo>
                  <a:pt x="9265761" y="687446"/>
                </a:lnTo>
                <a:lnTo>
                  <a:pt x="9267534" y="687446"/>
                </a:lnTo>
                <a:lnTo>
                  <a:pt x="9279948" y="687446"/>
                </a:lnTo>
                <a:lnTo>
                  <a:pt x="9279948" y="719872"/>
                </a:lnTo>
                <a:cubicBezTo>
                  <a:pt x="9279954" y="719877"/>
                  <a:pt x="9280031" y="719917"/>
                  <a:pt x="9280961" y="720413"/>
                </a:cubicBezTo>
                <a:lnTo>
                  <a:pt x="9288055" y="724196"/>
                </a:lnTo>
                <a:lnTo>
                  <a:pt x="9288055" y="725547"/>
                </a:lnTo>
                <a:lnTo>
                  <a:pt x="9288055" y="735005"/>
                </a:lnTo>
                <a:lnTo>
                  <a:pt x="9332642" y="735005"/>
                </a:lnTo>
                <a:lnTo>
                  <a:pt x="9332642" y="736086"/>
                </a:lnTo>
                <a:lnTo>
                  <a:pt x="9332642" y="743652"/>
                </a:lnTo>
                <a:lnTo>
                  <a:pt x="9334668" y="743652"/>
                </a:lnTo>
                <a:lnTo>
                  <a:pt x="9348855" y="743652"/>
                </a:lnTo>
                <a:lnTo>
                  <a:pt x="9348855" y="713387"/>
                </a:lnTo>
                <a:lnTo>
                  <a:pt x="9393442" y="713387"/>
                </a:lnTo>
                <a:lnTo>
                  <a:pt x="9393442" y="712036"/>
                </a:lnTo>
                <a:lnTo>
                  <a:pt x="9393442" y="702578"/>
                </a:lnTo>
                <a:lnTo>
                  <a:pt x="9394456" y="702578"/>
                </a:lnTo>
                <a:lnTo>
                  <a:pt x="9401549" y="702578"/>
                </a:lnTo>
                <a:lnTo>
                  <a:pt x="9401549" y="700687"/>
                </a:lnTo>
                <a:lnTo>
                  <a:pt x="9401549" y="687446"/>
                </a:lnTo>
                <a:lnTo>
                  <a:pt x="9402309" y="687446"/>
                </a:lnTo>
                <a:lnTo>
                  <a:pt x="9407629" y="687446"/>
                </a:lnTo>
                <a:lnTo>
                  <a:pt x="9407629" y="686365"/>
                </a:lnTo>
                <a:lnTo>
                  <a:pt x="9407629" y="678798"/>
                </a:lnTo>
                <a:lnTo>
                  <a:pt x="9409656" y="678798"/>
                </a:lnTo>
                <a:lnTo>
                  <a:pt x="9423843" y="678798"/>
                </a:lnTo>
                <a:lnTo>
                  <a:pt x="9423843" y="679879"/>
                </a:lnTo>
                <a:lnTo>
                  <a:pt x="9423843" y="687446"/>
                </a:lnTo>
                <a:lnTo>
                  <a:pt x="9446136" y="687446"/>
                </a:lnTo>
                <a:lnTo>
                  <a:pt x="9446136" y="685554"/>
                </a:lnTo>
                <a:lnTo>
                  <a:pt x="9446136" y="672313"/>
                </a:lnTo>
                <a:lnTo>
                  <a:pt x="9447910" y="672313"/>
                </a:lnTo>
                <a:lnTo>
                  <a:pt x="9460323" y="672313"/>
                </a:lnTo>
                <a:lnTo>
                  <a:pt x="9460323" y="696093"/>
                </a:lnTo>
                <a:lnTo>
                  <a:pt x="9461337" y="696093"/>
                </a:lnTo>
                <a:lnTo>
                  <a:pt x="9468430" y="696093"/>
                </a:lnTo>
                <a:lnTo>
                  <a:pt x="9468430" y="695012"/>
                </a:lnTo>
                <a:lnTo>
                  <a:pt x="9468430" y="687446"/>
                </a:lnTo>
                <a:lnTo>
                  <a:pt x="9470203" y="687446"/>
                </a:lnTo>
                <a:lnTo>
                  <a:pt x="9482617" y="687446"/>
                </a:lnTo>
                <a:lnTo>
                  <a:pt x="9482617" y="713387"/>
                </a:lnTo>
                <a:lnTo>
                  <a:pt x="9484644" y="713387"/>
                </a:lnTo>
                <a:lnTo>
                  <a:pt x="9498830" y="713387"/>
                </a:lnTo>
                <a:lnTo>
                  <a:pt x="9498830" y="715008"/>
                </a:lnTo>
                <a:lnTo>
                  <a:pt x="9498830" y="726358"/>
                </a:lnTo>
                <a:lnTo>
                  <a:pt x="9499590" y="726358"/>
                </a:lnTo>
                <a:lnTo>
                  <a:pt x="9504911" y="726358"/>
                </a:lnTo>
                <a:lnTo>
                  <a:pt x="9504911" y="725547"/>
                </a:lnTo>
                <a:lnTo>
                  <a:pt x="9504911" y="719872"/>
                </a:lnTo>
                <a:lnTo>
                  <a:pt x="9535311" y="719872"/>
                </a:lnTo>
                <a:lnTo>
                  <a:pt x="9535311" y="743652"/>
                </a:lnTo>
                <a:lnTo>
                  <a:pt x="9536324" y="743652"/>
                </a:lnTo>
                <a:lnTo>
                  <a:pt x="9543418" y="743652"/>
                </a:lnTo>
                <a:lnTo>
                  <a:pt x="9543418" y="744733"/>
                </a:lnTo>
                <a:lnTo>
                  <a:pt x="9543418" y="752299"/>
                </a:lnTo>
                <a:lnTo>
                  <a:pt x="9544178" y="752299"/>
                </a:lnTo>
                <a:lnTo>
                  <a:pt x="9549498" y="752299"/>
                </a:lnTo>
                <a:lnTo>
                  <a:pt x="9549498" y="750137"/>
                </a:lnTo>
                <a:lnTo>
                  <a:pt x="9549498" y="735005"/>
                </a:lnTo>
                <a:lnTo>
                  <a:pt x="9550511" y="735005"/>
                </a:lnTo>
                <a:lnTo>
                  <a:pt x="9557605" y="735005"/>
                </a:lnTo>
                <a:lnTo>
                  <a:pt x="9557605" y="736086"/>
                </a:lnTo>
                <a:lnTo>
                  <a:pt x="9557605" y="743652"/>
                </a:lnTo>
                <a:lnTo>
                  <a:pt x="9562925" y="741659"/>
                </a:lnTo>
                <a:cubicBezTo>
                  <a:pt x="9563685" y="741287"/>
                  <a:pt x="9563685" y="741085"/>
                  <a:pt x="9563685" y="740679"/>
                </a:cubicBezTo>
                <a:lnTo>
                  <a:pt x="9563685" y="735005"/>
                </a:lnTo>
                <a:lnTo>
                  <a:pt x="9602192" y="735005"/>
                </a:lnTo>
                <a:lnTo>
                  <a:pt x="9602192" y="758784"/>
                </a:lnTo>
                <a:lnTo>
                  <a:pt x="9604218" y="758784"/>
                </a:lnTo>
                <a:lnTo>
                  <a:pt x="9618405" y="758784"/>
                </a:lnTo>
                <a:lnTo>
                  <a:pt x="9618405" y="759865"/>
                </a:lnTo>
                <a:lnTo>
                  <a:pt x="9618405" y="767431"/>
                </a:lnTo>
                <a:lnTo>
                  <a:pt x="9620179" y="767431"/>
                </a:lnTo>
                <a:lnTo>
                  <a:pt x="9632592" y="767431"/>
                </a:lnTo>
                <a:lnTo>
                  <a:pt x="9632592" y="743652"/>
                </a:lnTo>
                <a:lnTo>
                  <a:pt x="9633605" y="743652"/>
                </a:lnTo>
                <a:lnTo>
                  <a:pt x="9640699" y="743652"/>
                </a:lnTo>
                <a:lnTo>
                  <a:pt x="9640699" y="711225"/>
                </a:lnTo>
                <a:lnTo>
                  <a:pt x="9641712" y="711225"/>
                </a:lnTo>
                <a:lnTo>
                  <a:pt x="9648806" y="711225"/>
                </a:lnTo>
                <a:lnTo>
                  <a:pt x="9648806" y="709334"/>
                </a:lnTo>
                <a:lnTo>
                  <a:pt x="9648806" y="696093"/>
                </a:lnTo>
                <a:cubicBezTo>
                  <a:pt x="9646779" y="696093"/>
                  <a:pt x="9646779" y="696093"/>
                  <a:pt x="9647539" y="694471"/>
                </a:cubicBezTo>
                <a:lnTo>
                  <a:pt x="9652859" y="683122"/>
                </a:lnTo>
                <a:cubicBezTo>
                  <a:pt x="9652864" y="683139"/>
                  <a:pt x="9653059" y="683813"/>
                  <a:pt x="9660966" y="711225"/>
                </a:cubicBezTo>
                <a:lnTo>
                  <a:pt x="9661726" y="711225"/>
                </a:lnTo>
                <a:lnTo>
                  <a:pt x="9667046" y="711225"/>
                </a:lnTo>
                <a:lnTo>
                  <a:pt x="9667046" y="605298"/>
                </a:lnTo>
                <a:lnTo>
                  <a:pt x="9668566" y="605298"/>
                </a:lnTo>
                <a:lnTo>
                  <a:pt x="9679206" y="605298"/>
                </a:lnTo>
                <a:lnTo>
                  <a:pt x="9679206" y="557739"/>
                </a:lnTo>
                <a:lnTo>
                  <a:pt x="9705553" y="557739"/>
                </a:lnTo>
                <a:lnTo>
                  <a:pt x="9705553" y="536121"/>
                </a:lnTo>
                <a:lnTo>
                  <a:pt x="9740007" y="536121"/>
                </a:lnTo>
                <a:lnTo>
                  <a:pt x="9740007" y="538553"/>
                </a:lnTo>
                <a:lnTo>
                  <a:pt x="9740007" y="555577"/>
                </a:lnTo>
                <a:lnTo>
                  <a:pt x="9742287" y="555577"/>
                </a:lnTo>
                <a:lnTo>
                  <a:pt x="9758247" y="555577"/>
                </a:lnTo>
                <a:lnTo>
                  <a:pt x="9758247" y="603136"/>
                </a:lnTo>
                <a:lnTo>
                  <a:pt x="9759260" y="603136"/>
                </a:lnTo>
                <a:lnTo>
                  <a:pt x="9766354" y="603136"/>
                </a:lnTo>
                <a:lnTo>
                  <a:pt x="9780541" y="607460"/>
                </a:lnTo>
                <a:lnTo>
                  <a:pt x="9780541" y="646372"/>
                </a:lnTo>
                <a:lnTo>
                  <a:pt x="9781554" y="646372"/>
                </a:lnTo>
                <a:lnTo>
                  <a:pt x="9788647" y="646372"/>
                </a:lnTo>
                <a:lnTo>
                  <a:pt x="9788647" y="647993"/>
                </a:lnTo>
                <a:lnTo>
                  <a:pt x="9788647" y="659342"/>
                </a:lnTo>
                <a:lnTo>
                  <a:pt x="9790674" y="659342"/>
                </a:lnTo>
                <a:lnTo>
                  <a:pt x="9804861" y="659342"/>
                </a:lnTo>
                <a:lnTo>
                  <a:pt x="9810941" y="665828"/>
                </a:lnTo>
                <a:lnTo>
                  <a:pt x="9810941" y="687446"/>
                </a:lnTo>
                <a:lnTo>
                  <a:pt x="9813221" y="687446"/>
                </a:lnTo>
                <a:lnTo>
                  <a:pt x="9829181" y="687446"/>
                </a:lnTo>
                <a:lnTo>
                  <a:pt x="9829181" y="688526"/>
                </a:lnTo>
                <a:lnTo>
                  <a:pt x="9829181" y="696093"/>
                </a:lnTo>
                <a:lnTo>
                  <a:pt x="9830448" y="696093"/>
                </a:lnTo>
                <a:lnTo>
                  <a:pt x="9839315" y="696093"/>
                </a:lnTo>
                <a:lnTo>
                  <a:pt x="9839315" y="698254"/>
                </a:lnTo>
                <a:lnTo>
                  <a:pt x="9839315" y="713387"/>
                </a:lnTo>
                <a:cubicBezTo>
                  <a:pt x="9843368" y="713387"/>
                  <a:pt x="9843368" y="713387"/>
                  <a:pt x="9843368" y="711495"/>
                </a:cubicBezTo>
                <a:lnTo>
                  <a:pt x="9843368" y="698254"/>
                </a:lnTo>
                <a:lnTo>
                  <a:pt x="9844381" y="698254"/>
                </a:lnTo>
                <a:lnTo>
                  <a:pt x="9851475" y="698254"/>
                </a:lnTo>
                <a:lnTo>
                  <a:pt x="9851475" y="699876"/>
                </a:lnTo>
                <a:lnTo>
                  <a:pt x="9851475" y="711225"/>
                </a:lnTo>
                <a:lnTo>
                  <a:pt x="9852235" y="711225"/>
                </a:lnTo>
                <a:lnTo>
                  <a:pt x="9857555" y="711225"/>
                </a:lnTo>
                <a:cubicBezTo>
                  <a:pt x="9857555" y="706902"/>
                  <a:pt x="9857555" y="706902"/>
                  <a:pt x="9906195" y="706902"/>
                </a:cubicBezTo>
                <a:lnTo>
                  <a:pt x="9906195" y="708253"/>
                </a:lnTo>
                <a:lnTo>
                  <a:pt x="9906195" y="717710"/>
                </a:lnTo>
                <a:lnTo>
                  <a:pt x="9906955" y="717710"/>
                </a:lnTo>
                <a:lnTo>
                  <a:pt x="9912276" y="717710"/>
                </a:lnTo>
                <a:lnTo>
                  <a:pt x="9912276" y="719872"/>
                </a:lnTo>
                <a:lnTo>
                  <a:pt x="9912276" y="735005"/>
                </a:lnTo>
                <a:cubicBezTo>
                  <a:pt x="9912284" y="735001"/>
                  <a:pt x="9912400" y="734923"/>
                  <a:pt x="9914302" y="733654"/>
                </a:cubicBezTo>
                <a:lnTo>
                  <a:pt x="9928489" y="724196"/>
                </a:lnTo>
                <a:cubicBezTo>
                  <a:pt x="9928491" y="724177"/>
                  <a:pt x="9928622" y="723302"/>
                  <a:pt x="9934569" y="683122"/>
                </a:cubicBezTo>
                <a:cubicBezTo>
                  <a:pt x="9934578" y="683120"/>
                  <a:pt x="9934647" y="683094"/>
                  <a:pt x="9935329" y="682852"/>
                </a:cubicBezTo>
                <a:lnTo>
                  <a:pt x="9940649" y="680960"/>
                </a:lnTo>
                <a:cubicBezTo>
                  <a:pt x="9940649" y="680944"/>
                  <a:pt x="9940682" y="679883"/>
                  <a:pt x="9942676" y="611783"/>
                </a:cubicBezTo>
                <a:cubicBezTo>
                  <a:pt x="9942676" y="611801"/>
                  <a:pt x="9942709" y="612892"/>
                  <a:pt x="9944703" y="680960"/>
                </a:cubicBezTo>
                <a:cubicBezTo>
                  <a:pt x="9944712" y="680963"/>
                  <a:pt x="9944783" y="680988"/>
                  <a:pt x="9945463" y="681230"/>
                </a:cubicBezTo>
                <a:lnTo>
                  <a:pt x="9950783" y="683122"/>
                </a:lnTo>
                <a:lnTo>
                  <a:pt x="9950783" y="596651"/>
                </a:lnTo>
                <a:cubicBezTo>
                  <a:pt x="9954836" y="596651"/>
                  <a:pt x="9954836" y="596651"/>
                  <a:pt x="9954836" y="564224"/>
                </a:cubicBezTo>
                <a:lnTo>
                  <a:pt x="9993343" y="564224"/>
                </a:lnTo>
                <a:lnTo>
                  <a:pt x="9993343" y="596651"/>
                </a:lnTo>
                <a:lnTo>
                  <a:pt x="9994103" y="596651"/>
                </a:lnTo>
                <a:lnTo>
                  <a:pt x="9999423" y="596651"/>
                </a:lnTo>
                <a:lnTo>
                  <a:pt x="9999423" y="514503"/>
                </a:lnTo>
                <a:lnTo>
                  <a:pt x="10001197" y="514503"/>
                </a:lnTo>
                <a:lnTo>
                  <a:pt x="10013610" y="514503"/>
                </a:lnTo>
                <a:lnTo>
                  <a:pt x="10013610" y="512612"/>
                </a:lnTo>
                <a:lnTo>
                  <a:pt x="10013610" y="499371"/>
                </a:lnTo>
                <a:lnTo>
                  <a:pt x="10035904" y="499371"/>
                </a:lnTo>
                <a:lnTo>
                  <a:pt x="10035904" y="498290"/>
                </a:lnTo>
                <a:lnTo>
                  <a:pt x="10035904" y="490724"/>
                </a:lnTo>
                <a:lnTo>
                  <a:pt x="10037677" y="490724"/>
                </a:lnTo>
                <a:lnTo>
                  <a:pt x="10050091" y="490724"/>
                </a:lnTo>
                <a:lnTo>
                  <a:pt x="10050091" y="491805"/>
                </a:lnTo>
                <a:lnTo>
                  <a:pt x="10050091" y="499371"/>
                </a:lnTo>
                <a:lnTo>
                  <a:pt x="10050851" y="499371"/>
                </a:lnTo>
                <a:lnTo>
                  <a:pt x="10056171" y="499371"/>
                </a:lnTo>
                <a:lnTo>
                  <a:pt x="10066304" y="495047"/>
                </a:lnTo>
                <a:lnTo>
                  <a:pt x="10070357" y="498290"/>
                </a:lnTo>
                <a:lnTo>
                  <a:pt x="10070357" y="490724"/>
                </a:lnTo>
                <a:lnTo>
                  <a:pt x="10072637" y="490724"/>
                </a:lnTo>
                <a:lnTo>
                  <a:pt x="10088598" y="490724"/>
                </a:lnTo>
                <a:lnTo>
                  <a:pt x="10088598" y="491805"/>
                </a:lnTo>
                <a:lnTo>
                  <a:pt x="10088598" y="499371"/>
                </a:lnTo>
                <a:lnTo>
                  <a:pt x="10118998" y="499371"/>
                </a:lnTo>
                <a:lnTo>
                  <a:pt x="10118998" y="500992"/>
                </a:lnTo>
                <a:lnTo>
                  <a:pt x="10118998" y="512342"/>
                </a:lnTo>
                <a:lnTo>
                  <a:pt x="10145345" y="512342"/>
                </a:lnTo>
                <a:lnTo>
                  <a:pt x="10145345" y="542606"/>
                </a:lnTo>
                <a:lnTo>
                  <a:pt x="10146105" y="542606"/>
                </a:lnTo>
                <a:lnTo>
                  <a:pt x="10151425" y="542606"/>
                </a:lnTo>
                <a:lnTo>
                  <a:pt x="10151425" y="543687"/>
                </a:lnTo>
                <a:lnTo>
                  <a:pt x="10151425" y="551254"/>
                </a:lnTo>
                <a:cubicBezTo>
                  <a:pt x="10155479" y="551254"/>
                  <a:pt x="10155479" y="551254"/>
                  <a:pt x="10155479" y="581518"/>
                </a:cubicBezTo>
                <a:lnTo>
                  <a:pt x="10156239" y="581518"/>
                </a:lnTo>
                <a:lnTo>
                  <a:pt x="10161559" y="581518"/>
                </a:lnTo>
                <a:lnTo>
                  <a:pt x="10161559" y="582329"/>
                </a:lnTo>
                <a:lnTo>
                  <a:pt x="10161559" y="588004"/>
                </a:lnTo>
                <a:lnTo>
                  <a:pt x="10162572" y="588004"/>
                </a:lnTo>
                <a:lnTo>
                  <a:pt x="10169665" y="588004"/>
                </a:lnTo>
                <a:lnTo>
                  <a:pt x="10169665" y="618269"/>
                </a:lnTo>
                <a:lnTo>
                  <a:pt x="10171692" y="618269"/>
                </a:lnTo>
                <a:lnTo>
                  <a:pt x="10185879" y="618269"/>
                </a:lnTo>
                <a:lnTo>
                  <a:pt x="10185879" y="642048"/>
                </a:lnTo>
                <a:cubicBezTo>
                  <a:pt x="10187906" y="642048"/>
                  <a:pt x="10187906" y="642048"/>
                  <a:pt x="10187906" y="643669"/>
                </a:cubicBezTo>
                <a:lnTo>
                  <a:pt x="10187906" y="655019"/>
                </a:lnTo>
                <a:lnTo>
                  <a:pt x="10188666" y="655019"/>
                </a:lnTo>
                <a:lnTo>
                  <a:pt x="10193986" y="655019"/>
                </a:lnTo>
                <a:lnTo>
                  <a:pt x="10193986" y="678798"/>
                </a:lnTo>
                <a:lnTo>
                  <a:pt x="10195252" y="678798"/>
                </a:lnTo>
                <a:lnTo>
                  <a:pt x="10204119" y="678798"/>
                </a:lnTo>
                <a:cubicBezTo>
                  <a:pt x="10206146" y="680960"/>
                  <a:pt x="10206146" y="680960"/>
                  <a:pt x="10206146" y="682852"/>
                </a:cubicBezTo>
                <a:lnTo>
                  <a:pt x="10206146" y="696093"/>
                </a:lnTo>
                <a:cubicBezTo>
                  <a:pt x="10206151" y="696086"/>
                  <a:pt x="10206238" y="695979"/>
                  <a:pt x="10207666" y="694201"/>
                </a:cubicBezTo>
                <a:lnTo>
                  <a:pt x="10218306" y="680960"/>
                </a:lnTo>
                <a:lnTo>
                  <a:pt x="10246680" y="680960"/>
                </a:lnTo>
                <a:lnTo>
                  <a:pt x="10246680" y="767431"/>
                </a:lnTo>
                <a:lnTo>
                  <a:pt x="10247440" y="767431"/>
                </a:lnTo>
                <a:lnTo>
                  <a:pt x="10252760" y="767431"/>
                </a:lnTo>
                <a:cubicBezTo>
                  <a:pt x="10252764" y="767423"/>
                  <a:pt x="10252823" y="767323"/>
                  <a:pt x="10253520" y="766080"/>
                </a:cubicBezTo>
                <a:lnTo>
                  <a:pt x="10258840" y="756622"/>
                </a:lnTo>
                <a:lnTo>
                  <a:pt x="10258840" y="758514"/>
                </a:lnTo>
                <a:lnTo>
                  <a:pt x="10258840" y="771755"/>
                </a:lnTo>
                <a:cubicBezTo>
                  <a:pt x="10262893" y="771755"/>
                  <a:pt x="10262893" y="771755"/>
                  <a:pt x="10262893" y="726358"/>
                </a:cubicBezTo>
                <a:lnTo>
                  <a:pt x="10263653" y="726358"/>
                </a:lnTo>
                <a:lnTo>
                  <a:pt x="10268973" y="726358"/>
                </a:lnTo>
                <a:lnTo>
                  <a:pt x="10268973" y="661504"/>
                </a:lnTo>
                <a:lnTo>
                  <a:pt x="10269987" y="661504"/>
                </a:lnTo>
                <a:lnTo>
                  <a:pt x="10277080" y="661504"/>
                </a:lnTo>
                <a:cubicBezTo>
                  <a:pt x="10277086" y="661483"/>
                  <a:pt x="10277350" y="660543"/>
                  <a:pt x="10289240" y="618269"/>
                </a:cubicBezTo>
                <a:lnTo>
                  <a:pt x="10290507" y="618269"/>
                </a:lnTo>
                <a:lnTo>
                  <a:pt x="10299374" y="618269"/>
                </a:lnTo>
                <a:cubicBezTo>
                  <a:pt x="10299379" y="618292"/>
                  <a:pt x="10299605" y="619258"/>
                  <a:pt x="10309507" y="661504"/>
                </a:cubicBezTo>
                <a:lnTo>
                  <a:pt x="10310520" y="661504"/>
                </a:lnTo>
                <a:lnTo>
                  <a:pt x="10317614" y="661504"/>
                </a:lnTo>
                <a:lnTo>
                  <a:pt x="10317614" y="700416"/>
                </a:lnTo>
                <a:lnTo>
                  <a:pt x="10319387" y="700416"/>
                </a:lnTo>
                <a:lnTo>
                  <a:pt x="10331801" y="700416"/>
                </a:lnTo>
                <a:lnTo>
                  <a:pt x="10331801" y="702578"/>
                </a:lnTo>
                <a:lnTo>
                  <a:pt x="10331801" y="717710"/>
                </a:lnTo>
                <a:cubicBezTo>
                  <a:pt x="10335854" y="717710"/>
                  <a:pt x="10335854" y="717710"/>
                  <a:pt x="10335854" y="715549"/>
                </a:cubicBezTo>
                <a:lnTo>
                  <a:pt x="10335854" y="700416"/>
                </a:lnTo>
                <a:lnTo>
                  <a:pt x="10337374" y="700416"/>
                </a:lnTo>
                <a:lnTo>
                  <a:pt x="10348014" y="700416"/>
                </a:lnTo>
                <a:lnTo>
                  <a:pt x="10348014" y="702037"/>
                </a:lnTo>
                <a:lnTo>
                  <a:pt x="10348014" y="713387"/>
                </a:lnTo>
                <a:lnTo>
                  <a:pt x="10378415" y="713387"/>
                </a:lnTo>
                <a:lnTo>
                  <a:pt x="10378415" y="676637"/>
                </a:lnTo>
                <a:lnTo>
                  <a:pt x="10379681" y="676637"/>
                </a:lnTo>
                <a:lnTo>
                  <a:pt x="10388548" y="676637"/>
                </a:lnTo>
                <a:lnTo>
                  <a:pt x="10388548" y="698254"/>
                </a:lnTo>
                <a:cubicBezTo>
                  <a:pt x="10390575" y="698254"/>
                  <a:pt x="10390575" y="698254"/>
                  <a:pt x="10390575" y="665828"/>
                </a:cubicBezTo>
                <a:lnTo>
                  <a:pt x="10412868" y="665828"/>
                </a:lnTo>
                <a:lnTo>
                  <a:pt x="10412868" y="664206"/>
                </a:lnTo>
                <a:lnTo>
                  <a:pt x="10412868" y="652857"/>
                </a:lnTo>
                <a:lnTo>
                  <a:pt x="10413628" y="652857"/>
                </a:lnTo>
                <a:lnTo>
                  <a:pt x="10418948" y="652857"/>
                </a:lnTo>
                <a:lnTo>
                  <a:pt x="10418948" y="650966"/>
                </a:lnTo>
                <a:lnTo>
                  <a:pt x="10418948" y="637725"/>
                </a:lnTo>
                <a:lnTo>
                  <a:pt x="10423002" y="644210"/>
                </a:lnTo>
                <a:lnTo>
                  <a:pt x="10425282" y="644210"/>
                </a:lnTo>
                <a:lnTo>
                  <a:pt x="10441242" y="644210"/>
                </a:lnTo>
                <a:lnTo>
                  <a:pt x="10441242" y="643399"/>
                </a:lnTo>
                <a:lnTo>
                  <a:pt x="10441242" y="637725"/>
                </a:lnTo>
                <a:lnTo>
                  <a:pt x="10442002" y="637725"/>
                </a:lnTo>
                <a:lnTo>
                  <a:pt x="10447322" y="637725"/>
                </a:lnTo>
                <a:lnTo>
                  <a:pt x="10447322" y="639076"/>
                </a:lnTo>
                <a:lnTo>
                  <a:pt x="10447322" y="648534"/>
                </a:lnTo>
                <a:lnTo>
                  <a:pt x="10485829" y="648534"/>
                </a:lnTo>
                <a:lnTo>
                  <a:pt x="10485829" y="786887"/>
                </a:lnTo>
                <a:lnTo>
                  <a:pt x="10487349" y="786887"/>
                </a:lnTo>
                <a:lnTo>
                  <a:pt x="10497989" y="786887"/>
                </a:lnTo>
                <a:lnTo>
                  <a:pt x="10497989" y="773917"/>
                </a:lnTo>
                <a:lnTo>
                  <a:pt x="10502043" y="773917"/>
                </a:lnTo>
                <a:lnTo>
                  <a:pt x="10502043" y="786887"/>
                </a:lnTo>
                <a:lnTo>
                  <a:pt x="10532443" y="786887"/>
                </a:lnTo>
                <a:lnTo>
                  <a:pt x="10532443" y="756622"/>
                </a:lnTo>
                <a:lnTo>
                  <a:pt x="10544603" y="756622"/>
                </a:lnTo>
                <a:lnTo>
                  <a:pt x="10556763" y="754461"/>
                </a:lnTo>
                <a:cubicBezTo>
                  <a:pt x="10558790" y="754461"/>
                  <a:pt x="10558790" y="756622"/>
                  <a:pt x="10560817" y="756622"/>
                </a:cubicBezTo>
                <a:lnTo>
                  <a:pt x="10570950" y="756622"/>
                </a:lnTo>
                <a:lnTo>
                  <a:pt x="10570950" y="786887"/>
                </a:lnTo>
                <a:lnTo>
                  <a:pt x="10579057" y="786887"/>
                </a:lnTo>
                <a:lnTo>
                  <a:pt x="10579057" y="804182"/>
                </a:lnTo>
                <a:lnTo>
                  <a:pt x="10588393" y="805087"/>
                </a:lnTo>
                <a:lnTo>
                  <a:pt x="10601351" y="805087"/>
                </a:lnTo>
                <a:lnTo>
                  <a:pt x="10601351" y="789049"/>
                </a:lnTo>
                <a:lnTo>
                  <a:pt x="10669307" y="789049"/>
                </a:lnTo>
                <a:lnTo>
                  <a:pt x="10669307" y="703796"/>
                </a:lnTo>
                <a:lnTo>
                  <a:pt x="10741315" y="703796"/>
                </a:lnTo>
                <a:lnTo>
                  <a:pt x="10741315" y="782564"/>
                </a:lnTo>
                <a:lnTo>
                  <a:pt x="10743219" y="782564"/>
                </a:lnTo>
                <a:lnTo>
                  <a:pt x="10744461" y="805087"/>
                </a:lnTo>
                <a:lnTo>
                  <a:pt x="10754137" y="805087"/>
                </a:lnTo>
                <a:cubicBezTo>
                  <a:pt x="10754673" y="797873"/>
                  <a:pt x="10755379" y="790219"/>
                  <a:pt x="10755379" y="782564"/>
                </a:cubicBezTo>
                <a:lnTo>
                  <a:pt x="10761459" y="782564"/>
                </a:lnTo>
                <a:lnTo>
                  <a:pt x="10762701" y="805087"/>
                </a:lnTo>
                <a:lnTo>
                  <a:pt x="10813323" y="805087"/>
                </a:lnTo>
                <a:lnTo>
                  <a:pt x="10813323" y="642059"/>
                </a:lnTo>
                <a:lnTo>
                  <a:pt x="11010650" y="642059"/>
                </a:lnTo>
                <a:lnTo>
                  <a:pt x="11010650" y="805087"/>
                </a:lnTo>
                <a:lnTo>
                  <a:pt x="11029347" y="805087"/>
                </a:lnTo>
                <a:lnTo>
                  <a:pt x="11029347" y="722394"/>
                </a:lnTo>
                <a:lnTo>
                  <a:pt x="11124467" y="722394"/>
                </a:lnTo>
                <a:cubicBezTo>
                  <a:pt x="11128542" y="616373"/>
                  <a:pt x="11131920" y="510899"/>
                  <a:pt x="11136397" y="404253"/>
                </a:cubicBezTo>
                <a:cubicBezTo>
                  <a:pt x="11126264" y="404253"/>
                  <a:pt x="11101944" y="391282"/>
                  <a:pt x="11124237" y="382635"/>
                </a:cubicBezTo>
                <a:cubicBezTo>
                  <a:pt x="11122210" y="380473"/>
                  <a:pt x="11120184" y="378311"/>
                  <a:pt x="11118157" y="378311"/>
                </a:cubicBezTo>
                <a:cubicBezTo>
                  <a:pt x="11118157" y="365341"/>
                  <a:pt x="11116130" y="363179"/>
                  <a:pt x="11126264" y="354532"/>
                </a:cubicBezTo>
                <a:lnTo>
                  <a:pt x="11126264" y="337238"/>
                </a:lnTo>
                <a:lnTo>
                  <a:pt x="11140451" y="337238"/>
                </a:lnTo>
                <a:lnTo>
                  <a:pt x="11140451" y="315620"/>
                </a:lnTo>
                <a:cubicBezTo>
                  <a:pt x="11140451" y="313458"/>
                  <a:pt x="11142477" y="313458"/>
                  <a:pt x="11142477" y="311296"/>
                </a:cubicBezTo>
                <a:lnTo>
                  <a:pt x="11142477" y="233472"/>
                </a:lnTo>
                <a:cubicBezTo>
                  <a:pt x="11142477" y="231310"/>
                  <a:pt x="11140451" y="229149"/>
                  <a:pt x="11140451" y="226987"/>
                </a:cubicBezTo>
                <a:lnTo>
                  <a:pt x="11146531" y="220501"/>
                </a:lnTo>
                <a:lnTo>
                  <a:pt x="11146531" y="162133"/>
                </a:lnTo>
                <a:cubicBezTo>
                  <a:pt x="11146531" y="159972"/>
                  <a:pt x="11146531" y="159972"/>
                  <a:pt x="11148557" y="157810"/>
                </a:cubicBezTo>
                <a:lnTo>
                  <a:pt x="11148557" y="101604"/>
                </a:lnTo>
                <a:cubicBezTo>
                  <a:pt x="11150584" y="92957"/>
                  <a:pt x="11150584" y="88633"/>
                  <a:pt x="11150584" y="82148"/>
                </a:cubicBezTo>
                <a:cubicBezTo>
                  <a:pt x="11154638" y="88633"/>
                  <a:pt x="11154638" y="92957"/>
                  <a:pt x="11154638" y="99442"/>
                </a:cubicBezTo>
                <a:cubicBezTo>
                  <a:pt x="11156664" y="121060"/>
                  <a:pt x="11156664" y="140516"/>
                  <a:pt x="11156664" y="157810"/>
                </a:cubicBezTo>
                <a:cubicBezTo>
                  <a:pt x="11158691" y="181589"/>
                  <a:pt x="11158691" y="201045"/>
                  <a:pt x="11158691" y="220501"/>
                </a:cubicBezTo>
                <a:lnTo>
                  <a:pt x="11164771" y="226987"/>
                </a:lnTo>
                <a:cubicBezTo>
                  <a:pt x="11164771" y="229149"/>
                  <a:pt x="11162744" y="231310"/>
                  <a:pt x="11162744" y="233472"/>
                </a:cubicBezTo>
                <a:lnTo>
                  <a:pt x="11162744" y="311296"/>
                </a:lnTo>
                <a:cubicBezTo>
                  <a:pt x="11162744" y="313458"/>
                  <a:pt x="11164771" y="313458"/>
                  <a:pt x="11164771" y="315620"/>
                </a:cubicBezTo>
                <a:lnTo>
                  <a:pt x="11164771" y="337238"/>
                </a:lnTo>
                <a:lnTo>
                  <a:pt x="11178958" y="337238"/>
                </a:lnTo>
                <a:lnTo>
                  <a:pt x="11178958" y="354532"/>
                </a:lnTo>
                <a:cubicBezTo>
                  <a:pt x="11187065" y="363179"/>
                  <a:pt x="11187065" y="363179"/>
                  <a:pt x="11187065" y="378311"/>
                </a:cubicBezTo>
                <a:cubicBezTo>
                  <a:pt x="11185038" y="378311"/>
                  <a:pt x="11183011" y="380473"/>
                  <a:pt x="11180985" y="382635"/>
                </a:cubicBezTo>
                <a:cubicBezTo>
                  <a:pt x="11201251" y="393444"/>
                  <a:pt x="11176931" y="402091"/>
                  <a:pt x="11168824" y="404253"/>
                </a:cubicBezTo>
                <a:cubicBezTo>
                  <a:pt x="11170851" y="488562"/>
                  <a:pt x="11174904" y="572871"/>
                  <a:pt x="11176931" y="657181"/>
                </a:cubicBezTo>
                <a:lnTo>
                  <a:pt x="11241785" y="657181"/>
                </a:lnTo>
                <a:lnTo>
                  <a:pt x="11241785" y="732843"/>
                </a:lnTo>
                <a:lnTo>
                  <a:pt x="11249892" y="732843"/>
                </a:lnTo>
                <a:cubicBezTo>
                  <a:pt x="11249892" y="730681"/>
                  <a:pt x="11251919" y="728519"/>
                  <a:pt x="11251919" y="726358"/>
                </a:cubicBezTo>
                <a:lnTo>
                  <a:pt x="11257999" y="726358"/>
                </a:lnTo>
                <a:cubicBezTo>
                  <a:pt x="11257999" y="728519"/>
                  <a:pt x="11257999" y="730681"/>
                  <a:pt x="11260026" y="735005"/>
                </a:cubicBezTo>
                <a:lnTo>
                  <a:pt x="11272186" y="735005"/>
                </a:lnTo>
                <a:lnTo>
                  <a:pt x="11272186" y="728519"/>
                </a:lnTo>
                <a:lnTo>
                  <a:pt x="11294479" y="728519"/>
                </a:lnTo>
                <a:lnTo>
                  <a:pt x="11294479" y="735005"/>
                </a:lnTo>
                <a:lnTo>
                  <a:pt x="11314746" y="735005"/>
                </a:lnTo>
                <a:lnTo>
                  <a:pt x="11314746" y="780402"/>
                </a:lnTo>
                <a:lnTo>
                  <a:pt x="11328933" y="780402"/>
                </a:lnTo>
                <a:lnTo>
                  <a:pt x="11328933" y="767431"/>
                </a:lnTo>
                <a:lnTo>
                  <a:pt x="11345147" y="767431"/>
                </a:lnTo>
                <a:lnTo>
                  <a:pt x="11345147" y="588004"/>
                </a:lnTo>
                <a:lnTo>
                  <a:pt x="11351227" y="581518"/>
                </a:lnTo>
                <a:lnTo>
                  <a:pt x="11424188" y="581518"/>
                </a:lnTo>
                <a:lnTo>
                  <a:pt x="11424188" y="590166"/>
                </a:lnTo>
                <a:lnTo>
                  <a:pt x="11434321" y="590166"/>
                </a:lnTo>
                <a:lnTo>
                  <a:pt x="11434321" y="704740"/>
                </a:lnTo>
                <a:lnTo>
                  <a:pt x="11456615" y="704740"/>
                </a:lnTo>
                <a:lnTo>
                  <a:pt x="11456615" y="637725"/>
                </a:lnTo>
                <a:lnTo>
                  <a:pt x="11482962" y="637725"/>
                </a:lnTo>
                <a:cubicBezTo>
                  <a:pt x="11484988" y="637725"/>
                  <a:pt x="11484988" y="635563"/>
                  <a:pt x="11487015" y="633401"/>
                </a:cubicBezTo>
                <a:lnTo>
                  <a:pt x="11495122" y="633401"/>
                </a:lnTo>
                <a:cubicBezTo>
                  <a:pt x="11497148" y="635563"/>
                  <a:pt x="11497148" y="637725"/>
                  <a:pt x="11499175" y="637725"/>
                </a:cubicBezTo>
                <a:lnTo>
                  <a:pt x="11521469" y="637725"/>
                </a:lnTo>
                <a:lnTo>
                  <a:pt x="11521469" y="520989"/>
                </a:lnTo>
                <a:cubicBezTo>
                  <a:pt x="11521483" y="520986"/>
                  <a:pt x="11522350" y="520822"/>
                  <a:pt x="11578216" y="510180"/>
                </a:cubicBezTo>
                <a:lnTo>
                  <a:pt x="11578216" y="511261"/>
                </a:lnTo>
                <a:lnTo>
                  <a:pt x="11578216" y="518827"/>
                </a:lnTo>
                <a:lnTo>
                  <a:pt x="11604563" y="518827"/>
                </a:lnTo>
                <a:lnTo>
                  <a:pt x="11604563" y="773917"/>
                </a:lnTo>
                <a:lnTo>
                  <a:pt x="11626857" y="773917"/>
                </a:lnTo>
                <a:lnTo>
                  <a:pt x="11626857" y="769593"/>
                </a:lnTo>
                <a:lnTo>
                  <a:pt x="11639017" y="769593"/>
                </a:lnTo>
                <a:lnTo>
                  <a:pt x="11639017" y="773917"/>
                </a:lnTo>
                <a:lnTo>
                  <a:pt x="11663337" y="773917"/>
                </a:lnTo>
                <a:lnTo>
                  <a:pt x="11663337" y="760946"/>
                </a:lnTo>
                <a:lnTo>
                  <a:pt x="11691711" y="760946"/>
                </a:lnTo>
                <a:cubicBezTo>
                  <a:pt x="11695764" y="756622"/>
                  <a:pt x="11699818" y="756622"/>
                  <a:pt x="11703871" y="756622"/>
                </a:cubicBezTo>
                <a:cubicBezTo>
                  <a:pt x="11709951" y="760946"/>
                  <a:pt x="11718058" y="760946"/>
                  <a:pt x="11724138" y="760946"/>
                </a:cubicBezTo>
                <a:lnTo>
                  <a:pt x="11724138" y="743652"/>
                </a:lnTo>
                <a:lnTo>
                  <a:pt x="11732245" y="743652"/>
                </a:lnTo>
                <a:lnTo>
                  <a:pt x="11732245" y="730681"/>
                </a:lnTo>
                <a:lnTo>
                  <a:pt x="11788992" y="730681"/>
                </a:lnTo>
                <a:lnTo>
                  <a:pt x="11788992" y="700416"/>
                </a:lnTo>
                <a:lnTo>
                  <a:pt x="11807232" y="700416"/>
                </a:lnTo>
                <a:lnTo>
                  <a:pt x="11807232" y="693931"/>
                </a:lnTo>
                <a:lnTo>
                  <a:pt x="11819392" y="693931"/>
                </a:lnTo>
                <a:lnTo>
                  <a:pt x="11819392" y="700416"/>
                </a:lnTo>
                <a:lnTo>
                  <a:pt x="11835606" y="700416"/>
                </a:lnTo>
                <a:lnTo>
                  <a:pt x="11835606" y="750137"/>
                </a:lnTo>
                <a:lnTo>
                  <a:pt x="11868033" y="750137"/>
                </a:lnTo>
                <a:lnTo>
                  <a:pt x="11868033" y="724196"/>
                </a:lnTo>
                <a:lnTo>
                  <a:pt x="11906540" y="724196"/>
                </a:lnTo>
                <a:lnTo>
                  <a:pt x="11906540" y="693931"/>
                </a:lnTo>
                <a:lnTo>
                  <a:pt x="11955181" y="693931"/>
                </a:lnTo>
                <a:lnTo>
                  <a:pt x="11955181" y="805087"/>
                </a:lnTo>
                <a:lnTo>
                  <a:pt x="11955181" y="818866"/>
                </a:lnTo>
                <a:lnTo>
                  <a:pt x="11964324" y="818866"/>
                </a:lnTo>
                <a:lnTo>
                  <a:pt x="11964324" y="762555"/>
                </a:lnTo>
                <a:lnTo>
                  <a:pt x="11967661" y="756622"/>
                </a:lnTo>
                <a:lnTo>
                  <a:pt x="11967661" y="758514"/>
                </a:lnTo>
                <a:lnTo>
                  <a:pt x="11967661" y="771755"/>
                </a:lnTo>
                <a:cubicBezTo>
                  <a:pt x="11971714" y="771755"/>
                  <a:pt x="11971714" y="771755"/>
                  <a:pt x="11971714" y="726358"/>
                </a:cubicBezTo>
                <a:lnTo>
                  <a:pt x="11972474" y="726358"/>
                </a:lnTo>
                <a:lnTo>
                  <a:pt x="11977794" y="726358"/>
                </a:lnTo>
                <a:lnTo>
                  <a:pt x="11977794" y="661504"/>
                </a:lnTo>
                <a:lnTo>
                  <a:pt x="11978808" y="661504"/>
                </a:lnTo>
                <a:lnTo>
                  <a:pt x="11985901" y="661504"/>
                </a:lnTo>
                <a:cubicBezTo>
                  <a:pt x="11985907" y="661483"/>
                  <a:pt x="11986171" y="660543"/>
                  <a:pt x="11998061" y="618269"/>
                </a:cubicBezTo>
                <a:lnTo>
                  <a:pt x="11999328" y="618269"/>
                </a:lnTo>
                <a:lnTo>
                  <a:pt x="12008195" y="618269"/>
                </a:lnTo>
                <a:cubicBezTo>
                  <a:pt x="12008200" y="618292"/>
                  <a:pt x="12008426" y="619258"/>
                  <a:pt x="12018328" y="661504"/>
                </a:cubicBezTo>
                <a:lnTo>
                  <a:pt x="12019341" y="661504"/>
                </a:lnTo>
                <a:lnTo>
                  <a:pt x="12026435" y="661504"/>
                </a:lnTo>
                <a:lnTo>
                  <a:pt x="12026435" y="700416"/>
                </a:lnTo>
                <a:lnTo>
                  <a:pt x="12028208" y="700416"/>
                </a:lnTo>
                <a:lnTo>
                  <a:pt x="12040622" y="700416"/>
                </a:lnTo>
                <a:lnTo>
                  <a:pt x="12040622" y="702578"/>
                </a:lnTo>
                <a:lnTo>
                  <a:pt x="12040622" y="717710"/>
                </a:lnTo>
                <a:cubicBezTo>
                  <a:pt x="12044675" y="717710"/>
                  <a:pt x="12044675" y="717710"/>
                  <a:pt x="12044675" y="715549"/>
                </a:cubicBezTo>
                <a:lnTo>
                  <a:pt x="12044675" y="700416"/>
                </a:lnTo>
                <a:lnTo>
                  <a:pt x="12046195" y="700416"/>
                </a:lnTo>
                <a:lnTo>
                  <a:pt x="12056835" y="700416"/>
                </a:lnTo>
                <a:lnTo>
                  <a:pt x="12056835" y="702037"/>
                </a:lnTo>
                <a:lnTo>
                  <a:pt x="12056835" y="713387"/>
                </a:lnTo>
                <a:lnTo>
                  <a:pt x="12087236" y="713387"/>
                </a:lnTo>
                <a:lnTo>
                  <a:pt x="12087236" y="676637"/>
                </a:lnTo>
                <a:lnTo>
                  <a:pt x="12088502" y="676637"/>
                </a:lnTo>
                <a:lnTo>
                  <a:pt x="12097369" y="676637"/>
                </a:lnTo>
                <a:lnTo>
                  <a:pt x="12097369" y="698254"/>
                </a:lnTo>
                <a:cubicBezTo>
                  <a:pt x="12099396" y="698254"/>
                  <a:pt x="12099396" y="698254"/>
                  <a:pt x="12099396" y="665828"/>
                </a:cubicBezTo>
                <a:lnTo>
                  <a:pt x="12121689" y="665828"/>
                </a:lnTo>
                <a:lnTo>
                  <a:pt x="12121689" y="664206"/>
                </a:lnTo>
                <a:lnTo>
                  <a:pt x="12121689" y="652857"/>
                </a:lnTo>
                <a:lnTo>
                  <a:pt x="12122449" y="652857"/>
                </a:lnTo>
                <a:lnTo>
                  <a:pt x="12127769" y="652857"/>
                </a:lnTo>
                <a:lnTo>
                  <a:pt x="12127769" y="650966"/>
                </a:lnTo>
                <a:lnTo>
                  <a:pt x="12127769" y="637725"/>
                </a:lnTo>
                <a:lnTo>
                  <a:pt x="12131823" y="644210"/>
                </a:lnTo>
                <a:lnTo>
                  <a:pt x="12134103" y="644210"/>
                </a:lnTo>
                <a:lnTo>
                  <a:pt x="12150063" y="644210"/>
                </a:lnTo>
                <a:lnTo>
                  <a:pt x="12150063" y="643399"/>
                </a:lnTo>
                <a:lnTo>
                  <a:pt x="12150063" y="637725"/>
                </a:lnTo>
                <a:lnTo>
                  <a:pt x="12150823" y="637725"/>
                </a:lnTo>
                <a:lnTo>
                  <a:pt x="12156143" y="637725"/>
                </a:lnTo>
                <a:lnTo>
                  <a:pt x="12156143" y="639076"/>
                </a:lnTo>
                <a:lnTo>
                  <a:pt x="12156143" y="648534"/>
                </a:lnTo>
                <a:lnTo>
                  <a:pt x="12191999" y="648534"/>
                </a:lnTo>
                <a:lnTo>
                  <a:pt x="12191999" y="1490383"/>
                </a:lnTo>
                <a:lnTo>
                  <a:pt x="10763" y="1454406"/>
                </a:lnTo>
                <a:cubicBezTo>
                  <a:pt x="10078" y="1306842"/>
                  <a:pt x="685" y="871760"/>
                  <a:pt x="0" y="724196"/>
                </a:cubicBezTo>
                <a:lnTo>
                  <a:pt x="20267" y="724196"/>
                </a:lnTo>
                <a:cubicBezTo>
                  <a:pt x="20271" y="724190"/>
                  <a:pt x="20309" y="724108"/>
                  <a:pt x="20774" y="723115"/>
                </a:cubicBezTo>
                <a:lnTo>
                  <a:pt x="24320" y="715549"/>
                </a:lnTo>
                <a:cubicBezTo>
                  <a:pt x="24329" y="715550"/>
                  <a:pt x="24443" y="715568"/>
                  <a:pt x="26095" y="715819"/>
                </a:cubicBezTo>
                <a:lnTo>
                  <a:pt x="38507" y="717710"/>
                </a:lnTo>
                <a:cubicBezTo>
                  <a:pt x="38510" y="717720"/>
                  <a:pt x="38548" y="717821"/>
                  <a:pt x="39014" y="719062"/>
                </a:cubicBezTo>
                <a:lnTo>
                  <a:pt x="42560" y="728519"/>
                </a:lnTo>
                <a:cubicBezTo>
                  <a:pt x="42574" y="728520"/>
                  <a:pt x="43170" y="728570"/>
                  <a:pt x="68907" y="730681"/>
                </a:cubicBezTo>
                <a:lnTo>
                  <a:pt x="68907" y="607460"/>
                </a:lnTo>
                <a:lnTo>
                  <a:pt x="70934" y="607460"/>
                </a:lnTo>
                <a:lnTo>
                  <a:pt x="85121" y="607460"/>
                </a:lnTo>
                <a:lnTo>
                  <a:pt x="85121" y="471268"/>
                </a:lnTo>
                <a:lnTo>
                  <a:pt x="86894" y="471268"/>
                </a:lnTo>
                <a:lnTo>
                  <a:pt x="99308" y="471268"/>
                </a:lnTo>
                <a:lnTo>
                  <a:pt x="99308" y="356694"/>
                </a:lnTo>
                <a:cubicBezTo>
                  <a:pt x="103361" y="354532"/>
                  <a:pt x="103361" y="354532"/>
                  <a:pt x="103361" y="328590"/>
                </a:cubicBezTo>
                <a:lnTo>
                  <a:pt x="105388" y="328590"/>
                </a:lnTo>
                <a:lnTo>
                  <a:pt x="119575" y="328590"/>
                </a:lnTo>
                <a:cubicBezTo>
                  <a:pt x="119586" y="328567"/>
                  <a:pt x="120192" y="327200"/>
                  <a:pt x="156055" y="246443"/>
                </a:cubicBezTo>
                <a:cubicBezTo>
                  <a:pt x="156055" y="246429"/>
                  <a:pt x="156089" y="244478"/>
                  <a:pt x="1601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CE3F0A-614C-4105-9FCF-CE05388123AB}"/>
              </a:ext>
            </a:extLst>
          </p:cNvPr>
          <p:cNvGrpSpPr/>
          <p:nvPr/>
        </p:nvGrpSpPr>
        <p:grpSpPr>
          <a:xfrm>
            <a:off x="4188892" y="2984398"/>
            <a:ext cx="3728360" cy="1059885"/>
            <a:chOff x="4188892" y="2984398"/>
            <a:chExt cx="3728360" cy="105988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B82E4E8-4213-4B80-9CE0-7C2D6902188E}"/>
                </a:ext>
              </a:extLst>
            </p:cNvPr>
            <p:cNvGrpSpPr/>
            <p:nvPr/>
          </p:nvGrpSpPr>
          <p:grpSpPr>
            <a:xfrm>
              <a:off x="4188892" y="2984398"/>
              <a:ext cx="3448183" cy="839108"/>
              <a:chOff x="4154056" y="2984398"/>
              <a:chExt cx="3448183" cy="839108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0939F963-72B0-48D4-8DE9-674447DEBF6D}"/>
                  </a:ext>
                </a:extLst>
              </p:cNvPr>
              <p:cNvSpPr/>
              <p:nvPr/>
            </p:nvSpPr>
            <p:spPr>
              <a:xfrm>
                <a:off x="4154056" y="2984398"/>
                <a:ext cx="3448183" cy="839108"/>
              </a:xfrm>
              <a:custGeom>
                <a:avLst/>
                <a:gdLst>
                  <a:gd name="connsiteX0" fmla="*/ 4782113 w 6083616"/>
                  <a:gd name="connsiteY0" fmla="*/ 20256 h 1480436"/>
                  <a:gd name="connsiteX1" fmla="*/ 4879744 w 6083616"/>
                  <a:gd name="connsiteY1" fmla="*/ 6063 h 1480436"/>
                  <a:gd name="connsiteX2" fmla="*/ 5039288 w 6083616"/>
                  <a:gd name="connsiteY2" fmla="*/ 444 h 1480436"/>
                  <a:gd name="connsiteX3" fmla="*/ 5277223 w 6083616"/>
                  <a:gd name="connsiteY3" fmla="*/ 35115 h 1480436"/>
                  <a:gd name="connsiteX4" fmla="*/ 5398095 w 6083616"/>
                  <a:gd name="connsiteY4" fmla="*/ 99504 h 1480436"/>
                  <a:gd name="connsiteX5" fmla="*/ 5573164 w 6083616"/>
                  <a:gd name="connsiteY5" fmla="*/ 204660 h 1480436"/>
                  <a:gd name="connsiteX6" fmla="*/ 5834149 w 6083616"/>
                  <a:gd name="connsiteY6" fmla="*/ 272192 h 1480436"/>
                  <a:gd name="connsiteX7" fmla="*/ 6021887 w 6083616"/>
                  <a:gd name="connsiteY7" fmla="*/ 303339 h 1480436"/>
                  <a:gd name="connsiteX8" fmla="*/ 6073132 w 6083616"/>
                  <a:gd name="connsiteY8" fmla="*/ 364775 h 1480436"/>
                  <a:gd name="connsiteX9" fmla="*/ 6078370 w 6083616"/>
                  <a:gd name="connsiteY9" fmla="*/ 456882 h 1480436"/>
                  <a:gd name="connsiteX10" fmla="*/ 6071512 w 6083616"/>
                  <a:gd name="connsiteY10" fmla="*/ 536130 h 1480436"/>
                  <a:gd name="connsiteX11" fmla="*/ 6053891 w 6083616"/>
                  <a:gd name="connsiteY11" fmla="*/ 776446 h 1480436"/>
                  <a:gd name="connsiteX12" fmla="*/ 6052748 w 6083616"/>
                  <a:gd name="connsiteY12" fmla="*/ 800639 h 1480436"/>
                  <a:gd name="connsiteX13" fmla="*/ 6050653 w 6083616"/>
                  <a:gd name="connsiteY13" fmla="*/ 1054766 h 1480436"/>
                  <a:gd name="connsiteX14" fmla="*/ 6052462 w 6083616"/>
                  <a:gd name="connsiteY14" fmla="*/ 1231359 h 1480436"/>
                  <a:gd name="connsiteX15" fmla="*/ 6042175 w 6083616"/>
                  <a:gd name="connsiteY15" fmla="*/ 1266983 h 1480436"/>
                  <a:gd name="connsiteX16" fmla="*/ 5916731 w 6083616"/>
                  <a:gd name="connsiteY16" fmla="*/ 1243266 h 1480436"/>
                  <a:gd name="connsiteX17" fmla="*/ 5754235 w 6083616"/>
                  <a:gd name="connsiteY17" fmla="*/ 1208595 h 1480436"/>
                  <a:gd name="connsiteX18" fmla="*/ 5518681 w 6083616"/>
                  <a:gd name="connsiteY18" fmla="*/ 1156112 h 1480436"/>
                  <a:gd name="connsiteX19" fmla="*/ 5351231 w 6083616"/>
                  <a:gd name="connsiteY19" fmla="*/ 1120584 h 1480436"/>
                  <a:gd name="connsiteX20" fmla="*/ 5207880 w 6083616"/>
                  <a:gd name="connsiteY20" fmla="*/ 1088770 h 1480436"/>
                  <a:gd name="connsiteX21" fmla="*/ 5048908 w 6083616"/>
                  <a:gd name="connsiteY21" fmla="*/ 1062576 h 1480436"/>
                  <a:gd name="connsiteX22" fmla="*/ 4778208 w 6083616"/>
                  <a:gd name="connsiteY22" fmla="*/ 1064672 h 1480436"/>
                  <a:gd name="connsiteX23" fmla="*/ 4560276 w 6083616"/>
                  <a:gd name="connsiteY23" fmla="*/ 1067911 h 1480436"/>
                  <a:gd name="connsiteX24" fmla="*/ 4536939 w 6083616"/>
                  <a:gd name="connsiteY24" fmla="*/ 1076864 h 1480436"/>
                  <a:gd name="connsiteX25" fmla="*/ 4365299 w 6083616"/>
                  <a:gd name="connsiteY25" fmla="*/ 1187925 h 1480436"/>
                  <a:gd name="connsiteX26" fmla="*/ 4070024 w 6083616"/>
                  <a:gd name="connsiteY26" fmla="*/ 1239075 h 1480436"/>
                  <a:gd name="connsiteX27" fmla="*/ 3437849 w 6083616"/>
                  <a:gd name="connsiteY27" fmla="*/ 1245838 h 1480436"/>
                  <a:gd name="connsiteX28" fmla="*/ 2919213 w 6083616"/>
                  <a:gd name="connsiteY28" fmla="*/ 1244028 h 1480436"/>
                  <a:gd name="connsiteX29" fmla="*/ 2618414 w 6083616"/>
                  <a:gd name="connsiteY29" fmla="*/ 1265554 h 1480436"/>
                  <a:gd name="connsiteX30" fmla="*/ 2411245 w 6083616"/>
                  <a:gd name="connsiteY30" fmla="*/ 1297749 h 1480436"/>
                  <a:gd name="connsiteX31" fmla="*/ 2190551 w 6083616"/>
                  <a:gd name="connsiteY31" fmla="*/ 1349470 h 1480436"/>
                  <a:gd name="connsiteX32" fmla="*/ 1961951 w 6083616"/>
                  <a:gd name="connsiteY32" fmla="*/ 1399952 h 1480436"/>
                  <a:gd name="connsiteX33" fmla="*/ 1658580 w 6083616"/>
                  <a:gd name="connsiteY33" fmla="*/ 1414049 h 1480436"/>
                  <a:gd name="connsiteX34" fmla="*/ 1497131 w 6083616"/>
                  <a:gd name="connsiteY34" fmla="*/ 1403000 h 1480436"/>
                  <a:gd name="connsiteX35" fmla="*/ 1343683 w 6083616"/>
                  <a:gd name="connsiteY35" fmla="*/ 1386331 h 1480436"/>
                  <a:gd name="connsiteX36" fmla="*/ 1164232 w 6083616"/>
                  <a:gd name="connsiteY36" fmla="*/ 1364138 h 1480436"/>
                  <a:gd name="connsiteX37" fmla="*/ 1063362 w 6083616"/>
                  <a:gd name="connsiteY37" fmla="*/ 1355089 h 1480436"/>
                  <a:gd name="connsiteX38" fmla="*/ 907438 w 6083616"/>
                  <a:gd name="connsiteY38" fmla="*/ 1370139 h 1480436"/>
                  <a:gd name="connsiteX39" fmla="*/ 715985 w 6083616"/>
                  <a:gd name="connsiteY39" fmla="*/ 1393284 h 1480436"/>
                  <a:gd name="connsiteX40" fmla="*/ 598923 w 6083616"/>
                  <a:gd name="connsiteY40" fmla="*/ 1408810 h 1480436"/>
                  <a:gd name="connsiteX41" fmla="*/ 402708 w 6083616"/>
                  <a:gd name="connsiteY41" fmla="*/ 1432242 h 1480436"/>
                  <a:gd name="connsiteX42" fmla="*/ 288027 w 6083616"/>
                  <a:gd name="connsiteY42" fmla="*/ 1447672 h 1480436"/>
                  <a:gd name="connsiteX43" fmla="*/ 94098 w 6083616"/>
                  <a:gd name="connsiteY43" fmla="*/ 1470723 h 1480436"/>
                  <a:gd name="connsiteX44" fmla="*/ 7897 w 6083616"/>
                  <a:gd name="connsiteY44" fmla="*/ 1480153 h 1480436"/>
                  <a:gd name="connsiteX45" fmla="*/ 1039 w 6083616"/>
                  <a:gd name="connsiteY45" fmla="*/ 1451006 h 1480436"/>
                  <a:gd name="connsiteX46" fmla="*/ 35805 w 6083616"/>
                  <a:gd name="connsiteY46" fmla="*/ 1068482 h 1480436"/>
                  <a:gd name="connsiteX47" fmla="*/ 41806 w 6083616"/>
                  <a:gd name="connsiteY47" fmla="*/ 901890 h 1480436"/>
                  <a:gd name="connsiteX48" fmla="*/ 47045 w 6083616"/>
                  <a:gd name="connsiteY48" fmla="*/ 667480 h 1480436"/>
                  <a:gd name="connsiteX49" fmla="*/ 56665 w 6083616"/>
                  <a:gd name="connsiteY49" fmla="*/ 636428 h 1480436"/>
                  <a:gd name="connsiteX50" fmla="*/ 60665 w 6083616"/>
                  <a:gd name="connsiteY50" fmla="*/ 571944 h 1480436"/>
                  <a:gd name="connsiteX51" fmla="*/ 61237 w 6083616"/>
                  <a:gd name="connsiteY51" fmla="*/ 479837 h 1480436"/>
                  <a:gd name="connsiteX52" fmla="*/ 84573 w 6083616"/>
                  <a:gd name="connsiteY52" fmla="*/ 456310 h 1480436"/>
                  <a:gd name="connsiteX53" fmla="*/ 373562 w 6083616"/>
                  <a:gd name="connsiteY53" fmla="*/ 436593 h 1480436"/>
                  <a:gd name="connsiteX54" fmla="*/ 651597 w 6083616"/>
                  <a:gd name="connsiteY54" fmla="*/ 380587 h 1480436"/>
                  <a:gd name="connsiteX55" fmla="*/ 780374 w 6083616"/>
                  <a:gd name="connsiteY55" fmla="*/ 314673 h 1480436"/>
                  <a:gd name="connsiteX56" fmla="*/ 950777 w 6083616"/>
                  <a:gd name="connsiteY56" fmla="*/ 242283 h 1480436"/>
                  <a:gd name="connsiteX57" fmla="*/ 1048503 w 6083616"/>
                  <a:gd name="connsiteY57" fmla="*/ 228758 h 1480436"/>
                  <a:gd name="connsiteX58" fmla="*/ 1337206 w 6083616"/>
                  <a:gd name="connsiteY58" fmla="*/ 249522 h 1480436"/>
                  <a:gd name="connsiteX59" fmla="*/ 1580856 w 6083616"/>
                  <a:gd name="connsiteY59" fmla="*/ 315150 h 1480436"/>
                  <a:gd name="connsiteX60" fmla="*/ 1761164 w 6083616"/>
                  <a:gd name="connsiteY60" fmla="*/ 400970 h 1480436"/>
                  <a:gd name="connsiteX61" fmla="*/ 1795739 w 6083616"/>
                  <a:gd name="connsiteY61" fmla="*/ 398874 h 1480436"/>
                  <a:gd name="connsiteX62" fmla="*/ 1916612 w 6083616"/>
                  <a:gd name="connsiteY62" fmla="*/ 336771 h 1480436"/>
                  <a:gd name="connsiteX63" fmla="*/ 2046152 w 6083616"/>
                  <a:gd name="connsiteY63" fmla="*/ 310101 h 1480436"/>
                  <a:gd name="connsiteX64" fmla="*/ 2132448 w 6083616"/>
                  <a:gd name="connsiteY64" fmla="*/ 301624 h 1480436"/>
                  <a:gd name="connsiteX65" fmla="*/ 2141497 w 6083616"/>
                  <a:gd name="connsiteY65" fmla="*/ 335438 h 1480436"/>
                  <a:gd name="connsiteX66" fmla="*/ 2141688 w 6083616"/>
                  <a:gd name="connsiteY66" fmla="*/ 483171 h 1480436"/>
                  <a:gd name="connsiteX67" fmla="*/ 2143307 w 6083616"/>
                  <a:gd name="connsiteY67" fmla="*/ 512127 h 1480436"/>
                  <a:gd name="connsiteX68" fmla="*/ 2172358 w 6083616"/>
                  <a:gd name="connsiteY68" fmla="*/ 533653 h 1480436"/>
                  <a:gd name="connsiteX69" fmla="*/ 2237509 w 6083616"/>
                  <a:gd name="connsiteY69" fmla="*/ 530320 h 1480436"/>
                  <a:gd name="connsiteX70" fmla="*/ 2466585 w 6083616"/>
                  <a:gd name="connsiteY70" fmla="*/ 519271 h 1480436"/>
                  <a:gd name="connsiteX71" fmla="*/ 2530308 w 6083616"/>
                  <a:gd name="connsiteY71" fmla="*/ 515937 h 1480436"/>
                  <a:gd name="connsiteX72" fmla="*/ 2563931 w 6083616"/>
                  <a:gd name="connsiteY72" fmla="*/ 526033 h 1480436"/>
                  <a:gd name="connsiteX73" fmla="*/ 2809581 w 6083616"/>
                  <a:gd name="connsiteY73" fmla="*/ 512413 h 1480436"/>
                  <a:gd name="connsiteX74" fmla="*/ 2862635 w 6083616"/>
                  <a:gd name="connsiteY74" fmla="*/ 511365 h 1480436"/>
                  <a:gd name="connsiteX75" fmla="*/ 2902259 w 6083616"/>
                  <a:gd name="connsiteY75" fmla="*/ 490981 h 1480436"/>
                  <a:gd name="connsiteX76" fmla="*/ 2942645 w 6083616"/>
                  <a:gd name="connsiteY76" fmla="*/ 491648 h 1480436"/>
                  <a:gd name="connsiteX77" fmla="*/ 3119429 w 6083616"/>
                  <a:gd name="connsiteY77" fmla="*/ 475551 h 1480436"/>
                  <a:gd name="connsiteX78" fmla="*/ 3198963 w 6083616"/>
                  <a:gd name="connsiteY78" fmla="*/ 474503 h 1480436"/>
                  <a:gd name="connsiteX79" fmla="*/ 3245730 w 6083616"/>
                  <a:gd name="connsiteY79" fmla="*/ 476122 h 1480436"/>
                  <a:gd name="connsiteX80" fmla="*/ 3208868 w 6083616"/>
                  <a:gd name="connsiteY80" fmla="*/ 470312 h 1480436"/>
                  <a:gd name="connsiteX81" fmla="*/ 3239825 w 6083616"/>
                  <a:gd name="connsiteY81" fmla="*/ 457834 h 1480436"/>
                  <a:gd name="connsiteX82" fmla="*/ 3413275 w 6083616"/>
                  <a:gd name="connsiteY82" fmla="*/ 452405 h 1480436"/>
                  <a:gd name="connsiteX83" fmla="*/ 3427753 w 6083616"/>
                  <a:gd name="connsiteY83" fmla="*/ 451929 h 1480436"/>
                  <a:gd name="connsiteX84" fmla="*/ 3467758 w 6083616"/>
                  <a:gd name="connsiteY84" fmla="*/ 408780 h 1480436"/>
                  <a:gd name="connsiteX85" fmla="*/ 3475664 w 6083616"/>
                  <a:gd name="connsiteY85" fmla="*/ 364775 h 1480436"/>
                  <a:gd name="connsiteX86" fmla="*/ 3489666 w 6083616"/>
                  <a:gd name="connsiteY86" fmla="*/ 385635 h 1480436"/>
                  <a:gd name="connsiteX87" fmla="*/ 3490713 w 6083616"/>
                  <a:gd name="connsiteY87" fmla="*/ 431545 h 1480436"/>
                  <a:gd name="connsiteX88" fmla="*/ 3510906 w 6083616"/>
                  <a:gd name="connsiteY88" fmla="*/ 452214 h 1480436"/>
                  <a:gd name="connsiteX89" fmla="*/ 3645590 w 6083616"/>
                  <a:gd name="connsiteY89" fmla="*/ 445071 h 1480436"/>
                  <a:gd name="connsiteX90" fmla="*/ 3655115 w 6083616"/>
                  <a:gd name="connsiteY90" fmla="*/ 443737 h 1480436"/>
                  <a:gd name="connsiteX91" fmla="*/ 3859807 w 6083616"/>
                  <a:gd name="connsiteY91" fmla="*/ 432498 h 1480436"/>
                  <a:gd name="connsiteX92" fmla="*/ 4091169 w 6083616"/>
                  <a:gd name="connsiteY92" fmla="*/ 421925 h 1480436"/>
                  <a:gd name="connsiteX93" fmla="*/ 4160035 w 6083616"/>
                  <a:gd name="connsiteY93" fmla="*/ 410971 h 1480436"/>
                  <a:gd name="connsiteX94" fmla="*/ 4224519 w 6083616"/>
                  <a:gd name="connsiteY94" fmla="*/ 424782 h 1480436"/>
                  <a:gd name="connsiteX95" fmla="*/ 4602947 w 6083616"/>
                  <a:gd name="connsiteY95" fmla="*/ 385444 h 1480436"/>
                  <a:gd name="connsiteX96" fmla="*/ 4632571 w 6083616"/>
                  <a:gd name="connsiteY96" fmla="*/ 352392 h 1480436"/>
                  <a:gd name="connsiteX97" fmla="*/ 4640476 w 6083616"/>
                  <a:gd name="connsiteY97" fmla="*/ 286384 h 1480436"/>
                  <a:gd name="connsiteX98" fmla="*/ 4654192 w 6083616"/>
                  <a:gd name="connsiteY98" fmla="*/ 310673 h 1480436"/>
                  <a:gd name="connsiteX99" fmla="*/ 4655049 w 6083616"/>
                  <a:gd name="connsiteY99" fmla="*/ 359060 h 1480436"/>
                  <a:gd name="connsiteX100" fmla="*/ 4671337 w 6083616"/>
                  <a:gd name="connsiteY100" fmla="*/ 375253 h 1480436"/>
                  <a:gd name="connsiteX101" fmla="*/ 4772493 w 6083616"/>
                  <a:gd name="connsiteY101" fmla="*/ 354488 h 1480436"/>
                  <a:gd name="connsiteX102" fmla="*/ 4782208 w 6083616"/>
                  <a:gd name="connsiteY102" fmla="*/ 334200 h 1480436"/>
                  <a:gd name="connsiteX103" fmla="*/ 4780589 w 6083616"/>
                  <a:gd name="connsiteY103" fmla="*/ 155034 h 1480436"/>
                  <a:gd name="connsiteX104" fmla="*/ 4773064 w 6083616"/>
                  <a:gd name="connsiteY104" fmla="*/ 51688 h 1480436"/>
                  <a:gd name="connsiteX105" fmla="*/ 4782113 w 6083616"/>
                  <a:gd name="connsiteY105" fmla="*/ 20256 h 148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6083616" h="1480436">
                    <a:moveTo>
                      <a:pt x="4782113" y="20256"/>
                    </a:moveTo>
                    <a:cubicBezTo>
                      <a:pt x="4814689" y="15398"/>
                      <a:pt x="4847073" y="8159"/>
                      <a:pt x="4879744" y="6063"/>
                    </a:cubicBezTo>
                    <a:cubicBezTo>
                      <a:pt x="4932798" y="2730"/>
                      <a:pt x="4985948" y="-1366"/>
                      <a:pt x="5039288" y="444"/>
                    </a:cubicBezTo>
                    <a:cubicBezTo>
                      <a:pt x="5119965" y="3206"/>
                      <a:pt x="5200165" y="9683"/>
                      <a:pt x="5277223" y="35115"/>
                    </a:cubicBezTo>
                    <a:cubicBezTo>
                      <a:pt x="5320847" y="49497"/>
                      <a:pt x="5359613" y="74358"/>
                      <a:pt x="5398095" y="99504"/>
                    </a:cubicBezTo>
                    <a:cubicBezTo>
                      <a:pt x="5455054" y="136746"/>
                      <a:pt x="5508204" y="180562"/>
                      <a:pt x="5573164" y="204660"/>
                    </a:cubicBezTo>
                    <a:cubicBezTo>
                      <a:pt x="5657841" y="236092"/>
                      <a:pt x="5745376" y="256857"/>
                      <a:pt x="5834149" y="272192"/>
                    </a:cubicBezTo>
                    <a:cubicBezTo>
                      <a:pt x="5896633" y="282955"/>
                      <a:pt x="5959498" y="292004"/>
                      <a:pt x="6021887" y="303339"/>
                    </a:cubicBezTo>
                    <a:cubicBezTo>
                      <a:pt x="6071989" y="312483"/>
                      <a:pt x="6071798" y="313530"/>
                      <a:pt x="6073132" y="364775"/>
                    </a:cubicBezTo>
                    <a:cubicBezTo>
                      <a:pt x="6089514" y="394588"/>
                      <a:pt x="6082942" y="426402"/>
                      <a:pt x="6078370" y="456882"/>
                    </a:cubicBezTo>
                    <a:cubicBezTo>
                      <a:pt x="6074465" y="483361"/>
                      <a:pt x="6074941" y="510031"/>
                      <a:pt x="6071512" y="536130"/>
                    </a:cubicBezTo>
                    <a:cubicBezTo>
                      <a:pt x="6061321" y="615949"/>
                      <a:pt x="6068369" y="697007"/>
                      <a:pt x="6053891" y="776446"/>
                    </a:cubicBezTo>
                    <a:cubicBezTo>
                      <a:pt x="6052462" y="784447"/>
                      <a:pt x="6052939" y="792543"/>
                      <a:pt x="6052748" y="800639"/>
                    </a:cubicBezTo>
                    <a:cubicBezTo>
                      <a:pt x="6050747" y="885316"/>
                      <a:pt x="6052367" y="969993"/>
                      <a:pt x="6050653" y="1054766"/>
                    </a:cubicBezTo>
                    <a:cubicBezTo>
                      <a:pt x="6049510" y="1113345"/>
                      <a:pt x="6051700" y="1172495"/>
                      <a:pt x="6052462" y="1231359"/>
                    </a:cubicBezTo>
                    <a:cubicBezTo>
                      <a:pt x="6052653" y="1243837"/>
                      <a:pt x="6054558" y="1257648"/>
                      <a:pt x="6042175" y="1266983"/>
                    </a:cubicBezTo>
                    <a:cubicBezTo>
                      <a:pt x="5999408" y="1264316"/>
                      <a:pt x="5958355" y="1252219"/>
                      <a:pt x="5916731" y="1243266"/>
                    </a:cubicBezTo>
                    <a:cubicBezTo>
                      <a:pt x="5862629" y="1231645"/>
                      <a:pt x="5808337" y="1220501"/>
                      <a:pt x="5754235" y="1208595"/>
                    </a:cubicBezTo>
                    <a:cubicBezTo>
                      <a:pt x="5675653" y="1191355"/>
                      <a:pt x="5597262" y="1173257"/>
                      <a:pt x="5518681" y="1156112"/>
                    </a:cubicBezTo>
                    <a:cubicBezTo>
                      <a:pt x="5462960" y="1144015"/>
                      <a:pt x="5406382" y="1135062"/>
                      <a:pt x="5351231" y="1120584"/>
                    </a:cubicBezTo>
                    <a:cubicBezTo>
                      <a:pt x="5303797" y="1108106"/>
                      <a:pt x="5255696" y="1099153"/>
                      <a:pt x="5207880" y="1088770"/>
                    </a:cubicBezTo>
                    <a:cubicBezTo>
                      <a:pt x="5155493" y="1077340"/>
                      <a:pt x="5104058" y="1061053"/>
                      <a:pt x="5048908" y="1062576"/>
                    </a:cubicBezTo>
                    <a:cubicBezTo>
                      <a:pt x="4958707" y="1064958"/>
                      <a:pt x="4868219" y="1060195"/>
                      <a:pt x="4778208" y="1064672"/>
                    </a:cubicBezTo>
                    <a:cubicBezTo>
                      <a:pt x="4705436" y="1068291"/>
                      <a:pt x="4632951" y="1066387"/>
                      <a:pt x="4560276" y="1067911"/>
                    </a:cubicBezTo>
                    <a:cubicBezTo>
                      <a:pt x="4551417" y="1068101"/>
                      <a:pt x="4543702" y="1068196"/>
                      <a:pt x="4536939" y="1076864"/>
                    </a:cubicBezTo>
                    <a:cubicBezTo>
                      <a:pt x="4492553" y="1133442"/>
                      <a:pt x="4431403" y="1165828"/>
                      <a:pt x="4365299" y="1187925"/>
                    </a:cubicBezTo>
                    <a:cubicBezTo>
                      <a:pt x="4269763" y="1219930"/>
                      <a:pt x="4170608" y="1231645"/>
                      <a:pt x="4070024" y="1239075"/>
                    </a:cubicBezTo>
                    <a:cubicBezTo>
                      <a:pt x="3859331" y="1254791"/>
                      <a:pt x="3648447" y="1248790"/>
                      <a:pt x="3437849" y="1245838"/>
                    </a:cubicBezTo>
                    <a:cubicBezTo>
                      <a:pt x="3264971" y="1243456"/>
                      <a:pt x="3091997" y="1241837"/>
                      <a:pt x="2919213" y="1244028"/>
                    </a:cubicBezTo>
                    <a:cubicBezTo>
                      <a:pt x="2818915" y="1245266"/>
                      <a:pt x="2718331" y="1251267"/>
                      <a:pt x="2618414" y="1265554"/>
                    </a:cubicBezTo>
                    <a:cubicBezTo>
                      <a:pt x="2549262" y="1275460"/>
                      <a:pt x="2479920" y="1285081"/>
                      <a:pt x="2411245" y="1297749"/>
                    </a:cubicBezTo>
                    <a:cubicBezTo>
                      <a:pt x="2337045" y="1311465"/>
                      <a:pt x="2264179" y="1332515"/>
                      <a:pt x="2190551" y="1349470"/>
                    </a:cubicBezTo>
                    <a:cubicBezTo>
                      <a:pt x="2114541" y="1367091"/>
                      <a:pt x="2038817" y="1386903"/>
                      <a:pt x="1961951" y="1399952"/>
                    </a:cubicBezTo>
                    <a:cubicBezTo>
                      <a:pt x="1861748" y="1417002"/>
                      <a:pt x="1760497" y="1421193"/>
                      <a:pt x="1658580" y="1414049"/>
                    </a:cubicBezTo>
                    <a:cubicBezTo>
                      <a:pt x="1604763" y="1410334"/>
                      <a:pt x="1550852" y="1409667"/>
                      <a:pt x="1497131" y="1403000"/>
                    </a:cubicBezTo>
                    <a:cubicBezTo>
                      <a:pt x="1446077" y="1396618"/>
                      <a:pt x="1394832" y="1392332"/>
                      <a:pt x="1343683" y="1386331"/>
                    </a:cubicBezTo>
                    <a:cubicBezTo>
                      <a:pt x="1283866" y="1379283"/>
                      <a:pt x="1224144" y="1371091"/>
                      <a:pt x="1164232" y="1364138"/>
                    </a:cubicBezTo>
                    <a:cubicBezTo>
                      <a:pt x="1130704" y="1360233"/>
                      <a:pt x="1096985" y="1355375"/>
                      <a:pt x="1063362" y="1355089"/>
                    </a:cubicBezTo>
                    <a:cubicBezTo>
                      <a:pt x="1011070" y="1354613"/>
                      <a:pt x="959254" y="1362805"/>
                      <a:pt x="907438" y="1370139"/>
                    </a:cubicBezTo>
                    <a:cubicBezTo>
                      <a:pt x="843811" y="1379092"/>
                      <a:pt x="779803" y="1385379"/>
                      <a:pt x="715985" y="1393284"/>
                    </a:cubicBezTo>
                    <a:cubicBezTo>
                      <a:pt x="676933" y="1398047"/>
                      <a:pt x="637976" y="1403953"/>
                      <a:pt x="598923" y="1408810"/>
                    </a:cubicBezTo>
                    <a:cubicBezTo>
                      <a:pt x="533486" y="1416811"/>
                      <a:pt x="468050" y="1424146"/>
                      <a:pt x="402708" y="1432242"/>
                    </a:cubicBezTo>
                    <a:cubicBezTo>
                      <a:pt x="364418" y="1437004"/>
                      <a:pt x="326318" y="1442910"/>
                      <a:pt x="288027" y="1447672"/>
                    </a:cubicBezTo>
                    <a:cubicBezTo>
                      <a:pt x="223448" y="1455673"/>
                      <a:pt x="158773" y="1463674"/>
                      <a:pt x="94098" y="1470723"/>
                    </a:cubicBezTo>
                    <a:cubicBezTo>
                      <a:pt x="65333" y="1473866"/>
                      <a:pt x="37139" y="1482057"/>
                      <a:pt x="7897" y="1480153"/>
                    </a:cubicBezTo>
                    <a:cubicBezTo>
                      <a:pt x="-1533" y="1472151"/>
                      <a:pt x="-580" y="1461388"/>
                      <a:pt x="1039" y="1451006"/>
                    </a:cubicBezTo>
                    <a:cubicBezTo>
                      <a:pt x="20565" y="1324228"/>
                      <a:pt x="25423" y="1196022"/>
                      <a:pt x="35805" y="1068482"/>
                    </a:cubicBezTo>
                    <a:cubicBezTo>
                      <a:pt x="40377" y="1013237"/>
                      <a:pt x="36758" y="957325"/>
                      <a:pt x="41806" y="901890"/>
                    </a:cubicBezTo>
                    <a:cubicBezTo>
                      <a:pt x="48950" y="823880"/>
                      <a:pt x="46092" y="745680"/>
                      <a:pt x="47045" y="667480"/>
                    </a:cubicBezTo>
                    <a:cubicBezTo>
                      <a:pt x="47140" y="656430"/>
                      <a:pt x="46283" y="644524"/>
                      <a:pt x="56665" y="636428"/>
                    </a:cubicBezTo>
                    <a:cubicBezTo>
                      <a:pt x="65714" y="615473"/>
                      <a:pt x="59808" y="593470"/>
                      <a:pt x="60665" y="571944"/>
                    </a:cubicBezTo>
                    <a:cubicBezTo>
                      <a:pt x="61808" y="541273"/>
                      <a:pt x="61046" y="510507"/>
                      <a:pt x="61237" y="479837"/>
                    </a:cubicBezTo>
                    <a:cubicBezTo>
                      <a:pt x="61332" y="464406"/>
                      <a:pt x="67523" y="457263"/>
                      <a:pt x="84573" y="456310"/>
                    </a:cubicBezTo>
                    <a:cubicBezTo>
                      <a:pt x="180966" y="450595"/>
                      <a:pt x="277550" y="446118"/>
                      <a:pt x="373562" y="436593"/>
                    </a:cubicBezTo>
                    <a:cubicBezTo>
                      <a:pt x="467859" y="427259"/>
                      <a:pt x="561585" y="413067"/>
                      <a:pt x="651597" y="380587"/>
                    </a:cubicBezTo>
                    <a:cubicBezTo>
                      <a:pt x="697507" y="364013"/>
                      <a:pt x="737036" y="335819"/>
                      <a:pt x="780374" y="314673"/>
                    </a:cubicBezTo>
                    <a:cubicBezTo>
                      <a:pt x="836000" y="287622"/>
                      <a:pt x="889245" y="254952"/>
                      <a:pt x="950777" y="242283"/>
                    </a:cubicBezTo>
                    <a:cubicBezTo>
                      <a:pt x="982971" y="235616"/>
                      <a:pt x="1015547" y="230282"/>
                      <a:pt x="1048503" y="228758"/>
                    </a:cubicBezTo>
                    <a:cubicBezTo>
                      <a:pt x="1145563" y="224186"/>
                      <a:pt x="1241956" y="233616"/>
                      <a:pt x="1337206" y="249522"/>
                    </a:cubicBezTo>
                    <a:cubicBezTo>
                      <a:pt x="1420073" y="263429"/>
                      <a:pt x="1501893" y="284289"/>
                      <a:pt x="1580856" y="315150"/>
                    </a:cubicBezTo>
                    <a:cubicBezTo>
                      <a:pt x="1643149" y="339534"/>
                      <a:pt x="1703538" y="367061"/>
                      <a:pt x="1761164" y="400970"/>
                    </a:cubicBezTo>
                    <a:cubicBezTo>
                      <a:pt x="1772022" y="407352"/>
                      <a:pt x="1783643" y="412019"/>
                      <a:pt x="1795739" y="398874"/>
                    </a:cubicBezTo>
                    <a:cubicBezTo>
                      <a:pt x="1828220" y="363632"/>
                      <a:pt x="1872797" y="349345"/>
                      <a:pt x="1916612" y="336771"/>
                    </a:cubicBezTo>
                    <a:cubicBezTo>
                      <a:pt x="1958903" y="324675"/>
                      <a:pt x="2002813" y="318198"/>
                      <a:pt x="2046152" y="310101"/>
                    </a:cubicBezTo>
                    <a:cubicBezTo>
                      <a:pt x="2074631" y="304767"/>
                      <a:pt x="2103302" y="301243"/>
                      <a:pt x="2132448" y="301624"/>
                    </a:cubicBezTo>
                    <a:cubicBezTo>
                      <a:pt x="2143021" y="310863"/>
                      <a:pt x="2141402" y="323627"/>
                      <a:pt x="2141497" y="335438"/>
                    </a:cubicBezTo>
                    <a:cubicBezTo>
                      <a:pt x="2141973" y="384682"/>
                      <a:pt x="2141592" y="433926"/>
                      <a:pt x="2141688" y="483171"/>
                    </a:cubicBezTo>
                    <a:cubicBezTo>
                      <a:pt x="2141688" y="492886"/>
                      <a:pt x="2140830" y="502792"/>
                      <a:pt x="2143307" y="512127"/>
                    </a:cubicBezTo>
                    <a:cubicBezTo>
                      <a:pt x="2147117" y="526605"/>
                      <a:pt x="2154546" y="537558"/>
                      <a:pt x="2172358" y="533653"/>
                    </a:cubicBezTo>
                    <a:cubicBezTo>
                      <a:pt x="2193884" y="528986"/>
                      <a:pt x="2215792" y="530129"/>
                      <a:pt x="2237509" y="530320"/>
                    </a:cubicBezTo>
                    <a:cubicBezTo>
                      <a:pt x="2314090" y="531081"/>
                      <a:pt x="2389718" y="515556"/>
                      <a:pt x="2466585" y="519271"/>
                    </a:cubicBezTo>
                    <a:cubicBezTo>
                      <a:pt x="2487540" y="520318"/>
                      <a:pt x="2508305" y="505078"/>
                      <a:pt x="2530308" y="515937"/>
                    </a:cubicBezTo>
                    <a:cubicBezTo>
                      <a:pt x="2540023" y="524223"/>
                      <a:pt x="2551263" y="526605"/>
                      <a:pt x="2563931" y="526033"/>
                    </a:cubicBezTo>
                    <a:cubicBezTo>
                      <a:pt x="2645846" y="522509"/>
                      <a:pt x="2727856" y="519366"/>
                      <a:pt x="2809581" y="512413"/>
                    </a:cubicBezTo>
                    <a:cubicBezTo>
                      <a:pt x="2827297" y="510888"/>
                      <a:pt x="2845014" y="510603"/>
                      <a:pt x="2862635" y="511365"/>
                    </a:cubicBezTo>
                    <a:cubicBezTo>
                      <a:pt x="2880256" y="512127"/>
                      <a:pt x="2894067" y="507555"/>
                      <a:pt x="2902259" y="490981"/>
                    </a:cubicBezTo>
                    <a:cubicBezTo>
                      <a:pt x="2915784" y="486123"/>
                      <a:pt x="2929405" y="494601"/>
                      <a:pt x="2942645" y="491648"/>
                    </a:cubicBezTo>
                    <a:cubicBezTo>
                      <a:pt x="3000842" y="478789"/>
                      <a:pt x="3060945" y="487076"/>
                      <a:pt x="3119429" y="475551"/>
                    </a:cubicBezTo>
                    <a:cubicBezTo>
                      <a:pt x="3145432" y="470407"/>
                      <a:pt x="3172483" y="473074"/>
                      <a:pt x="3198963" y="474503"/>
                    </a:cubicBezTo>
                    <a:cubicBezTo>
                      <a:pt x="3215060" y="475360"/>
                      <a:pt x="3231062" y="475932"/>
                      <a:pt x="3245730" y="476122"/>
                    </a:cubicBezTo>
                    <a:cubicBezTo>
                      <a:pt x="3234491" y="473741"/>
                      <a:pt x="3220299" y="481266"/>
                      <a:pt x="3208868" y="470312"/>
                    </a:cubicBezTo>
                    <a:cubicBezTo>
                      <a:pt x="3214869" y="455643"/>
                      <a:pt x="3228490" y="457548"/>
                      <a:pt x="3239825" y="457834"/>
                    </a:cubicBezTo>
                    <a:cubicBezTo>
                      <a:pt x="3297737" y="459168"/>
                      <a:pt x="3355363" y="449738"/>
                      <a:pt x="3413275" y="452405"/>
                    </a:cubicBezTo>
                    <a:cubicBezTo>
                      <a:pt x="3418133" y="452596"/>
                      <a:pt x="3422895" y="452310"/>
                      <a:pt x="3427753" y="451929"/>
                    </a:cubicBezTo>
                    <a:cubicBezTo>
                      <a:pt x="3466329" y="449071"/>
                      <a:pt x="3467091" y="447833"/>
                      <a:pt x="3467758" y="408780"/>
                    </a:cubicBezTo>
                    <a:cubicBezTo>
                      <a:pt x="3468044" y="393826"/>
                      <a:pt x="3464615" y="377920"/>
                      <a:pt x="3475664" y="364775"/>
                    </a:cubicBezTo>
                    <a:cubicBezTo>
                      <a:pt x="3489951" y="365156"/>
                      <a:pt x="3488523" y="376967"/>
                      <a:pt x="3489666" y="385635"/>
                    </a:cubicBezTo>
                    <a:cubicBezTo>
                      <a:pt x="3491761" y="400875"/>
                      <a:pt x="3490618" y="416305"/>
                      <a:pt x="3490713" y="431545"/>
                    </a:cubicBezTo>
                    <a:cubicBezTo>
                      <a:pt x="3490808" y="445547"/>
                      <a:pt x="3496524" y="452786"/>
                      <a:pt x="3510906" y="452214"/>
                    </a:cubicBezTo>
                    <a:cubicBezTo>
                      <a:pt x="3555864" y="450500"/>
                      <a:pt x="3601299" y="458691"/>
                      <a:pt x="3645590" y="445071"/>
                    </a:cubicBezTo>
                    <a:cubicBezTo>
                      <a:pt x="3648638" y="444118"/>
                      <a:pt x="3651972" y="443451"/>
                      <a:pt x="3655115" y="443737"/>
                    </a:cubicBezTo>
                    <a:cubicBezTo>
                      <a:pt x="3723790" y="448119"/>
                      <a:pt x="3791132" y="430783"/>
                      <a:pt x="3859807" y="432498"/>
                    </a:cubicBezTo>
                    <a:cubicBezTo>
                      <a:pt x="3936959" y="434498"/>
                      <a:pt x="4013636" y="419353"/>
                      <a:pt x="4091169" y="421925"/>
                    </a:cubicBezTo>
                    <a:cubicBezTo>
                      <a:pt x="4113743" y="422687"/>
                      <a:pt x="4136699" y="412400"/>
                      <a:pt x="4160035" y="410971"/>
                    </a:cubicBezTo>
                    <a:cubicBezTo>
                      <a:pt x="4178609" y="429354"/>
                      <a:pt x="4200611" y="427354"/>
                      <a:pt x="4224519" y="424782"/>
                    </a:cubicBezTo>
                    <a:cubicBezTo>
                      <a:pt x="4350630" y="411066"/>
                      <a:pt x="4476932" y="399637"/>
                      <a:pt x="4602947" y="385444"/>
                    </a:cubicBezTo>
                    <a:cubicBezTo>
                      <a:pt x="4630665" y="382301"/>
                      <a:pt x="4630951" y="380967"/>
                      <a:pt x="4632571" y="352392"/>
                    </a:cubicBezTo>
                    <a:cubicBezTo>
                      <a:pt x="4633904" y="330295"/>
                      <a:pt x="4626188" y="306958"/>
                      <a:pt x="4640476" y="286384"/>
                    </a:cubicBezTo>
                    <a:cubicBezTo>
                      <a:pt x="4655335" y="288575"/>
                      <a:pt x="4653240" y="300957"/>
                      <a:pt x="4654192" y="310673"/>
                    </a:cubicBezTo>
                    <a:cubicBezTo>
                      <a:pt x="4655812" y="326770"/>
                      <a:pt x="4654669" y="342963"/>
                      <a:pt x="4655049" y="359060"/>
                    </a:cubicBezTo>
                    <a:cubicBezTo>
                      <a:pt x="4655335" y="370204"/>
                      <a:pt x="4660479" y="374490"/>
                      <a:pt x="4671337" y="375253"/>
                    </a:cubicBezTo>
                    <a:cubicBezTo>
                      <a:pt x="4707056" y="377538"/>
                      <a:pt x="4739727" y="365823"/>
                      <a:pt x="4772493" y="354488"/>
                    </a:cubicBezTo>
                    <a:cubicBezTo>
                      <a:pt x="4782113" y="351154"/>
                      <a:pt x="4782208" y="342296"/>
                      <a:pt x="4782208" y="334200"/>
                    </a:cubicBezTo>
                    <a:cubicBezTo>
                      <a:pt x="4782589" y="274478"/>
                      <a:pt x="4786685" y="214280"/>
                      <a:pt x="4780589" y="155034"/>
                    </a:cubicBezTo>
                    <a:cubicBezTo>
                      <a:pt x="4777065" y="120554"/>
                      <a:pt x="4772398" y="86359"/>
                      <a:pt x="4773064" y="51688"/>
                    </a:cubicBezTo>
                    <a:cubicBezTo>
                      <a:pt x="4773540" y="40734"/>
                      <a:pt x="4772207" y="28828"/>
                      <a:pt x="4782113" y="20256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080C1FA-C8AE-4ECB-8DA0-7C2DFFEBBE97}"/>
                  </a:ext>
                </a:extLst>
              </p:cNvPr>
              <p:cNvSpPr/>
              <p:nvPr/>
            </p:nvSpPr>
            <p:spPr>
              <a:xfrm>
                <a:off x="5216863" y="3347146"/>
                <a:ext cx="1503864" cy="237844"/>
              </a:xfrm>
              <a:custGeom>
                <a:avLst/>
                <a:gdLst>
                  <a:gd name="connsiteX0" fmla="*/ 2652976 w 2653261"/>
                  <a:gd name="connsiteY0" fmla="*/ 419629 h 419628"/>
                  <a:gd name="connsiteX1" fmla="*/ 2501528 w 2653261"/>
                  <a:gd name="connsiteY1" fmla="*/ 407151 h 419628"/>
                  <a:gd name="connsiteX2" fmla="*/ 2335698 w 2653261"/>
                  <a:gd name="connsiteY2" fmla="*/ 389530 h 419628"/>
                  <a:gd name="connsiteX3" fmla="*/ 2088238 w 2653261"/>
                  <a:gd name="connsiteY3" fmla="*/ 363050 h 419628"/>
                  <a:gd name="connsiteX4" fmla="*/ 1886499 w 2653261"/>
                  <a:gd name="connsiteY4" fmla="*/ 340762 h 419628"/>
                  <a:gd name="connsiteX5" fmla="*/ 1665709 w 2653261"/>
                  <a:gd name="connsiteY5" fmla="*/ 314568 h 419628"/>
                  <a:gd name="connsiteX6" fmla="*/ 1404343 w 2653261"/>
                  <a:gd name="connsiteY6" fmla="*/ 282660 h 419628"/>
                  <a:gd name="connsiteX7" fmla="*/ 1155360 w 2653261"/>
                  <a:gd name="connsiteY7" fmla="*/ 249989 h 419628"/>
                  <a:gd name="connsiteX8" fmla="*/ 927808 w 2653261"/>
                  <a:gd name="connsiteY8" fmla="*/ 220271 h 419628"/>
                  <a:gd name="connsiteX9" fmla="*/ 588241 w 2653261"/>
                  <a:gd name="connsiteY9" fmla="*/ 171979 h 419628"/>
                  <a:gd name="connsiteX10" fmla="*/ 203336 w 2653261"/>
                  <a:gd name="connsiteY10" fmla="*/ 102923 h 419628"/>
                  <a:gd name="connsiteX11" fmla="*/ 50174 w 2653261"/>
                  <a:gd name="connsiteY11" fmla="*/ 59012 h 419628"/>
                  <a:gd name="connsiteX12" fmla="*/ 15598 w 2653261"/>
                  <a:gd name="connsiteY12" fmla="*/ 41677 h 419628"/>
                  <a:gd name="connsiteX13" fmla="*/ 1882 w 2653261"/>
                  <a:gd name="connsiteY13" fmla="*/ 14340 h 419628"/>
                  <a:gd name="connsiteX14" fmla="*/ 34839 w 2653261"/>
                  <a:gd name="connsiteY14" fmla="*/ 2148 h 419628"/>
                  <a:gd name="connsiteX15" fmla="*/ 116373 w 2653261"/>
                  <a:gd name="connsiteY15" fmla="*/ 32914 h 419628"/>
                  <a:gd name="connsiteX16" fmla="*/ 379072 w 2653261"/>
                  <a:gd name="connsiteY16" fmla="*/ 93303 h 419628"/>
                  <a:gd name="connsiteX17" fmla="*/ 737593 w 2653261"/>
                  <a:gd name="connsiteY17" fmla="*/ 145214 h 419628"/>
                  <a:gd name="connsiteX18" fmla="*/ 1041727 w 2653261"/>
                  <a:gd name="connsiteY18" fmla="*/ 185886 h 419628"/>
                  <a:gd name="connsiteX19" fmla="*/ 1302331 w 2653261"/>
                  <a:gd name="connsiteY19" fmla="*/ 223223 h 419628"/>
                  <a:gd name="connsiteX20" fmla="*/ 1606464 w 2653261"/>
                  <a:gd name="connsiteY20" fmla="*/ 263419 h 419628"/>
                  <a:gd name="connsiteX21" fmla="*/ 1938982 w 2653261"/>
                  <a:gd name="connsiteY21" fmla="*/ 309901 h 419628"/>
                  <a:gd name="connsiteX22" fmla="*/ 2238162 w 2653261"/>
                  <a:gd name="connsiteY22" fmla="*/ 350668 h 419628"/>
                  <a:gd name="connsiteX23" fmla="*/ 2479430 w 2653261"/>
                  <a:gd name="connsiteY23" fmla="*/ 386291 h 419628"/>
                  <a:gd name="connsiteX24" fmla="*/ 2653262 w 2653261"/>
                  <a:gd name="connsiteY24" fmla="*/ 413628 h 419628"/>
                  <a:gd name="connsiteX25" fmla="*/ 2652976 w 2653261"/>
                  <a:gd name="connsiteY25" fmla="*/ 419629 h 41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53261" h="419628">
                    <a:moveTo>
                      <a:pt x="2652976" y="419629"/>
                    </a:moveTo>
                    <a:cubicBezTo>
                      <a:pt x="2602493" y="415533"/>
                      <a:pt x="2551915" y="412009"/>
                      <a:pt x="2501528" y="407151"/>
                    </a:cubicBezTo>
                    <a:cubicBezTo>
                      <a:pt x="2446188" y="401913"/>
                      <a:pt x="2391038" y="395436"/>
                      <a:pt x="2335698" y="389530"/>
                    </a:cubicBezTo>
                    <a:cubicBezTo>
                      <a:pt x="2253212" y="380672"/>
                      <a:pt x="2170725" y="372004"/>
                      <a:pt x="2088238" y="363050"/>
                    </a:cubicBezTo>
                    <a:cubicBezTo>
                      <a:pt x="2020992" y="355716"/>
                      <a:pt x="1953650" y="348477"/>
                      <a:pt x="1886499" y="340762"/>
                    </a:cubicBezTo>
                    <a:cubicBezTo>
                      <a:pt x="1812870" y="332285"/>
                      <a:pt x="1739338" y="323427"/>
                      <a:pt x="1665709" y="314568"/>
                    </a:cubicBezTo>
                    <a:cubicBezTo>
                      <a:pt x="1578556" y="304091"/>
                      <a:pt x="1491402" y="293708"/>
                      <a:pt x="1404343" y="282660"/>
                    </a:cubicBezTo>
                    <a:cubicBezTo>
                      <a:pt x="1321285" y="272182"/>
                      <a:pt x="1238323" y="260847"/>
                      <a:pt x="1155360" y="249989"/>
                    </a:cubicBezTo>
                    <a:cubicBezTo>
                      <a:pt x="1079541" y="240083"/>
                      <a:pt x="1003722" y="229891"/>
                      <a:pt x="927808" y="220271"/>
                    </a:cubicBezTo>
                    <a:cubicBezTo>
                      <a:pt x="814365" y="205983"/>
                      <a:pt x="701303" y="188838"/>
                      <a:pt x="588241" y="171979"/>
                    </a:cubicBezTo>
                    <a:cubicBezTo>
                      <a:pt x="459178" y="152834"/>
                      <a:pt x="330781" y="130640"/>
                      <a:pt x="203336" y="102923"/>
                    </a:cubicBezTo>
                    <a:cubicBezTo>
                      <a:pt x="151330" y="91683"/>
                      <a:pt x="99514" y="79301"/>
                      <a:pt x="50174" y="59012"/>
                    </a:cubicBezTo>
                    <a:cubicBezTo>
                      <a:pt x="38268" y="54155"/>
                      <a:pt x="26647" y="48249"/>
                      <a:pt x="15598" y="41677"/>
                    </a:cubicBezTo>
                    <a:cubicBezTo>
                      <a:pt x="5597" y="35771"/>
                      <a:pt x="-4214" y="27580"/>
                      <a:pt x="1882" y="14340"/>
                    </a:cubicBezTo>
                    <a:cubicBezTo>
                      <a:pt x="8264" y="624"/>
                      <a:pt x="21028" y="-2805"/>
                      <a:pt x="34839" y="2148"/>
                    </a:cubicBezTo>
                    <a:cubicBezTo>
                      <a:pt x="62175" y="11864"/>
                      <a:pt x="89893" y="21103"/>
                      <a:pt x="116373" y="32914"/>
                    </a:cubicBezTo>
                    <a:cubicBezTo>
                      <a:pt x="200098" y="70252"/>
                      <a:pt x="289918" y="80253"/>
                      <a:pt x="379072" y="93303"/>
                    </a:cubicBezTo>
                    <a:cubicBezTo>
                      <a:pt x="498516" y="110733"/>
                      <a:pt x="617959" y="128450"/>
                      <a:pt x="737593" y="145214"/>
                    </a:cubicBezTo>
                    <a:cubicBezTo>
                      <a:pt x="838844" y="159406"/>
                      <a:pt x="940381" y="171884"/>
                      <a:pt x="1041727" y="185886"/>
                    </a:cubicBezTo>
                    <a:cubicBezTo>
                      <a:pt x="1128690" y="197887"/>
                      <a:pt x="1215367" y="211317"/>
                      <a:pt x="1302331" y="223223"/>
                    </a:cubicBezTo>
                    <a:cubicBezTo>
                      <a:pt x="1403677" y="237130"/>
                      <a:pt x="1505213" y="249608"/>
                      <a:pt x="1606464" y="263419"/>
                    </a:cubicBezTo>
                    <a:cubicBezTo>
                      <a:pt x="1717335" y="278564"/>
                      <a:pt x="1828111" y="294566"/>
                      <a:pt x="1938982" y="309901"/>
                    </a:cubicBezTo>
                    <a:cubicBezTo>
                      <a:pt x="2038708" y="323712"/>
                      <a:pt x="2138530" y="336666"/>
                      <a:pt x="2238162" y="350668"/>
                    </a:cubicBezTo>
                    <a:cubicBezTo>
                      <a:pt x="2318648" y="362003"/>
                      <a:pt x="2399039" y="374195"/>
                      <a:pt x="2479430" y="386291"/>
                    </a:cubicBezTo>
                    <a:cubicBezTo>
                      <a:pt x="2537437" y="395054"/>
                      <a:pt x="2595349" y="404484"/>
                      <a:pt x="2653262" y="413628"/>
                    </a:cubicBezTo>
                    <a:cubicBezTo>
                      <a:pt x="2653071" y="415629"/>
                      <a:pt x="2653071" y="417629"/>
                      <a:pt x="2652976" y="419629"/>
                    </a:cubicBezTo>
                    <a:close/>
                  </a:path>
                </a:pathLst>
              </a:custGeom>
              <a:solidFill>
                <a:srgbClr val="BC8F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2EA1AA1-E512-41E3-B09C-5D642E13AFDF}"/>
                </a:ext>
              </a:extLst>
            </p:cNvPr>
            <p:cNvSpPr/>
            <p:nvPr/>
          </p:nvSpPr>
          <p:spPr>
            <a:xfrm>
              <a:off x="4190578" y="3122891"/>
              <a:ext cx="413650" cy="921392"/>
            </a:xfrm>
            <a:custGeom>
              <a:avLst/>
              <a:gdLst>
                <a:gd name="connsiteX0" fmla="*/ 0 w 729801"/>
                <a:gd name="connsiteY0" fmla="*/ 1563243 h 1625608"/>
                <a:gd name="connsiteX1" fmla="*/ 51816 w 729801"/>
                <a:gd name="connsiteY1" fmla="*/ 1330928 h 1625608"/>
                <a:gd name="connsiteX2" fmla="*/ 209455 w 729801"/>
                <a:gd name="connsiteY2" fmla="*/ 639508 h 1625608"/>
                <a:gd name="connsiteX3" fmla="*/ 337566 w 729801"/>
                <a:gd name="connsiteY3" fmla="*/ 79629 h 1625608"/>
                <a:gd name="connsiteX4" fmla="*/ 356235 w 729801"/>
                <a:gd name="connsiteY4" fmla="*/ 0 h 1625608"/>
                <a:gd name="connsiteX5" fmla="*/ 379952 w 729801"/>
                <a:gd name="connsiteY5" fmla="*/ 14764 h 1625608"/>
                <a:gd name="connsiteX6" fmla="*/ 508064 w 729801"/>
                <a:gd name="connsiteY6" fmla="*/ 27146 h 1625608"/>
                <a:gd name="connsiteX7" fmla="*/ 629603 w 729801"/>
                <a:gd name="connsiteY7" fmla="*/ 35528 h 1625608"/>
                <a:gd name="connsiteX8" fmla="*/ 717137 w 729801"/>
                <a:gd name="connsiteY8" fmla="*/ 44291 h 1625608"/>
                <a:gd name="connsiteX9" fmla="*/ 728567 w 729801"/>
                <a:gd name="connsiteY9" fmla="*/ 66580 h 1625608"/>
                <a:gd name="connsiteX10" fmla="*/ 728472 w 729801"/>
                <a:gd name="connsiteY10" fmla="*/ 264985 h 1625608"/>
                <a:gd name="connsiteX11" fmla="*/ 729234 w 729801"/>
                <a:gd name="connsiteY11" fmla="*/ 286702 h 1625608"/>
                <a:gd name="connsiteX12" fmla="*/ 727329 w 729801"/>
                <a:gd name="connsiteY12" fmla="*/ 473202 h 1625608"/>
                <a:gd name="connsiteX13" fmla="*/ 710851 w 729801"/>
                <a:gd name="connsiteY13" fmla="*/ 801433 h 1625608"/>
                <a:gd name="connsiteX14" fmla="*/ 694468 w 729801"/>
                <a:gd name="connsiteY14" fmla="*/ 1005935 h 1625608"/>
                <a:gd name="connsiteX15" fmla="*/ 680561 w 729801"/>
                <a:gd name="connsiteY15" fmla="*/ 1130427 h 1625608"/>
                <a:gd name="connsiteX16" fmla="*/ 670751 w 729801"/>
                <a:gd name="connsiteY16" fmla="*/ 1198150 h 1625608"/>
                <a:gd name="connsiteX17" fmla="*/ 660749 w 729801"/>
                <a:gd name="connsiteY17" fmla="*/ 1229677 h 1625608"/>
                <a:gd name="connsiteX18" fmla="*/ 616553 w 729801"/>
                <a:gd name="connsiteY18" fmla="*/ 1381315 h 1625608"/>
                <a:gd name="connsiteX19" fmla="*/ 570548 w 729801"/>
                <a:gd name="connsiteY19" fmla="*/ 1484662 h 1625608"/>
                <a:gd name="connsiteX20" fmla="*/ 538639 w 729801"/>
                <a:gd name="connsiteY20" fmla="*/ 1520190 h 1625608"/>
                <a:gd name="connsiteX21" fmla="*/ 368618 w 729801"/>
                <a:gd name="connsiteY21" fmla="*/ 1617726 h 1625608"/>
                <a:gd name="connsiteX22" fmla="*/ 295370 w 729801"/>
                <a:gd name="connsiteY22" fmla="*/ 1624870 h 1625608"/>
                <a:gd name="connsiteX23" fmla="*/ 183261 w 729801"/>
                <a:gd name="connsiteY23" fmla="*/ 1608106 h 1625608"/>
                <a:gd name="connsiteX24" fmla="*/ 120015 w 729801"/>
                <a:gd name="connsiteY24" fmla="*/ 1598771 h 1625608"/>
                <a:gd name="connsiteX25" fmla="*/ 0 w 729801"/>
                <a:gd name="connsiteY25" fmla="*/ 1563243 h 162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29801" h="1625608">
                  <a:moveTo>
                    <a:pt x="0" y="1563243"/>
                  </a:moveTo>
                  <a:cubicBezTo>
                    <a:pt x="17240" y="1485805"/>
                    <a:pt x="34290" y="1408271"/>
                    <a:pt x="51816" y="1330928"/>
                  </a:cubicBezTo>
                  <a:cubicBezTo>
                    <a:pt x="104203" y="1100423"/>
                    <a:pt x="156781" y="869918"/>
                    <a:pt x="209455" y="639508"/>
                  </a:cubicBezTo>
                  <a:cubicBezTo>
                    <a:pt x="252031" y="452818"/>
                    <a:pt x="294799" y="266224"/>
                    <a:pt x="337566" y="79629"/>
                  </a:cubicBezTo>
                  <a:cubicBezTo>
                    <a:pt x="343662" y="53054"/>
                    <a:pt x="349949" y="26575"/>
                    <a:pt x="356235" y="0"/>
                  </a:cubicBezTo>
                  <a:cubicBezTo>
                    <a:pt x="360045" y="11525"/>
                    <a:pt x="367570" y="16002"/>
                    <a:pt x="379952" y="14764"/>
                  </a:cubicBezTo>
                  <a:cubicBezTo>
                    <a:pt x="423291" y="10573"/>
                    <a:pt x="465963" y="21717"/>
                    <a:pt x="508064" y="27146"/>
                  </a:cubicBezTo>
                  <a:cubicBezTo>
                    <a:pt x="548926" y="32385"/>
                    <a:pt x="590074" y="27337"/>
                    <a:pt x="629603" y="35528"/>
                  </a:cubicBezTo>
                  <a:cubicBezTo>
                    <a:pt x="658939" y="41624"/>
                    <a:pt x="687896" y="42386"/>
                    <a:pt x="717137" y="44291"/>
                  </a:cubicBezTo>
                  <a:cubicBezTo>
                    <a:pt x="731996" y="45244"/>
                    <a:pt x="728567" y="57626"/>
                    <a:pt x="728567" y="66580"/>
                  </a:cubicBezTo>
                  <a:cubicBezTo>
                    <a:pt x="728758" y="132683"/>
                    <a:pt x="728567" y="198882"/>
                    <a:pt x="728472" y="264985"/>
                  </a:cubicBezTo>
                  <a:cubicBezTo>
                    <a:pt x="728472" y="272224"/>
                    <a:pt x="728948" y="279463"/>
                    <a:pt x="729234" y="286702"/>
                  </a:cubicBezTo>
                  <a:cubicBezTo>
                    <a:pt x="728853" y="348901"/>
                    <a:pt x="731711" y="411289"/>
                    <a:pt x="727329" y="473202"/>
                  </a:cubicBezTo>
                  <a:cubicBezTo>
                    <a:pt x="719614" y="582549"/>
                    <a:pt x="720566" y="692182"/>
                    <a:pt x="710851" y="801433"/>
                  </a:cubicBezTo>
                  <a:cubicBezTo>
                    <a:pt x="704755" y="869442"/>
                    <a:pt x="701230" y="937831"/>
                    <a:pt x="694468" y="1005935"/>
                  </a:cubicBezTo>
                  <a:cubicBezTo>
                    <a:pt x="690372" y="1047464"/>
                    <a:pt x="685229" y="1088993"/>
                    <a:pt x="680561" y="1130427"/>
                  </a:cubicBezTo>
                  <a:cubicBezTo>
                    <a:pt x="668179" y="1151668"/>
                    <a:pt x="669608" y="1175195"/>
                    <a:pt x="670751" y="1198150"/>
                  </a:cubicBezTo>
                  <a:cubicBezTo>
                    <a:pt x="671322" y="1210723"/>
                    <a:pt x="663321" y="1218914"/>
                    <a:pt x="660749" y="1229677"/>
                  </a:cubicBezTo>
                  <a:cubicBezTo>
                    <a:pt x="648462" y="1280922"/>
                    <a:pt x="633127" y="1331119"/>
                    <a:pt x="616553" y="1381315"/>
                  </a:cubicBezTo>
                  <a:cubicBezTo>
                    <a:pt x="604552" y="1417987"/>
                    <a:pt x="581787" y="1448372"/>
                    <a:pt x="570548" y="1484662"/>
                  </a:cubicBezTo>
                  <a:cubicBezTo>
                    <a:pt x="566261" y="1498473"/>
                    <a:pt x="548640" y="1507617"/>
                    <a:pt x="538639" y="1520190"/>
                  </a:cubicBezTo>
                  <a:cubicBezTo>
                    <a:pt x="494729" y="1575245"/>
                    <a:pt x="436340" y="1602676"/>
                    <a:pt x="368618" y="1617726"/>
                  </a:cubicBezTo>
                  <a:cubicBezTo>
                    <a:pt x="343757" y="1623250"/>
                    <a:pt x="319564" y="1627346"/>
                    <a:pt x="295370" y="1624870"/>
                  </a:cubicBezTo>
                  <a:cubicBezTo>
                    <a:pt x="257937" y="1620869"/>
                    <a:pt x="220028" y="1618964"/>
                    <a:pt x="183261" y="1608106"/>
                  </a:cubicBezTo>
                  <a:cubicBezTo>
                    <a:pt x="162973" y="1602105"/>
                    <a:pt x="141160" y="1602772"/>
                    <a:pt x="120015" y="1598771"/>
                  </a:cubicBezTo>
                  <a:cubicBezTo>
                    <a:pt x="78391" y="1590770"/>
                    <a:pt x="40005" y="1574673"/>
                    <a:pt x="0" y="156324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9761F9D-B91B-4131-8D4A-9B71F7CAB0F0}"/>
                </a:ext>
              </a:extLst>
            </p:cNvPr>
            <p:cNvSpPr/>
            <p:nvPr/>
          </p:nvSpPr>
          <p:spPr>
            <a:xfrm>
              <a:off x="7577771" y="3128003"/>
              <a:ext cx="339481" cy="855147"/>
            </a:xfrm>
            <a:custGeom>
              <a:avLst/>
              <a:gdLst>
                <a:gd name="connsiteX0" fmla="*/ 400635 w 598945"/>
                <a:gd name="connsiteY0" fmla="*/ 3686 h 1508733"/>
                <a:gd name="connsiteX1" fmla="*/ 424733 w 598945"/>
                <a:gd name="connsiteY1" fmla="*/ 171136 h 1508733"/>
                <a:gd name="connsiteX2" fmla="*/ 467977 w 598945"/>
                <a:gd name="connsiteY2" fmla="*/ 492414 h 1508733"/>
                <a:gd name="connsiteX3" fmla="*/ 512458 w 598945"/>
                <a:gd name="connsiteY3" fmla="*/ 828075 h 1508733"/>
                <a:gd name="connsiteX4" fmla="*/ 555512 w 598945"/>
                <a:gd name="connsiteY4" fmla="*/ 1149163 h 1508733"/>
                <a:gd name="connsiteX5" fmla="*/ 595802 w 598945"/>
                <a:gd name="connsiteY5" fmla="*/ 1461011 h 1508733"/>
                <a:gd name="connsiteX6" fmla="*/ 598946 w 598945"/>
                <a:gd name="connsiteY6" fmla="*/ 1480061 h 1508733"/>
                <a:gd name="connsiteX7" fmla="*/ 458547 w 598945"/>
                <a:gd name="connsiteY7" fmla="*/ 1501302 h 1508733"/>
                <a:gd name="connsiteX8" fmla="*/ 224613 w 598945"/>
                <a:gd name="connsiteY8" fmla="*/ 1487205 h 1508733"/>
                <a:gd name="connsiteX9" fmla="*/ 50781 w 598945"/>
                <a:gd name="connsiteY9" fmla="*/ 1295657 h 1508733"/>
                <a:gd name="connsiteX10" fmla="*/ 7919 w 598945"/>
                <a:gd name="connsiteY10" fmla="*/ 1071153 h 1508733"/>
                <a:gd name="connsiteX11" fmla="*/ 1919 w 598945"/>
                <a:gd name="connsiteY11" fmla="*/ 1013527 h 1508733"/>
                <a:gd name="connsiteX12" fmla="*/ 204 w 598945"/>
                <a:gd name="connsiteY12" fmla="*/ 803024 h 1508733"/>
                <a:gd name="connsiteX13" fmla="*/ 4966 w 598945"/>
                <a:gd name="connsiteY13" fmla="*/ 539182 h 1508733"/>
                <a:gd name="connsiteX14" fmla="*/ 14586 w 598945"/>
                <a:gd name="connsiteY14" fmla="*/ 358397 h 1508733"/>
                <a:gd name="connsiteX15" fmla="*/ 32684 w 598945"/>
                <a:gd name="connsiteY15" fmla="*/ 111319 h 1508733"/>
                <a:gd name="connsiteX16" fmla="*/ 36399 w 598945"/>
                <a:gd name="connsiteY16" fmla="*/ 109509 h 1508733"/>
                <a:gd name="connsiteX17" fmla="*/ 40399 w 598945"/>
                <a:gd name="connsiteY17" fmla="*/ 62932 h 1508733"/>
                <a:gd name="connsiteX18" fmla="*/ 110503 w 598945"/>
                <a:gd name="connsiteY18" fmla="*/ 67 h 1508733"/>
                <a:gd name="connsiteX19" fmla="*/ 400635 w 598945"/>
                <a:gd name="connsiteY19" fmla="*/ 3686 h 150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8945" h="1508733">
                  <a:moveTo>
                    <a:pt x="400635" y="3686"/>
                  </a:moveTo>
                  <a:cubicBezTo>
                    <a:pt x="408731" y="59503"/>
                    <a:pt x="417113" y="115224"/>
                    <a:pt x="424733" y="171136"/>
                  </a:cubicBezTo>
                  <a:cubicBezTo>
                    <a:pt x="439402" y="278197"/>
                    <a:pt x="453689" y="385353"/>
                    <a:pt x="467977" y="492414"/>
                  </a:cubicBezTo>
                  <a:cubicBezTo>
                    <a:pt x="482931" y="604333"/>
                    <a:pt x="497504" y="716156"/>
                    <a:pt x="512458" y="828075"/>
                  </a:cubicBezTo>
                  <a:cubicBezTo>
                    <a:pt x="526746" y="935136"/>
                    <a:pt x="541414" y="1042102"/>
                    <a:pt x="555512" y="1149163"/>
                  </a:cubicBezTo>
                  <a:cubicBezTo>
                    <a:pt x="569228" y="1253080"/>
                    <a:pt x="582372" y="1357094"/>
                    <a:pt x="595802" y="1461011"/>
                  </a:cubicBezTo>
                  <a:cubicBezTo>
                    <a:pt x="596659" y="1467393"/>
                    <a:pt x="597897" y="1473679"/>
                    <a:pt x="598946" y="1480061"/>
                  </a:cubicBezTo>
                  <a:cubicBezTo>
                    <a:pt x="552178" y="1487205"/>
                    <a:pt x="505505" y="1495015"/>
                    <a:pt x="458547" y="1501302"/>
                  </a:cubicBezTo>
                  <a:cubicBezTo>
                    <a:pt x="379775" y="1511779"/>
                    <a:pt x="300622" y="1514446"/>
                    <a:pt x="224613" y="1487205"/>
                  </a:cubicBezTo>
                  <a:cubicBezTo>
                    <a:pt x="133649" y="1454534"/>
                    <a:pt x="81738" y="1384240"/>
                    <a:pt x="50781" y="1295657"/>
                  </a:cubicBezTo>
                  <a:cubicBezTo>
                    <a:pt x="25350" y="1222886"/>
                    <a:pt x="15444" y="1147258"/>
                    <a:pt x="7919" y="1071153"/>
                  </a:cubicBezTo>
                  <a:cubicBezTo>
                    <a:pt x="6014" y="1051912"/>
                    <a:pt x="3919" y="1032767"/>
                    <a:pt x="1919" y="1013527"/>
                  </a:cubicBezTo>
                  <a:cubicBezTo>
                    <a:pt x="1442" y="943327"/>
                    <a:pt x="-653" y="873033"/>
                    <a:pt x="204" y="803024"/>
                  </a:cubicBezTo>
                  <a:cubicBezTo>
                    <a:pt x="1347" y="715109"/>
                    <a:pt x="-2654" y="626717"/>
                    <a:pt x="4966" y="539182"/>
                  </a:cubicBezTo>
                  <a:cubicBezTo>
                    <a:pt x="10205" y="478793"/>
                    <a:pt x="8776" y="418309"/>
                    <a:pt x="14586" y="358397"/>
                  </a:cubicBezTo>
                  <a:cubicBezTo>
                    <a:pt x="22683" y="276101"/>
                    <a:pt x="30779" y="193996"/>
                    <a:pt x="32684" y="111319"/>
                  </a:cubicBezTo>
                  <a:cubicBezTo>
                    <a:pt x="34018" y="110842"/>
                    <a:pt x="35256" y="110176"/>
                    <a:pt x="36399" y="109509"/>
                  </a:cubicBezTo>
                  <a:cubicBezTo>
                    <a:pt x="43638" y="94459"/>
                    <a:pt x="36589" y="78267"/>
                    <a:pt x="40399" y="62932"/>
                  </a:cubicBezTo>
                  <a:cubicBezTo>
                    <a:pt x="45733" y="-29"/>
                    <a:pt x="45733" y="-410"/>
                    <a:pt x="110503" y="67"/>
                  </a:cubicBezTo>
                  <a:cubicBezTo>
                    <a:pt x="207278" y="924"/>
                    <a:pt x="303956" y="2448"/>
                    <a:pt x="400635" y="368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5D7821-6F47-45EC-90F4-7ACF59DEA93B}"/>
              </a:ext>
            </a:extLst>
          </p:cNvPr>
          <p:cNvSpPr/>
          <p:nvPr/>
        </p:nvSpPr>
        <p:spPr>
          <a:xfrm>
            <a:off x="7598456" y="3163726"/>
            <a:ext cx="2988" cy="26400"/>
          </a:xfrm>
          <a:custGeom>
            <a:avLst/>
            <a:gdLst>
              <a:gd name="connsiteX0" fmla="*/ 4001 w 5271"/>
              <a:gd name="connsiteY0" fmla="*/ 0 h 46577"/>
              <a:gd name="connsiteX1" fmla="*/ 0 w 5271"/>
              <a:gd name="connsiteY1" fmla="*/ 46577 h 46577"/>
              <a:gd name="connsiteX2" fmla="*/ 4001 w 5271"/>
              <a:gd name="connsiteY2" fmla="*/ 0 h 4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1" h="46577">
                <a:moveTo>
                  <a:pt x="4001" y="0"/>
                </a:moveTo>
                <a:cubicBezTo>
                  <a:pt x="3620" y="15621"/>
                  <a:pt x="9049" y="31718"/>
                  <a:pt x="0" y="46577"/>
                </a:cubicBezTo>
                <a:cubicBezTo>
                  <a:pt x="2381" y="31147"/>
                  <a:pt x="-3238" y="14954"/>
                  <a:pt x="4001" y="0"/>
                </a:cubicBezTo>
                <a:close/>
              </a:path>
            </a:pathLst>
          </a:custGeom>
          <a:solidFill>
            <a:srgbClr val="FDCE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B1508C7-740A-4035-8A5F-A160D7CB0B33}"/>
              </a:ext>
            </a:extLst>
          </p:cNvPr>
          <p:cNvGrpSpPr/>
          <p:nvPr/>
        </p:nvGrpSpPr>
        <p:grpSpPr>
          <a:xfrm>
            <a:off x="5278950" y="1614258"/>
            <a:ext cx="1722224" cy="1677885"/>
            <a:chOff x="5278950" y="1614258"/>
            <a:chExt cx="1722224" cy="167788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39612B8-0D2E-4BC2-8559-C0B55230B174}"/>
                </a:ext>
              </a:extLst>
            </p:cNvPr>
            <p:cNvSpPr/>
            <p:nvPr/>
          </p:nvSpPr>
          <p:spPr>
            <a:xfrm>
              <a:off x="5485074" y="1614258"/>
              <a:ext cx="1332356" cy="1674256"/>
            </a:xfrm>
            <a:custGeom>
              <a:avLst/>
              <a:gdLst>
                <a:gd name="connsiteX0" fmla="*/ 617887 w 2350671"/>
                <a:gd name="connsiteY0" fmla="*/ 2909364 h 2953884"/>
                <a:gd name="connsiteX1" fmla="*/ 587121 w 2350671"/>
                <a:gd name="connsiteY1" fmla="*/ 2937463 h 2953884"/>
                <a:gd name="connsiteX2" fmla="*/ 265747 w 2350671"/>
                <a:gd name="connsiteY2" fmla="*/ 2953750 h 2953884"/>
                <a:gd name="connsiteX3" fmla="*/ 243459 w 2350671"/>
                <a:gd name="connsiteY3" fmla="*/ 2937558 h 2953884"/>
                <a:gd name="connsiteX4" fmla="*/ 234696 w 2350671"/>
                <a:gd name="connsiteY4" fmla="*/ 2908030 h 2953884"/>
                <a:gd name="connsiteX5" fmla="*/ 206978 w 2350671"/>
                <a:gd name="connsiteY5" fmla="*/ 2477786 h 2953884"/>
                <a:gd name="connsiteX6" fmla="*/ 191167 w 2350671"/>
                <a:gd name="connsiteY6" fmla="*/ 2216610 h 2953884"/>
                <a:gd name="connsiteX7" fmla="*/ 187547 w 2350671"/>
                <a:gd name="connsiteY7" fmla="*/ 2173177 h 2953884"/>
                <a:gd name="connsiteX8" fmla="*/ 217170 w 2350671"/>
                <a:gd name="connsiteY8" fmla="*/ 2079260 h 2953884"/>
                <a:gd name="connsiteX9" fmla="*/ 587216 w 2350671"/>
                <a:gd name="connsiteY9" fmla="*/ 1557385 h 2953884"/>
                <a:gd name="connsiteX10" fmla="*/ 719614 w 2350671"/>
                <a:gd name="connsiteY10" fmla="*/ 1368885 h 2953884"/>
                <a:gd name="connsiteX11" fmla="*/ 548449 w 2350671"/>
                <a:gd name="connsiteY11" fmla="*/ 1509760 h 2953884"/>
                <a:gd name="connsiteX12" fmla="*/ 339280 w 2350671"/>
                <a:gd name="connsiteY12" fmla="*/ 1682639 h 2953884"/>
                <a:gd name="connsiteX13" fmla="*/ 302800 w 2350671"/>
                <a:gd name="connsiteY13" fmla="*/ 1710738 h 2953884"/>
                <a:gd name="connsiteX14" fmla="*/ 275749 w 2350671"/>
                <a:gd name="connsiteY14" fmla="*/ 1699975 h 2953884"/>
                <a:gd name="connsiteX15" fmla="*/ 245745 w 2350671"/>
                <a:gd name="connsiteY15" fmla="*/ 1540717 h 2953884"/>
                <a:gd name="connsiteX16" fmla="*/ 210407 w 2350671"/>
                <a:gd name="connsiteY16" fmla="*/ 1345740 h 2953884"/>
                <a:gd name="connsiteX17" fmla="*/ 198691 w 2350671"/>
                <a:gd name="connsiteY17" fmla="*/ 1276588 h 2953884"/>
                <a:gd name="connsiteX18" fmla="*/ 228790 w 2350671"/>
                <a:gd name="connsiteY18" fmla="*/ 1227915 h 2953884"/>
                <a:gd name="connsiteX19" fmla="*/ 452914 w 2350671"/>
                <a:gd name="connsiteY19" fmla="*/ 1117997 h 2953884"/>
                <a:gd name="connsiteX20" fmla="*/ 668750 w 2350671"/>
                <a:gd name="connsiteY20" fmla="*/ 1013508 h 2953884"/>
                <a:gd name="connsiteX21" fmla="*/ 708184 w 2350671"/>
                <a:gd name="connsiteY21" fmla="*/ 999411 h 2953884"/>
                <a:gd name="connsiteX22" fmla="*/ 833342 w 2350671"/>
                <a:gd name="connsiteY22" fmla="*/ 939784 h 2953884"/>
                <a:gd name="connsiteX23" fmla="*/ 664940 w 2350671"/>
                <a:gd name="connsiteY23" fmla="*/ 944832 h 2953884"/>
                <a:gd name="connsiteX24" fmla="*/ 248507 w 2350671"/>
                <a:gd name="connsiteY24" fmla="*/ 966930 h 2953884"/>
                <a:gd name="connsiteX25" fmla="*/ 103346 w 2350671"/>
                <a:gd name="connsiteY25" fmla="*/ 975408 h 2953884"/>
                <a:gd name="connsiteX26" fmla="*/ 81724 w 2350671"/>
                <a:gd name="connsiteY26" fmla="*/ 958453 h 2953884"/>
                <a:gd name="connsiteX27" fmla="*/ 35147 w 2350671"/>
                <a:gd name="connsiteY27" fmla="*/ 615648 h 2953884"/>
                <a:gd name="connsiteX28" fmla="*/ 2191 w 2350671"/>
                <a:gd name="connsiteY28" fmla="*/ 378381 h 2953884"/>
                <a:gd name="connsiteX29" fmla="*/ 0 w 2350671"/>
                <a:gd name="connsiteY29" fmla="*/ 345996 h 2953884"/>
                <a:gd name="connsiteX30" fmla="*/ 123349 w 2350671"/>
                <a:gd name="connsiteY30" fmla="*/ 388287 h 2953884"/>
                <a:gd name="connsiteX31" fmla="*/ 723138 w 2350671"/>
                <a:gd name="connsiteY31" fmla="*/ 597456 h 2953884"/>
                <a:gd name="connsiteX32" fmla="*/ 1051370 w 2350671"/>
                <a:gd name="connsiteY32" fmla="*/ 711756 h 2953884"/>
                <a:gd name="connsiteX33" fmla="*/ 1140523 w 2350671"/>
                <a:gd name="connsiteY33" fmla="*/ 717185 h 2953884"/>
                <a:gd name="connsiteX34" fmla="*/ 1269873 w 2350671"/>
                <a:gd name="connsiteY34" fmla="*/ 665845 h 2953884"/>
                <a:gd name="connsiteX35" fmla="*/ 1791081 w 2350671"/>
                <a:gd name="connsiteY35" fmla="*/ 152638 h 2953884"/>
                <a:gd name="connsiteX36" fmla="*/ 1832229 w 2350671"/>
                <a:gd name="connsiteY36" fmla="*/ 111966 h 2953884"/>
                <a:gd name="connsiteX37" fmla="*/ 1990249 w 2350671"/>
                <a:gd name="connsiteY37" fmla="*/ 25956 h 2953884"/>
                <a:gd name="connsiteX38" fmla="*/ 2096262 w 2350671"/>
                <a:gd name="connsiteY38" fmla="*/ 1572 h 2953884"/>
                <a:gd name="connsiteX39" fmla="*/ 2124933 w 2350671"/>
                <a:gd name="connsiteY39" fmla="*/ 16145 h 2953884"/>
                <a:gd name="connsiteX40" fmla="*/ 2347341 w 2350671"/>
                <a:gd name="connsiteY40" fmla="*/ 600789 h 2953884"/>
                <a:gd name="connsiteX41" fmla="*/ 2340007 w 2350671"/>
                <a:gd name="connsiteY41" fmla="*/ 638889 h 2953884"/>
                <a:gd name="connsiteX42" fmla="*/ 2208657 w 2350671"/>
                <a:gd name="connsiteY42" fmla="*/ 780907 h 2953884"/>
                <a:gd name="connsiteX43" fmla="*/ 2137791 w 2350671"/>
                <a:gd name="connsiteY43" fmla="*/ 810625 h 2953884"/>
                <a:gd name="connsiteX44" fmla="*/ 1790986 w 2350671"/>
                <a:gd name="connsiteY44" fmla="*/ 876729 h 2953884"/>
                <a:gd name="connsiteX45" fmla="*/ 1408462 w 2350671"/>
                <a:gd name="connsiteY45" fmla="*/ 948928 h 2953884"/>
                <a:gd name="connsiteX46" fmla="*/ 1409033 w 2350671"/>
                <a:gd name="connsiteY46" fmla="*/ 983409 h 2953884"/>
                <a:gd name="connsiteX47" fmla="*/ 1610677 w 2350671"/>
                <a:gd name="connsiteY47" fmla="*/ 1179433 h 2953884"/>
                <a:gd name="connsiteX48" fmla="*/ 1880235 w 2350671"/>
                <a:gd name="connsiteY48" fmla="*/ 1441180 h 2953884"/>
                <a:gd name="connsiteX49" fmla="*/ 1880045 w 2350671"/>
                <a:gd name="connsiteY49" fmla="*/ 1492806 h 2953884"/>
                <a:gd name="connsiteX50" fmla="*/ 1699546 w 2350671"/>
                <a:gd name="connsiteY50" fmla="*/ 1647111 h 2953884"/>
                <a:gd name="connsiteX51" fmla="*/ 1519333 w 2350671"/>
                <a:gd name="connsiteY51" fmla="*/ 1801892 h 2953884"/>
                <a:gd name="connsiteX52" fmla="*/ 1465136 w 2350671"/>
                <a:gd name="connsiteY52" fmla="*/ 1846659 h 2953884"/>
                <a:gd name="connsiteX53" fmla="*/ 1421606 w 2350671"/>
                <a:gd name="connsiteY53" fmla="*/ 1834467 h 2953884"/>
                <a:gd name="connsiteX54" fmla="*/ 1333405 w 2350671"/>
                <a:gd name="connsiteY54" fmla="*/ 1580245 h 2953884"/>
                <a:gd name="connsiteX55" fmla="*/ 1152811 w 2350671"/>
                <a:gd name="connsiteY55" fmla="*/ 1078659 h 2953884"/>
                <a:gd name="connsiteX56" fmla="*/ 1134999 w 2350671"/>
                <a:gd name="connsiteY56" fmla="*/ 1041702 h 2953884"/>
                <a:gd name="connsiteX57" fmla="*/ 1027843 w 2350671"/>
                <a:gd name="connsiteY57" fmla="*/ 1285732 h 2953884"/>
                <a:gd name="connsiteX58" fmla="*/ 887063 w 2350671"/>
                <a:gd name="connsiteY58" fmla="*/ 1607677 h 2953884"/>
                <a:gd name="connsiteX59" fmla="*/ 717423 w 2350671"/>
                <a:gd name="connsiteY59" fmla="*/ 1996583 h 2953884"/>
                <a:gd name="connsiteX60" fmla="*/ 695420 w 2350671"/>
                <a:gd name="connsiteY60" fmla="*/ 2045160 h 2953884"/>
                <a:gd name="connsiteX61" fmla="*/ 667798 w 2350671"/>
                <a:gd name="connsiteY61" fmla="*/ 2158794 h 2953884"/>
                <a:gd name="connsiteX62" fmla="*/ 660178 w 2350671"/>
                <a:gd name="connsiteY62" fmla="*/ 2279380 h 2953884"/>
                <a:gd name="connsiteX63" fmla="*/ 643223 w 2350671"/>
                <a:gd name="connsiteY63" fmla="*/ 2585609 h 2953884"/>
                <a:gd name="connsiteX64" fmla="*/ 631698 w 2350671"/>
                <a:gd name="connsiteY64" fmla="*/ 2807541 h 2953884"/>
                <a:gd name="connsiteX65" fmla="*/ 625888 w 2350671"/>
                <a:gd name="connsiteY65" fmla="*/ 2889456 h 2953884"/>
                <a:gd name="connsiteX66" fmla="*/ 617887 w 2350671"/>
                <a:gd name="connsiteY66" fmla="*/ 2909364 h 29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50671" h="2953884">
                  <a:moveTo>
                    <a:pt x="617887" y="2909364"/>
                  </a:moveTo>
                  <a:cubicBezTo>
                    <a:pt x="618554" y="2930795"/>
                    <a:pt x="607981" y="2936605"/>
                    <a:pt x="587121" y="2937463"/>
                  </a:cubicBezTo>
                  <a:cubicBezTo>
                    <a:pt x="479965" y="2941844"/>
                    <a:pt x="372809" y="2947559"/>
                    <a:pt x="265747" y="2953750"/>
                  </a:cubicBezTo>
                  <a:cubicBezTo>
                    <a:pt x="251841" y="2954512"/>
                    <a:pt x="244030" y="2952417"/>
                    <a:pt x="243459" y="2937558"/>
                  </a:cubicBezTo>
                  <a:cubicBezTo>
                    <a:pt x="235744" y="2929176"/>
                    <a:pt x="235458" y="2918603"/>
                    <a:pt x="234696" y="2908030"/>
                  </a:cubicBezTo>
                  <a:cubicBezTo>
                    <a:pt x="224314" y="2764679"/>
                    <a:pt x="216694" y="2621137"/>
                    <a:pt x="206978" y="2477786"/>
                  </a:cubicBezTo>
                  <a:cubicBezTo>
                    <a:pt x="201073" y="2390823"/>
                    <a:pt x="195644" y="2303764"/>
                    <a:pt x="191167" y="2216610"/>
                  </a:cubicBezTo>
                  <a:cubicBezTo>
                    <a:pt x="190405" y="2202037"/>
                    <a:pt x="188404" y="2187655"/>
                    <a:pt x="187547" y="2173177"/>
                  </a:cubicBezTo>
                  <a:cubicBezTo>
                    <a:pt x="183452" y="2137458"/>
                    <a:pt x="196501" y="2108311"/>
                    <a:pt x="217170" y="2079260"/>
                  </a:cubicBezTo>
                  <a:cubicBezTo>
                    <a:pt x="340900" y="1905619"/>
                    <a:pt x="464248" y="1731502"/>
                    <a:pt x="587216" y="1557385"/>
                  </a:cubicBezTo>
                  <a:cubicBezTo>
                    <a:pt x="632174" y="1493663"/>
                    <a:pt x="677228" y="1430036"/>
                    <a:pt x="719614" y="1368885"/>
                  </a:cubicBezTo>
                  <a:cubicBezTo>
                    <a:pt x="665512" y="1415844"/>
                    <a:pt x="606171" y="1461850"/>
                    <a:pt x="548449" y="1509760"/>
                  </a:cubicBezTo>
                  <a:cubicBezTo>
                    <a:pt x="478822" y="1567482"/>
                    <a:pt x="408908" y="1624917"/>
                    <a:pt x="339280" y="1682639"/>
                  </a:cubicBezTo>
                  <a:cubicBezTo>
                    <a:pt x="327470" y="1692450"/>
                    <a:pt x="315468" y="1702070"/>
                    <a:pt x="302800" y="1710738"/>
                  </a:cubicBezTo>
                  <a:cubicBezTo>
                    <a:pt x="287084" y="1721406"/>
                    <a:pt x="279559" y="1718453"/>
                    <a:pt x="275749" y="1699975"/>
                  </a:cubicBezTo>
                  <a:cubicBezTo>
                    <a:pt x="264700" y="1647111"/>
                    <a:pt x="255270" y="1593866"/>
                    <a:pt x="245745" y="1540717"/>
                  </a:cubicBezTo>
                  <a:cubicBezTo>
                    <a:pt x="234029" y="1475756"/>
                    <a:pt x="223361" y="1410510"/>
                    <a:pt x="210407" y="1345740"/>
                  </a:cubicBezTo>
                  <a:cubicBezTo>
                    <a:pt x="205835" y="1322880"/>
                    <a:pt x="202597" y="1299639"/>
                    <a:pt x="198691" y="1276588"/>
                  </a:cubicBezTo>
                  <a:cubicBezTo>
                    <a:pt x="194501" y="1251728"/>
                    <a:pt x="202311" y="1240774"/>
                    <a:pt x="228790" y="1227915"/>
                  </a:cubicBezTo>
                  <a:cubicBezTo>
                    <a:pt x="303752" y="1191720"/>
                    <a:pt x="378523" y="1155144"/>
                    <a:pt x="452914" y="1117997"/>
                  </a:cubicBezTo>
                  <a:cubicBezTo>
                    <a:pt x="524447" y="1082278"/>
                    <a:pt x="597503" y="1049798"/>
                    <a:pt x="668750" y="1013508"/>
                  </a:cubicBezTo>
                  <a:cubicBezTo>
                    <a:pt x="681419" y="1007031"/>
                    <a:pt x="695706" y="1005983"/>
                    <a:pt x="708184" y="999411"/>
                  </a:cubicBezTo>
                  <a:cubicBezTo>
                    <a:pt x="752570" y="985409"/>
                    <a:pt x="791909" y="960834"/>
                    <a:pt x="833342" y="939784"/>
                  </a:cubicBezTo>
                  <a:cubicBezTo>
                    <a:pt x="776669" y="935498"/>
                    <a:pt x="720852" y="942070"/>
                    <a:pt x="664940" y="944832"/>
                  </a:cubicBezTo>
                  <a:cubicBezTo>
                    <a:pt x="526066" y="951690"/>
                    <a:pt x="387287" y="959501"/>
                    <a:pt x="248507" y="966930"/>
                  </a:cubicBezTo>
                  <a:cubicBezTo>
                    <a:pt x="200120" y="969502"/>
                    <a:pt x="151638" y="971883"/>
                    <a:pt x="103346" y="975408"/>
                  </a:cubicBezTo>
                  <a:cubicBezTo>
                    <a:pt x="89535" y="976360"/>
                    <a:pt x="83725" y="973979"/>
                    <a:pt x="81724" y="958453"/>
                  </a:cubicBezTo>
                  <a:cubicBezTo>
                    <a:pt x="66865" y="844058"/>
                    <a:pt x="50863" y="729853"/>
                    <a:pt x="35147" y="615648"/>
                  </a:cubicBezTo>
                  <a:cubicBezTo>
                    <a:pt x="24194" y="536591"/>
                    <a:pt x="13049" y="457533"/>
                    <a:pt x="2191" y="378381"/>
                  </a:cubicBezTo>
                  <a:cubicBezTo>
                    <a:pt x="857" y="368856"/>
                    <a:pt x="857" y="359140"/>
                    <a:pt x="0" y="345996"/>
                  </a:cubicBezTo>
                  <a:cubicBezTo>
                    <a:pt x="42481" y="360569"/>
                    <a:pt x="82963" y="374285"/>
                    <a:pt x="123349" y="388287"/>
                  </a:cubicBezTo>
                  <a:cubicBezTo>
                    <a:pt x="323279" y="457914"/>
                    <a:pt x="523208" y="527733"/>
                    <a:pt x="723138" y="597456"/>
                  </a:cubicBezTo>
                  <a:cubicBezTo>
                    <a:pt x="832485" y="635651"/>
                    <a:pt x="941832" y="674132"/>
                    <a:pt x="1051370" y="711756"/>
                  </a:cubicBezTo>
                  <a:cubicBezTo>
                    <a:pt x="1080135" y="721662"/>
                    <a:pt x="1110806" y="715947"/>
                    <a:pt x="1140523" y="717185"/>
                  </a:cubicBezTo>
                  <a:cubicBezTo>
                    <a:pt x="1216152" y="720423"/>
                    <a:pt x="1215866" y="719090"/>
                    <a:pt x="1269873" y="665845"/>
                  </a:cubicBezTo>
                  <a:cubicBezTo>
                    <a:pt x="1443418" y="494586"/>
                    <a:pt x="1617250" y="323612"/>
                    <a:pt x="1791081" y="152638"/>
                  </a:cubicBezTo>
                  <a:cubicBezTo>
                    <a:pt x="1804892" y="139113"/>
                    <a:pt x="1820989" y="127302"/>
                    <a:pt x="1832229" y="111966"/>
                  </a:cubicBezTo>
                  <a:cubicBezTo>
                    <a:pt x="1871567" y="58055"/>
                    <a:pt x="1927003" y="36147"/>
                    <a:pt x="1990249" y="25956"/>
                  </a:cubicBezTo>
                  <a:cubicBezTo>
                    <a:pt x="2025968" y="20145"/>
                    <a:pt x="2061115" y="10525"/>
                    <a:pt x="2096262" y="1572"/>
                  </a:cubicBezTo>
                  <a:cubicBezTo>
                    <a:pt x="2111311" y="-2238"/>
                    <a:pt x="2118932" y="238"/>
                    <a:pt x="2124933" y="16145"/>
                  </a:cubicBezTo>
                  <a:cubicBezTo>
                    <a:pt x="2198561" y="211217"/>
                    <a:pt x="2272856" y="406098"/>
                    <a:pt x="2347341" y="600789"/>
                  </a:cubicBezTo>
                  <a:cubicBezTo>
                    <a:pt x="2353056" y="615839"/>
                    <a:pt x="2351913" y="626507"/>
                    <a:pt x="2340007" y="638889"/>
                  </a:cubicBezTo>
                  <a:cubicBezTo>
                    <a:pt x="2295239" y="685371"/>
                    <a:pt x="2250377" y="731853"/>
                    <a:pt x="2208657" y="780907"/>
                  </a:cubicBezTo>
                  <a:cubicBezTo>
                    <a:pt x="2188655" y="804339"/>
                    <a:pt x="2162937" y="805767"/>
                    <a:pt x="2137791" y="810625"/>
                  </a:cubicBezTo>
                  <a:cubicBezTo>
                    <a:pt x="2022348" y="833295"/>
                    <a:pt x="1906619" y="854821"/>
                    <a:pt x="1790986" y="876729"/>
                  </a:cubicBezTo>
                  <a:cubicBezTo>
                    <a:pt x="1663446" y="900827"/>
                    <a:pt x="1535906" y="924925"/>
                    <a:pt x="1408462" y="948928"/>
                  </a:cubicBezTo>
                  <a:cubicBezTo>
                    <a:pt x="1392364" y="960739"/>
                    <a:pt x="1395699" y="970455"/>
                    <a:pt x="1409033" y="983409"/>
                  </a:cubicBezTo>
                  <a:cubicBezTo>
                    <a:pt x="1476375" y="1048655"/>
                    <a:pt x="1542383" y="1115235"/>
                    <a:pt x="1610677" y="1179433"/>
                  </a:cubicBezTo>
                  <a:cubicBezTo>
                    <a:pt x="1701927" y="1265254"/>
                    <a:pt x="1789748" y="1354503"/>
                    <a:pt x="1880235" y="1441180"/>
                  </a:cubicBezTo>
                  <a:cubicBezTo>
                    <a:pt x="1902143" y="1462230"/>
                    <a:pt x="1903000" y="1471755"/>
                    <a:pt x="1880045" y="1492806"/>
                  </a:cubicBezTo>
                  <a:cubicBezTo>
                    <a:pt x="1821656" y="1546336"/>
                    <a:pt x="1759458" y="1595390"/>
                    <a:pt x="1699546" y="1647111"/>
                  </a:cubicBezTo>
                  <a:cubicBezTo>
                    <a:pt x="1639634" y="1698927"/>
                    <a:pt x="1578293" y="1748933"/>
                    <a:pt x="1519333" y="1801892"/>
                  </a:cubicBezTo>
                  <a:cubicBezTo>
                    <a:pt x="1501902" y="1817513"/>
                    <a:pt x="1482947" y="1831419"/>
                    <a:pt x="1465136" y="1846659"/>
                  </a:cubicBezTo>
                  <a:cubicBezTo>
                    <a:pt x="1444752" y="1864185"/>
                    <a:pt x="1430084" y="1860090"/>
                    <a:pt x="1421606" y="1834467"/>
                  </a:cubicBezTo>
                  <a:cubicBezTo>
                    <a:pt x="1393507" y="1749314"/>
                    <a:pt x="1363218" y="1664827"/>
                    <a:pt x="1333405" y="1580245"/>
                  </a:cubicBezTo>
                  <a:cubicBezTo>
                    <a:pt x="1274445" y="1412605"/>
                    <a:pt x="1218152" y="1244013"/>
                    <a:pt x="1152811" y="1078659"/>
                  </a:cubicBezTo>
                  <a:cubicBezTo>
                    <a:pt x="1148048" y="1066657"/>
                    <a:pt x="1142524" y="1055037"/>
                    <a:pt x="1134999" y="1041702"/>
                  </a:cubicBezTo>
                  <a:cubicBezTo>
                    <a:pt x="1098614" y="1123902"/>
                    <a:pt x="1062514" y="1204579"/>
                    <a:pt x="1027843" y="1285732"/>
                  </a:cubicBezTo>
                  <a:cubicBezTo>
                    <a:pt x="981837" y="1393460"/>
                    <a:pt x="934022" y="1500330"/>
                    <a:pt x="887063" y="1607677"/>
                  </a:cubicBezTo>
                  <a:cubicBezTo>
                    <a:pt x="830389" y="1737217"/>
                    <a:pt x="773716" y="1866852"/>
                    <a:pt x="717423" y="1996583"/>
                  </a:cubicBezTo>
                  <a:cubicBezTo>
                    <a:pt x="710374" y="2012871"/>
                    <a:pt x="703802" y="2029444"/>
                    <a:pt x="695420" y="2045160"/>
                  </a:cubicBezTo>
                  <a:cubicBezTo>
                    <a:pt x="676465" y="2080689"/>
                    <a:pt x="664273" y="2117741"/>
                    <a:pt x="667798" y="2158794"/>
                  </a:cubicBezTo>
                  <a:cubicBezTo>
                    <a:pt x="665893" y="2199085"/>
                    <a:pt x="662083" y="2239185"/>
                    <a:pt x="660178" y="2279380"/>
                  </a:cubicBezTo>
                  <a:cubicBezTo>
                    <a:pt x="655320" y="2381488"/>
                    <a:pt x="648557" y="2483596"/>
                    <a:pt x="643223" y="2585609"/>
                  </a:cubicBezTo>
                  <a:cubicBezTo>
                    <a:pt x="639318" y="2659618"/>
                    <a:pt x="632270" y="2733437"/>
                    <a:pt x="631698" y="2807541"/>
                  </a:cubicBezTo>
                  <a:cubicBezTo>
                    <a:pt x="631507" y="2835069"/>
                    <a:pt x="627888" y="2862215"/>
                    <a:pt x="625888" y="2889456"/>
                  </a:cubicBezTo>
                  <a:cubicBezTo>
                    <a:pt x="625316" y="2897077"/>
                    <a:pt x="623792" y="2904125"/>
                    <a:pt x="617887" y="29093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7BEEFE-AA19-4FE7-9610-363D9EA2941C}"/>
                </a:ext>
              </a:extLst>
            </p:cNvPr>
            <p:cNvSpPr/>
            <p:nvPr/>
          </p:nvSpPr>
          <p:spPr>
            <a:xfrm>
              <a:off x="5859091" y="2126303"/>
              <a:ext cx="1142083" cy="712237"/>
            </a:xfrm>
            <a:custGeom>
              <a:avLst/>
              <a:gdLst>
                <a:gd name="connsiteX0" fmla="*/ 1826 w 2014972"/>
                <a:gd name="connsiteY0" fmla="*/ 1246631 h 1256598"/>
                <a:gd name="connsiteX1" fmla="*/ 30877 w 2014972"/>
                <a:gd name="connsiteY1" fmla="*/ 1134236 h 1256598"/>
                <a:gd name="connsiteX2" fmla="*/ 224520 w 2014972"/>
                <a:gd name="connsiteY2" fmla="*/ 692562 h 1256598"/>
                <a:gd name="connsiteX3" fmla="*/ 380349 w 2014972"/>
                <a:gd name="connsiteY3" fmla="*/ 334707 h 1256598"/>
                <a:gd name="connsiteX4" fmla="*/ 473218 w 2014972"/>
                <a:gd name="connsiteY4" fmla="*/ 125062 h 1256598"/>
                <a:gd name="connsiteX5" fmla="*/ 513223 w 2014972"/>
                <a:gd name="connsiteY5" fmla="*/ 207263 h 1256598"/>
                <a:gd name="connsiteX6" fmla="*/ 616855 w 2014972"/>
                <a:gd name="connsiteY6" fmla="*/ 491584 h 1256598"/>
                <a:gd name="connsiteX7" fmla="*/ 759063 w 2014972"/>
                <a:gd name="connsiteY7" fmla="*/ 903921 h 1256598"/>
                <a:gd name="connsiteX8" fmla="*/ 764112 w 2014972"/>
                <a:gd name="connsiteY8" fmla="*/ 914875 h 1256598"/>
                <a:gd name="connsiteX9" fmla="*/ 815547 w 2014972"/>
                <a:gd name="connsiteY9" fmla="*/ 925638 h 1256598"/>
                <a:gd name="connsiteX10" fmla="*/ 1147588 w 2014972"/>
                <a:gd name="connsiteY10" fmla="*/ 642174 h 1256598"/>
                <a:gd name="connsiteX11" fmla="*/ 1222264 w 2014972"/>
                <a:gd name="connsiteY11" fmla="*/ 578547 h 1256598"/>
                <a:gd name="connsiteX12" fmla="*/ 1223598 w 2014972"/>
                <a:gd name="connsiteY12" fmla="*/ 549877 h 1256598"/>
                <a:gd name="connsiteX13" fmla="*/ 870316 w 2014972"/>
                <a:gd name="connsiteY13" fmla="*/ 207453 h 1256598"/>
                <a:gd name="connsiteX14" fmla="*/ 725059 w 2014972"/>
                <a:gd name="connsiteY14" fmla="*/ 54291 h 1256598"/>
                <a:gd name="connsiteX15" fmla="*/ 748491 w 2014972"/>
                <a:gd name="connsiteY15" fmla="*/ 45719 h 1256598"/>
                <a:gd name="connsiteX16" fmla="*/ 861552 w 2014972"/>
                <a:gd name="connsiteY16" fmla="*/ 42290 h 1256598"/>
                <a:gd name="connsiteX17" fmla="*/ 1047576 w 2014972"/>
                <a:gd name="connsiteY17" fmla="*/ 29812 h 1256598"/>
                <a:gd name="connsiteX18" fmla="*/ 1407716 w 2014972"/>
                <a:gd name="connsiteY18" fmla="*/ 6190 h 1256598"/>
                <a:gd name="connsiteX19" fmla="*/ 1497156 w 2014972"/>
                <a:gd name="connsiteY19" fmla="*/ 189 h 1256598"/>
                <a:gd name="connsiteX20" fmla="*/ 1522397 w 2014972"/>
                <a:gd name="connsiteY20" fmla="*/ 20097 h 1256598"/>
                <a:gd name="connsiteX21" fmla="*/ 1753664 w 2014972"/>
                <a:gd name="connsiteY21" fmla="*/ 555973 h 1256598"/>
                <a:gd name="connsiteX22" fmla="*/ 2010363 w 2014972"/>
                <a:gd name="connsiteY22" fmla="*/ 1149476 h 1256598"/>
                <a:gd name="connsiteX23" fmla="*/ 1995409 w 2014972"/>
                <a:gd name="connsiteY23" fmla="*/ 1174431 h 1256598"/>
                <a:gd name="connsiteX24" fmla="*/ 1816148 w 2014972"/>
                <a:gd name="connsiteY24" fmla="*/ 1179765 h 1256598"/>
                <a:gd name="connsiteX25" fmla="*/ 1808718 w 2014972"/>
                <a:gd name="connsiteY25" fmla="*/ 1152905 h 1256598"/>
                <a:gd name="connsiteX26" fmla="*/ 1793574 w 2014972"/>
                <a:gd name="connsiteY26" fmla="*/ 1092707 h 1256598"/>
                <a:gd name="connsiteX27" fmla="*/ 1665939 w 2014972"/>
                <a:gd name="connsiteY27" fmla="*/ 836865 h 1256598"/>
                <a:gd name="connsiteX28" fmla="*/ 1654985 w 2014972"/>
                <a:gd name="connsiteY28" fmla="*/ 821244 h 1256598"/>
                <a:gd name="connsiteX29" fmla="*/ 1627934 w 2014972"/>
                <a:gd name="connsiteY29" fmla="*/ 767809 h 1256598"/>
                <a:gd name="connsiteX30" fmla="*/ 1505919 w 2014972"/>
                <a:gd name="connsiteY30" fmla="*/ 460056 h 1256598"/>
                <a:gd name="connsiteX31" fmla="*/ 1450769 w 2014972"/>
                <a:gd name="connsiteY31" fmla="*/ 320610 h 1256598"/>
                <a:gd name="connsiteX32" fmla="*/ 1440291 w 2014972"/>
                <a:gd name="connsiteY32" fmla="*/ 305942 h 1256598"/>
                <a:gd name="connsiteX33" fmla="*/ 1416765 w 2014972"/>
                <a:gd name="connsiteY33" fmla="*/ 360044 h 1256598"/>
                <a:gd name="connsiteX34" fmla="*/ 1313514 w 2014972"/>
                <a:gd name="connsiteY34" fmla="*/ 623505 h 1256598"/>
                <a:gd name="connsiteX35" fmla="*/ 1211787 w 2014972"/>
                <a:gd name="connsiteY35" fmla="*/ 884967 h 1256598"/>
                <a:gd name="connsiteX36" fmla="*/ 1179307 w 2014972"/>
                <a:gd name="connsiteY36" fmla="*/ 972406 h 1256598"/>
                <a:gd name="connsiteX37" fmla="*/ 1162066 w 2014972"/>
                <a:gd name="connsiteY37" fmla="*/ 991170 h 1256598"/>
                <a:gd name="connsiteX38" fmla="*/ 1040623 w 2014972"/>
                <a:gd name="connsiteY38" fmla="*/ 1198244 h 1256598"/>
                <a:gd name="connsiteX39" fmla="*/ 989378 w 2014972"/>
                <a:gd name="connsiteY39" fmla="*/ 1227486 h 1256598"/>
                <a:gd name="connsiteX40" fmla="*/ 635905 w 2014972"/>
                <a:gd name="connsiteY40" fmla="*/ 1237677 h 1256598"/>
                <a:gd name="connsiteX41" fmla="*/ 306626 w 2014972"/>
                <a:gd name="connsiteY41" fmla="*/ 1247679 h 1256598"/>
                <a:gd name="connsiteX42" fmla="*/ 37926 w 2014972"/>
                <a:gd name="connsiteY42" fmla="*/ 1256061 h 1256598"/>
                <a:gd name="connsiteX43" fmla="*/ 1826 w 2014972"/>
                <a:gd name="connsiteY43" fmla="*/ 1246631 h 125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14972" h="1256598">
                  <a:moveTo>
                    <a:pt x="1826" y="1246631"/>
                  </a:moveTo>
                  <a:cubicBezTo>
                    <a:pt x="-6461" y="1204530"/>
                    <a:pt x="15256" y="1170050"/>
                    <a:pt x="30877" y="1134236"/>
                  </a:cubicBezTo>
                  <a:cubicBezTo>
                    <a:pt x="95266" y="986884"/>
                    <a:pt x="160131" y="839818"/>
                    <a:pt x="224520" y="692562"/>
                  </a:cubicBezTo>
                  <a:cubicBezTo>
                    <a:pt x="276622" y="573309"/>
                    <a:pt x="328248" y="453865"/>
                    <a:pt x="380349" y="334707"/>
                  </a:cubicBezTo>
                  <a:cubicBezTo>
                    <a:pt x="410734" y="265270"/>
                    <a:pt x="441690" y="196119"/>
                    <a:pt x="473218" y="125062"/>
                  </a:cubicBezTo>
                  <a:cubicBezTo>
                    <a:pt x="495411" y="149541"/>
                    <a:pt x="502746" y="179640"/>
                    <a:pt x="513223" y="207263"/>
                  </a:cubicBezTo>
                  <a:cubicBezTo>
                    <a:pt x="549037" y="301560"/>
                    <a:pt x="583422" y="396429"/>
                    <a:pt x="616855" y="491584"/>
                  </a:cubicBezTo>
                  <a:cubicBezTo>
                    <a:pt x="664956" y="628744"/>
                    <a:pt x="711724" y="766476"/>
                    <a:pt x="759063" y="903921"/>
                  </a:cubicBezTo>
                  <a:cubicBezTo>
                    <a:pt x="760397" y="907731"/>
                    <a:pt x="762588" y="911160"/>
                    <a:pt x="764112" y="914875"/>
                  </a:cubicBezTo>
                  <a:cubicBezTo>
                    <a:pt x="780876" y="956023"/>
                    <a:pt x="780590" y="955642"/>
                    <a:pt x="815547" y="925638"/>
                  </a:cubicBezTo>
                  <a:cubicBezTo>
                    <a:pt x="926037" y="830960"/>
                    <a:pt x="1036908" y="736662"/>
                    <a:pt x="1147588" y="642174"/>
                  </a:cubicBezTo>
                  <a:cubicBezTo>
                    <a:pt x="1172448" y="620934"/>
                    <a:pt x="1197023" y="599407"/>
                    <a:pt x="1222264" y="578547"/>
                  </a:cubicBezTo>
                  <a:cubicBezTo>
                    <a:pt x="1233980" y="568832"/>
                    <a:pt x="1235599" y="561402"/>
                    <a:pt x="1223598" y="549877"/>
                  </a:cubicBezTo>
                  <a:cubicBezTo>
                    <a:pt x="1105488" y="436149"/>
                    <a:pt x="987092" y="322611"/>
                    <a:pt x="870316" y="207453"/>
                  </a:cubicBezTo>
                  <a:cubicBezTo>
                    <a:pt x="820214" y="158114"/>
                    <a:pt x="773732" y="105250"/>
                    <a:pt x="725059" y="54291"/>
                  </a:cubicBezTo>
                  <a:cubicBezTo>
                    <a:pt x="727821" y="51624"/>
                    <a:pt x="737156" y="46481"/>
                    <a:pt x="748491" y="45719"/>
                  </a:cubicBezTo>
                  <a:cubicBezTo>
                    <a:pt x="786400" y="53053"/>
                    <a:pt x="823834" y="43433"/>
                    <a:pt x="861552" y="42290"/>
                  </a:cubicBezTo>
                  <a:cubicBezTo>
                    <a:pt x="923655" y="40290"/>
                    <a:pt x="985568" y="33908"/>
                    <a:pt x="1047576" y="29812"/>
                  </a:cubicBezTo>
                  <a:cubicBezTo>
                    <a:pt x="1167591" y="21811"/>
                    <a:pt x="1287701" y="14096"/>
                    <a:pt x="1407716" y="6190"/>
                  </a:cubicBezTo>
                  <a:cubicBezTo>
                    <a:pt x="1437529" y="4285"/>
                    <a:pt x="1467438" y="3333"/>
                    <a:pt x="1497156" y="189"/>
                  </a:cubicBezTo>
                  <a:cubicBezTo>
                    <a:pt x="1513729" y="-1525"/>
                    <a:pt x="1517444" y="8667"/>
                    <a:pt x="1522397" y="20097"/>
                  </a:cubicBezTo>
                  <a:cubicBezTo>
                    <a:pt x="1599359" y="198786"/>
                    <a:pt x="1676511" y="377379"/>
                    <a:pt x="1753664" y="555973"/>
                  </a:cubicBezTo>
                  <a:cubicBezTo>
                    <a:pt x="1839103" y="753903"/>
                    <a:pt x="1924352" y="951832"/>
                    <a:pt x="2010363" y="1149476"/>
                  </a:cubicBezTo>
                  <a:cubicBezTo>
                    <a:pt x="2018554" y="1168240"/>
                    <a:pt x="2017125" y="1174146"/>
                    <a:pt x="1995409" y="1174431"/>
                  </a:cubicBezTo>
                  <a:cubicBezTo>
                    <a:pt x="1935687" y="1175289"/>
                    <a:pt x="1875869" y="1177860"/>
                    <a:pt x="1816148" y="1179765"/>
                  </a:cubicBezTo>
                  <a:cubicBezTo>
                    <a:pt x="1807290" y="1172622"/>
                    <a:pt x="1808242" y="1162335"/>
                    <a:pt x="1808718" y="1152905"/>
                  </a:cubicBezTo>
                  <a:cubicBezTo>
                    <a:pt x="1809861" y="1131093"/>
                    <a:pt x="1803289" y="1111852"/>
                    <a:pt x="1793574" y="1092707"/>
                  </a:cubicBezTo>
                  <a:cubicBezTo>
                    <a:pt x="1750616" y="1007649"/>
                    <a:pt x="1707658" y="922590"/>
                    <a:pt x="1665939" y="836865"/>
                  </a:cubicBezTo>
                  <a:cubicBezTo>
                    <a:pt x="1663081" y="831055"/>
                    <a:pt x="1660891" y="824864"/>
                    <a:pt x="1654985" y="821244"/>
                  </a:cubicBezTo>
                  <a:cubicBezTo>
                    <a:pt x="1639745" y="806576"/>
                    <a:pt x="1634697" y="786383"/>
                    <a:pt x="1627934" y="767809"/>
                  </a:cubicBezTo>
                  <a:cubicBezTo>
                    <a:pt x="1590596" y="663891"/>
                    <a:pt x="1549353" y="561498"/>
                    <a:pt x="1505919" y="460056"/>
                  </a:cubicBezTo>
                  <a:cubicBezTo>
                    <a:pt x="1486297" y="414146"/>
                    <a:pt x="1472105" y="365949"/>
                    <a:pt x="1450769" y="320610"/>
                  </a:cubicBezTo>
                  <a:cubicBezTo>
                    <a:pt x="1448483" y="315657"/>
                    <a:pt x="1447911" y="309466"/>
                    <a:pt x="1440291" y="305942"/>
                  </a:cubicBezTo>
                  <a:cubicBezTo>
                    <a:pt x="1432385" y="324039"/>
                    <a:pt x="1423337" y="341565"/>
                    <a:pt x="1416765" y="360044"/>
                  </a:cubicBezTo>
                  <a:cubicBezTo>
                    <a:pt x="1385142" y="448912"/>
                    <a:pt x="1347994" y="535685"/>
                    <a:pt x="1313514" y="623505"/>
                  </a:cubicBezTo>
                  <a:cubicBezTo>
                    <a:pt x="1279414" y="710564"/>
                    <a:pt x="1243505" y="796956"/>
                    <a:pt x="1211787" y="884967"/>
                  </a:cubicBezTo>
                  <a:cubicBezTo>
                    <a:pt x="1201309" y="914113"/>
                    <a:pt x="1195023" y="945069"/>
                    <a:pt x="1179307" y="972406"/>
                  </a:cubicBezTo>
                  <a:cubicBezTo>
                    <a:pt x="1168734" y="974216"/>
                    <a:pt x="1166448" y="983836"/>
                    <a:pt x="1162066" y="991170"/>
                  </a:cubicBezTo>
                  <a:cubicBezTo>
                    <a:pt x="1121109" y="1059941"/>
                    <a:pt x="1081294" y="1129283"/>
                    <a:pt x="1040623" y="1198244"/>
                  </a:cubicBezTo>
                  <a:cubicBezTo>
                    <a:pt x="1028526" y="1218818"/>
                    <a:pt x="1012714" y="1226628"/>
                    <a:pt x="989378" y="1227486"/>
                  </a:cubicBezTo>
                  <a:cubicBezTo>
                    <a:pt x="871554" y="1231962"/>
                    <a:pt x="753729" y="1234439"/>
                    <a:pt x="635905" y="1237677"/>
                  </a:cubicBezTo>
                  <a:cubicBezTo>
                    <a:pt x="526177" y="1240725"/>
                    <a:pt x="416354" y="1243107"/>
                    <a:pt x="306626" y="1247679"/>
                  </a:cubicBezTo>
                  <a:cubicBezTo>
                    <a:pt x="217091" y="1251489"/>
                    <a:pt x="127461" y="1250155"/>
                    <a:pt x="37926" y="1256061"/>
                  </a:cubicBezTo>
                  <a:cubicBezTo>
                    <a:pt x="25353" y="1256918"/>
                    <a:pt x="11637" y="1258251"/>
                    <a:pt x="1826" y="124663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5649EDF-0143-4419-B879-3DAAB1E6C30E}"/>
                </a:ext>
              </a:extLst>
            </p:cNvPr>
            <p:cNvSpPr/>
            <p:nvPr/>
          </p:nvSpPr>
          <p:spPr>
            <a:xfrm>
              <a:off x="5278950" y="2180775"/>
              <a:ext cx="623934" cy="673389"/>
            </a:xfrm>
            <a:custGeom>
              <a:avLst/>
              <a:gdLst>
                <a:gd name="connsiteX0" fmla="*/ 1072039 w 1100804"/>
                <a:gd name="connsiteY0" fmla="*/ 0 h 1188058"/>
                <a:gd name="connsiteX1" fmla="*/ 879062 w 1100804"/>
                <a:gd name="connsiteY1" fmla="*/ 95536 h 1188058"/>
                <a:gd name="connsiteX2" fmla="*/ 677608 w 1100804"/>
                <a:gd name="connsiteY2" fmla="*/ 195167 h 1188058"/>
                <a:gd name="connsiteX3" fmla="*/ 587026 w 1100804"/>
                <a:gd name="connsiteY3" fmla="*/ 238887 h 1188058"/>
                <a:gd name="connsiteX4" fmla="*/ 568452 w 1100804"/>
                <a:gd name="connsiteY4" fmla="*/ 272987 h 1188058"/>
                <a:gd name="connsiteX5" fmla="*/ 604075 w 1100804"/>
                <a:gd name="connsiteY5" fmla="*/ 462439 h 1188058"/>
                <a:gd name="connsiteX6" fmla="*/ 626364 w 1100804"/>
                <a:gd name="connsiteY6" fmla="*/ 590836 h 1188058"/>
                <a:gd name="connsiteX7" fmla="*/ 646366 w 1100804"/>
                <a:gd name="connsiteY7" fmla="*/ 702088 h 1188058"/>
                <a:gd name="connsiteX8" fmla="*/ 664178 w 1100804"/>
                <a:gd name="connsiteY8" fmla="*/ 704945 h 1188058"/>
                <a:gd name="connsiteX9" fmla="*/ 801433 w 1100804"/>
                <a:gd name="connsiteY9" fmla="*/ 592265 h 1188058"/>
                <a:gd name="connsiteX10" fmla="*/ 1100804 w 1100804"/>
                <a:gd name="connsiteY10" fmla="*/ 349187 h 1188058"/>
                <a:gd name="connsiteX11" fmla="*/ 1068705 w 1100804"/>
                <a:gd name="connsiteY11" fmla="*/ 403193 h 1188058"/>
                <a:gd name="connsiteX12" fmla="*/ 725614 w 1100804"/>
                <a:gd name="connsiteY12" fmla="*/ 888587 h 1188058"/>
                <a:gd name="connsiteX13" fmla="*/ 570071 w 1100804"/>
                <a:gd name="connsiteY13" fmla="*/ 1107186 h 1188058"/>
                <a:gd name="connsiteX14" fmla="*/ 558451 w 1100804"/>
                <a:gd name="connsiteY14" fmla="*/ 1164908 h 1188058"/>
                <a:gd name="connsiteX15" fmla="*/ 525113 w 1100804"/>
                <a:gd name="connsiteY15" fmla="*/ 1175290 h 1188058"/>
                <a:gd name="connsiteX16" fmla="*/ 297656 w 1100804"/>
                <a:gd name="connsiteY16" fmla="*/ 1180814 h 1188058"/>
                <a:gd name="connsiteX17" fmla="*/ 208407 w 1100804"/>
                <a:gd name="connsiteY17" fmla="*/ 1186910 h 1188058"/>
                <a:gd name="connsiteX18" fmla="*/ 190119 w 1100804"/>
                <a:gd name="connsiteY18" fmla="*/ 1184815 h 1188058"/>
                <a:gd name="connsiteX19" fmla="*/ 0 w 1100804"/>
                <a:gd name="connsiteY19" fmla="*/ 1184815 h 1188058"/>
                <a:gd name="connsiteX20" fmla="*/ 41529 w 1100804"/>
                <a:gd name="connsiteY20" fmla="*/ 1086231 h 1188058"/>
                <a:gd name="connsiteX21" fmla="*/ 470535 w 1100804"/>
                <a:gd name="connsiteY21" fmla="*/ 76581 h 1188058"/>
                <a:gd name="connsiteX22" fmla="*/ 528161 w 1100804"/>
                <a:gd name="connsiteY22" fmla="*/ 33242 h 1188058"/>
                <a:gd name="connsiteX23" fmla="*/ 898017 w 1100804"/>
                <a:gd name="connsiteY23" fmla="*/ 10573 h 1188058"/>
                <a:gd name="connsiteX24" fmla="*/ 1072039 w 1100804"/>
                <a:gd name="connsiteY24" fmla="*/ 0 h 118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0804" h="1188058">
                  <a:moveTo>
                    <a:pt x="1072039" y="0"/>
                  </a:moveTo>
                  <a:cubicBezTo>
                    <a:pt x="1009555" y="35624"/>
                    <a:pt x="944023" y="64960"/>
                    <a:pt x="879062" y="95536"/>
                  </a:cubicBezTo>
                  <a:cubicBezTo>
                    <a:pt x="811244" y="127349"/>
                    <a:pt x="744760" y="161925"/>
                    <a:pt x="677608" y="195167"/>
                  </a:cubicBezTo>
                  <a:cubicBezTo>
                    <a:pt x="647605" y="210026"/>
                    <a:pt x="617601" y="225076"/>
                    <a:pt x="587026" y="238887"/>
                  </a:cubicBezTo>
                  <a:cubicBezTo>
                    <a:pt x="571309" y="246031"/>
                    <a:pt x="565213" y="256223"/>
                    <a:pt x="568452" y="272987"/>
                  </a:cubicBezTo>
                  <a:cubicBezTo>
                    <a:pt x="580454" y="336137"/>
                    <a:pt x="592455" y="399193"/>
                    <a:pt x="604075" y="462439"/>
                  </a:cubicBezTo>
                  <a:cubicBezTo>
                    <a:pt x="611886" y="505111"/>
                    <a:pt x="618839" y="548069"/>
                    <a:pt x="626364" y="590836"/>
                  </a:cubicBezTo>
                  <a:cubicBezTo>
                    <a:pt x="632936" y="627983"/>
                    <a:pt x="639794" y="665036"/>
                    <a:pt x="646366" y="702088"/>
                  </a:cubicBezTo>
                  <a:cubicBezTo>
                    <a:pt x="649605" y="720090"/>
                    <a:pt x="658082" y="709898"/>
                    <a:pt x="664178" y="704945"/>
                  </a:cubicBezTo>
                  <a:cubicBezTo>
                    <a:pt x="710089" y="667607"/>
                    <a:pt x="755713" y="629793"/>
                    <a:pt x="801433" y="592265"/>
                  </a:cubicBezTo>
                  <a:cubicBezTo>
                    <a:pt x="900589" y="510826"/>
                    <a:pt x="999839" y="429292"/>
                    <a:pt x="1100804" y="349187"/>
                  </a:cubicBezTo>
                  <a:cubicBezTo>
                    <a:pt x="1095756" y="370713"/>
                    <a:pt x="1080611" y="386239"/>
                    <a:pt x="1068705" y="403193"/>
                  </a:cubicBezTo>
                  <a:cubicBezTo>
                    <a:pt x="954786" y="565309"/>
                    <a:pt x="840105" y="726853"/>
                    <a:pt x="725614" y="888587"/>
                  </a:cubicBezTo>
                  <a:cubicBezTo>
                    <a:pt x="673989" y="961549"/>
                    <a:pt x="622935" y="1035082"/>
                    <a:pt x="570071" y="1107186"/>
                  </a:cubicBezTo>
                  <a:cubicBezTo>
                    <a:pt x="556355" y="1125855"/>
                    <a:pt x="560451" y="1145286"/>
                    <a:pt x="558451" y="1164908"/>
                  </a:cubicBezTo>
                  <a:cubicBezTo>
                    <a:pt x="549688" y="1175861"/>
                    <a:pt x="537115" y="1174909"/>
                    <a:pt x="525113" y="1175290"/>
                  </a:cubicBezTo>
                  <a:cubicBezTo>
                    <a:pt x="449294" y="1177195"/>
                    <a:pt x="373571" y="1181862"/>
                    <a:pt x="297656" y="1180814"/>
                  </a:cubicBezTo>
                  <a:cubicBezTo>
                    <a:pt x="267938" y="1180433"/>
                    <a:pt x="238220" y="1185482"/>
                    <a:pt x="208407" y="1186910"/>
                  </a:cubicBezTo>
                  <a:cubicBezTo>
                    <a:pt x="202216" y="1187196"/>
                    <a:pt x="195643" y="1190339"/>
                    <a:pt x="190119" y="1184815"/>
                  </a:cubicBezTo>
                  <a:cubicBezTo>
                    <a:pt x="127254" y="1184815"/>
                    <a:pt x="64294" y="1184815"/>
                    <a:pt x="0" y="1184815"/>
                  </a:cubicBezTo>
                  <a:cubicBezTo>
                    <a:pt x="12954" y="1154049"/>
                    <a:pt x="27146" y="1120045"/>
                    <a:pt x="41529" y="1086231"/>
                  </a:cubicBezTo>
                  <a:cubicBezTo>
                    <a:pt x="184690" y="749713"/>
                    <a:pt x="328136" y="413385"/>
                    <a:pt x="470535" y="76581"/>
                  </a:cubicBezTo>
                  <a:cubicBezTo>
                    <a:pt x="482251" y="48958"/>
                    <a:pt x="494062" y="34671"/>
                    <a:pt x="528161" y="33242"/>
                  </a:cubicBezTo>
                  <a:cubicBezTo>
                    <a:pt x="651510" y="28385"/>
                    <a:pt x="774763" y="18479"/>
                    <a:pt x="898017" y="10573"/>
                  </a:cubicBezTo>
                  <a:cubicBezTo>
                    <a:pt x="955929" y="6858"/>
                    <a:pt x="1013936" y="3524"/>
                    <a:pt x="107203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101EDD7-D676-47F3-836E-F0E6A29DB810}"/>
                </a:ext>
              </a:extLst>
            </p:cNvPr>
            <p:cNvSpPr/>
            <p:nvPr/>
          </p:nvSpPr>
          <p:spPr>
            <a:xfrm>
              <a:off x="5386709" y="2840989"/>
              <a:ext cx="236357" cy="451154"/>
            </a:xfrm>
            <a:custGeom>
              <a:avLst/>
              <a:gdLst>
                <a:gd name="connsiteX0" fmla="*/ 0 w 417004"/>
                <a:gd name="connsiteY0" fmla="*/ 19812 h 795969"/>
                <a:gd name="connsiteX1" fmla="*/ 100870 w 417004"/>
                <a:gd name="connsiteY1" fmla="*/ 7906 h 795969"/>
                <a:gd name="connsiteX2" fmla="*/ 368332 w 417004"/>
                <a:gd name="connsiteY2" fmla="*/ 0 h 795969"/>
                <a:gd name="connsiteX3" fmla="*/ 381953 w 417004"/>
                <a:gd name="connsiteY3" fmla="*/ 188214 h 795969"/>
                <a:gd name="connsiteX4" fmla="*/ 416052 w 417004"/>
                <a:gd name="connsiteY4" fmla="*/ 717518 h 795969"/>
                <a:gd name="connsiteX5" fmla="*/ 417005 w 417004"/>
                <a:gd name="connsiteY5" fmla="*/ 773240 h 795969"/>
                <a:gd name="connsiteX6" fmla="*/ 228124 w 417004"/>
                <a:gd name="connsiteY6" fmla="*/ 785051 h 795969"/>
                <a:gd name="connsiteX7" fmla="*/ 79820 w 417004"/>
                <a:gd name="connsiteY7" fmla="*/ 792575 h 795969"/>
                <a:gd name="connsiteX8" fmla="*/ 65342 w 417004"/>
                <a:gd name="connsiteY8" fmla="*/ 793528 h 795969"/>
                <a:gd name="connsiteX9" fmla="*/ 19812 w 417004"/>
                <a:gd name="connsiteY9" fmla="*/ 758095 h 795969"/>
                <a:gd name="connsiteX10" fmla="*/ 19145 w 417004"/>
                <a:gd name="connsiteY10" fmla="*/ 554736 h 795969"/>
                <a:gd name="connsiteX11" fmla="*/ 18383 w 417004"/>
                <a:gd name="connsiteY11" fmla="*/ 327660 h 795969"/>
                <a:gd name="connsiteX12" fmla="*/ 19240 w 417004"/>
                <a:gd name="connsiteY12" fmla="*/ 246507 h 795969"/>
                <a:gd name="connsiteX13" fmla="*/ 9715 w 417004"/>
                <a:gd name="connsiteY13" fmla="*/ 40957 h 795969"/>
                <a:gd name="connsiteX14" fmla="*/ 0 w 417004"/>
                <a:gd name="connsiteY14" fmla="*/ 19812 h 7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7004" h="795969">
                  <a:moveTo>
                    <a:pt x="0" y="19812"/>
                  </a:moveTo>
                  <a:cubicBezTo>
                    <a:pt x="31909" y="2381"/>
                    <a:pt x="67342" y="9715"/>
                    <a:pt x="100870" y="7906"/>
                  </a:cubicBezTo>
                  <a:cubicBezTo>
                    <a:pt x="189929" y="3048"/>
                    <a:pt x="279178" y="2381"/>
                    <a:pt x="368332" y="0"/>
                  </a:cubicBezTo>
                  <a:cubicBezTo>
                    <a:pt x="377285" y="62389"/>
                    <a:pt x="377666" y="125444"/>
                    <a:pt x="381953" y="188214"/>
                  </a:cubicBezTo>
                  <a:cubicBezTo>
                    <a:pt x="393859" y="364617"/>
                    <a:pt x="404908" y="541020"/>
                    <a:pt x="416052" y="717518"/>
                  </a:cubicBezTo>
                  <a:cubicBezTo>
                    <a:pt x="417195" y="735997"/>
                    <a:pt x="416719" y="754666"/>
                    <a:pt x="417005" y="773240"/>
                  </a:cubicBezTo>
                  <a:cubicBezTo>
                    <a:pt x="354425" y="785336"/>
                    <a:pt x="290036" y="775907"/>
                    <a:pt x="228124" y="785051"/>
                  </a:cubicBezTo>
                  <a:cubicBezTo>
                    <a:pt x="178213" y="792385"/>
                    <a:pt x="129064" y="788765"/>
                    <a:pt x="79820" y="792575"/>
                  </a:cubicBezTo>
                  <a:cubicBezTo>
                    <a:pt x="74962" y="792956"/>
                    <a:pt x="69913" y="792290"/>
                    <a:pt x="65342" y="793528"/>
                  </a:cubicBezTo>
                  <a:cubicBezTo>
                    <a:pt x="35528" y="801529"/>
                    <a:pt x="20003" y="789908"/>
                    <a:pt x="19812" y="758095"/>
                  </a:cubicBezTo>
                  <a:cubicBezTo>
                    <a:pt x="19336" y="690277"/>
                    <a:pt x="19336" y="622459"/>
                    <a:pt x="19145" y="554736"/>
                  </a:cubicBezTo>
                  <a:cubicBezTo>
                    <a:pt x="19240" y="479012"/>
                    <a:pt x="21050" y="403193"/>
                    <a:pt x="18383" y="327660"/>
                  </a:cubicBezTo>
                  <a:cubicBezTo>
                    <a:pt x="17431" y="300418"/>
                    <a:pt x="17336" y="273558"/>
                    <a:pt x="19240" y="246507"/>
                  </a:cubicBezTo>
                  <a:cubicBezTo>
                    <a:pt x="24289" y="177641"/>
                    <a:pt x="2762" y="109918"/>
                    <a:pt x="9715" y="40957"/>
                  </a:cubicBezTo>
                  <a:cubicBezTo>
                    <a:pt x="10763" y="31528"/>
                    <a:pt x="4667" y="26194"/>
                    <a:pt x="0" y="1981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84D3937-316B-4C30-BBCF-C9A498A801CB}"/>
                </a:ext>
              </a:extLst>
            </p:cNvPr>
            <p:cNvSpPr/>
            <p:nvPr/>
          </p:nvSpPr>
          <p:spPr>
            <a:xfrm>
              <a:off x="6797157" y="2590087"/>
              <a:ext cx="107875" cy="612879"/>
            </a:xfrm>
            <a:custGeom>
              <a:avLst/>
              <a:gdLst>
                <a:gd name="connsiteX0" fmla="*/ 3768 w 190324"/>
                <a:gd name="connsiteY0" fmla="*/ 992 h 1081301"/>
                <a:gd name="connsiteX1" fmla="*/ 14246 w 190324"/>
                <a:gd name="connsiteY1" fmla="*/ 9945 h 1081301"/>
                <a:gd name="connsiteX2" fmla="*/ 154835 w 190324"/>
                <a:gd name="connsiteY2" fmla="*/ 292743 h 1081301"/>
                <a:gd name="connsiteX3" fmla="*/ 161122 w 190324"/>
                <a:gd name="connsiteY3" fmla="*/ 361608 h 1081301"/>
                <a:gd name="connsiteX4" fmla="*/ 179790 w 190324"/>
                <a:gd name="connsiteY4" fmla="*/ 686887 h 1081301"/>
                <a:gd name="connsiteX5" fmla="*/ 180362 w 190324"/>
                <a:gd name="connsiteY5" fmla="*/ 715938 h 1081301"/>
                <a:gd name="connsiteX6" fmla="*/ 181695 w 190324"/>
                <a:gd name="connsiteY6" fmla="*/ 812522 h 1081301"/>
                <a:gd name="connsiteX7" fmla="*/ 189792 w 190324"/>
                <a:gd name="connsiteY7" fmla="*/ 1014357 h 1081301"/>
                <a:gd name="connsiteX8" fmla="*/ 144072 w 190324"/>
                <a:gd name="connsiteY8" fmla="*/ 1070173 h 1081301"/>
                <a:gd name="connsiteX9" fmla="*/ 61490 w 190324"/>
                <a:gd name="connsiteY9" fmla="*/ 1081032 h 1081301"/>
                <a:gd name="connsiteX10" fmla="*/ 44440 w 190324"/>
                <a:gd name="connsiteY10" fmla="*/ 1064458 h 1081301"/>
                <a:gd name="connsiteX11" fmla="*/ 43869 w 190324"/>
                <a:gd name="connsiteY11" fmla="*/ 1006356 h 1081301"/>
                <a:gd name="connsiteX12" fmla="*/ 39392 w 190324"/>
                <a:gd name="connsiteY12" fmla="*/ 983591 h 1081301"/>
                <a:gd name="connsiteX13" fmla="*/ 32915 w 190324"/>
                <a:gd name="connsiteY13" fmla="*/ 972161 h 1081301"/>
                <a:gd name="connsiteX14" fmla="*/ 27581 w 190324"/>
                <a:gd name="connsiteY14" fmla="*/ 902152 h 1081301"/>
                <a:gd name="connsiteX15" fmla="*/ 25581 w 190324"/>
                <a:gd name="connsiteY15" fmla="*/ 875577 h 1081301"/>
                <a:gd name="connsiteX16" fmla="*/ 19580 w 190324"/>
                <a:gd name="connsiteY16" fmla="*/ 643358 h 1081301"/>
                <a:gd name="connsiteX17" fmla="*/ 9960 w 190324"/>
                <a:gd name="connsiteY17" fmla="*/ 314460 h 1081301"/>
                <a:gd name="connsiteX18" fmla="*/ 720 w 190324"/>
                <a:gd name="connsiteY18" fmla="*/ 24328 h 1081301"/>
                <a:gd name="connsiteX19" fmla="*/ 3768 w 190324"/>
                <a:gd name="connsiteY19" fmla="*/ 992 h 108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0324" h="1081301">
                  <a:moveTo>
                    <a:pt x="3768" y="992"/>
                  </a:moveTo>
                  <a:cubicBezTo>
                    <a:pt x="13008" y="-3009"/>
                    <a:pt x="12341" y="6135"/>
                    <a:pt x="14246" y="9945"/>
                  </a:cubicBezTo>
                  <a:cubicBezTo>
                    <a:pt x="61299" y="104147"/>
                    <a:pt x="108067" y="198445"/>
                    <a:pt x="154835" y="292743"/>
                  </a:cubicBezTo>
                  <a:cubicBezTo>
                    <a:pt x="165789" y="314840"/>
                    <a:pt x="158836" y="338653"/>
                    <a:pt x="161122" y="361608"/>
                  </a:cubicBezTo>
                  <a:cubicBezTo>
                    <a:pt x="167789" y="470003"/>
                    <a:pt x="167027" y="578873"/>
                    <a:pt x="179790" y="686887"/>
                  </a:cubicBezTo>
                  <a:cubicBezTo>
                    <a:pt x="180934" y="696507"/>
                    <a:pt x="180267" y="706223"/>
                    <a:pt x="180362" y="715938"/>
                  </a:cubicBezTo>
                  <a:cubicBezTo>
                    <a:pt x="180457" y="748228"/>
                    <a:pt x="174933" y="781756"/>
                    <a:pt x="181695" y="812522"/>
                  </a:cubicBezTo>
                  <a:cubicBezTo>
                    <a:pt x="196459" y="879768"/>
                    <a:pt x="186839" y="947205"/>
                    <a:pt x="189792" y="1014357"/>
                  </a:cubicBezTo>
                  <a:cubicBezTo>
                    <a:pt x="191887" y="1061124"/>
                    <a:pt x="189887" y="1059791"/>
                    <a:pt x="144072" y="1070173"/>
                  </a:cubicBezTo>
                  <a:cubicBezTo>
                    <a:pt x="116640" y="1076364"/>
                    <a:pt x="89208" y="1078365"/>
                    <a:pt x="61490" y="1081032"/>
                  </a:cubicBezTo>
                  <a:cubicBezTo>
                    <a:pt x="44440" y="1082746"/>
                    <a:pt x="44345" y="1076174"/>
                    <a:pt x="44440" y="1064458"/>
                  </a:cubicBezTo>
                  <a:cubicBezTo>
                    <a:pt x="44536" y="1045122"/>
                    <a:pt x="44440" y="1025691"/>
                    <a:pt x="43869" y="1006356"/>
                  </a:cubicBezTo>
                  <a:cubicBezTo>
                    <a:pt x="43678" y="998640"/>
                    <a:pt x="46822" y="989973"/>
                    <a:pt x="39392" y="983591"/>
                  </a:cubicBezTo>
                  <a:cubicBezTo>
                    <a:pt x="35678" y="980638"/>
                    <a:pt x="33772" y="976733"/>
                    <a:pt x="32915" y="972161"/>
                  </a:cubicBezTo>
                  <a:cubicBezTo>
                    <a:pt x="31296" y="948825"/>
                    <a:pt x="35392" y="925012"/>
                    <a:pt x="27581" y="902152"/>
                  </a:cubicBezTo>
                  <a:cubicBezTo>
                    <a:pt x="25867" y="893389"/>
                    <a:pt x="25295" y="884436"/>
                    <a:pt x="25581" y="875577"/>
                  </a:cubicBezTo>
                  <a:cubicBezTo>
                    <a:pt x="28343" y="798044"/>
                    <a:pt x="21771" y="720701"/>
                    <a:pt x="19580" y="643358"/>
                  </a:cubicBezTo>
                  <a:cubicBezTo>
                    <a:pt x="16532" y="533725"/>
                    <a:pt x="15103" y="423997"/>
                    <a:pt x="9960" y="314460"/>
                  </a:cubicBezTo>
                  <a:cubicBezTo>
                    <a:pt x="5388" y="217781"/>
                    <a:pt x="6436" y="120911"/>
                    <a:pt x="720" y="24328"/>
                  </a:cubicBezTo>
                  <a:cubicBezTo>
                    <a:pt x="149" y="16422"/>
                    <a:pt x="-1565" y="8231"/>
                    <a:pt x="3768" y="99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B4D0D1E-73CF-4153-AE35-F32C8E0DF66E}"/>
                </a:ext>
              </a:extLst>
            </p:cNvPr>
            <p:cNvSpPr/>
            <p:nvPr/>
          </p:nvSpPr>
          <p:spPr>
            <a:xfrm>
              <a:off x="5835346" y="2668337"/>
              <a:ext cx="717210" cy="599701"/>
            </a:xfrm>
            <a:custGeom>
              <a:avLst/>
              <a:gdLst>
                <a:gd name="connsiteX0" fmla="*/ 43720 w 1265370"/>
                <a:gd name="connsiteY0" fmla="*/ 290322 h 1058050"/>
                <a:gd name="connsiteX1" fmla="*/ 310039 w 1265370"/>
                <a:gd name="connsiteY1" fmla="*/ 285369 h 1058050"/>
                <a:gd name="connsiteX2" fmla="*/ 619887 w 1265370"/>
                <a:gd name="connsiteY2" fmla="*/ 276320 h 1058050"/>
                <a:gd name="connsiteX3" fmla="*/ 1041082 w 1265370"/>
                <a:gd name="connsiteY3" fmla="*/ 263081 h 1058050"/>
                <a:gd name="connsiteX4" fmla="*/ 1071182 w 1265370"/>
                <a:gd name="connsiteY4" fmla="*/ 244697 h 1058050"/>
                <a:gd name="connsiteX5" fmla="*/ 1214247 w 1265370"/>
                <a:gd name="connsiteY5" fmla="*/ 0 h 1058050"/>
                <a:gd name="connsiteX6" fmla="*/ 1220534 w 1265370"/>
                <a:gd name="connsiteY6" fmla="*/ 13716 h 1058050"/>
                <a:gd name="connsiteX7" fmla="*/ 1231202 w 1265370"/>
                <a:gd name="connsiteY7" fmla="*/ 46673 h 1058050"/>
                <a:gd name="connsiteX8" fmla="*/ 1241774 w 1265370"/>
                <a:gd name="connsiteY8" fmla="*/ 324517 h 1058050"/>
                <a:gd name="connsiteX9" fmla="*/ 1256633 w 1265370"/>
                <a:gd name="connsiteY9" fmla="*/ 708660 h 1058050"/>
                <a:gd name="connsiteX10" fmla="*/ 1265301 w 1265370"/>
                <a:gd name="connsiteY10" fmla="*/ 933259 h 1058050"/>
                <a:gd name="connsiteX11" fmla="*/ 1256919 w 1265370"/>
                <a:gd name="connsiteY11" fmla="*/ 969931 h 1058050"/>
                <a:gd name="connsiteX12" fmla="*/ 1240536 w 1265370"/>
                <a:gd name="connsiteY12" fmla="*/ 980980 h 1058050"/>
                <a:gd name="connsiteX13" fmla="*/ 1080516 w 1265370"/>
                <a:gd name="connsiteY13" fmla="*/ 991457 h 1058050"/>
                <a:gd name="connsiteX14" fmla="*/ 874586 w 1265370"/>
                <a:gd name="connsiteY14" fmla="*/ 1002316 h 1058050"/>
                <a:gd name="connsiteX15" fmla="*/ 746093 w 1265370"/>
                <a:gd name="connsiteY15" fmla="*/ 1011460 h 1058050"/>
                <a:gd name="connsiteX16" fmla="*/ 600265 w 1265370"/>
                <a:gd name="connsiteY16" fmla="*/ 1019651 h 1058050"/>
                <a:gd name="connsiteX17" fmla="*/ 576358 w 1265370"/>
                <a:gd name="connsiteY17" fmla="*/ 996791 h 1058050"/>
                <a:gd name="connsiteX18" fmla="*/ 572262 w 1265370"/>
                <a:gd name="connsiteY18" fmla="*/ 922877 h 1058050"/>
                <a:gd name="connsiteX19" fmla="*/ 563308 w 1265370"/>
                <a:gd name="connsiteY19" fmla="*/ 901256 h 1058050"/>
                <a:gd name="connsiteX20" fmla="*/ 557879 w 1265370"/>
                <a:gd name="connsiteY20" fmla="*/ 821531 h 1058050"/>
                <a:gd name="connsiteX21" fmla="*/ 547116 w 1265370"/>
                <a:gd name="connsiteY21" fmla="*/ 417195 h 1058050"/>
                <a:gd name="connsiteX22" fmla="*/ 543211 w 1265370"/>
                <a:gd name="connsiteY22" fmla="*/ 327755 h 1058050"/>
                <a:gd name="connsiteX23" fmla="*/ 519017 w 1265370"/>
                <a:gd name="connsiteY23" fmla="*/ 306515 h 1058050"/>
                <a:gd name="connsiteX24" fmla="*/ 395573 w 1265370"/>
                <a:gd name="connsiteY24" fmla="*/ 310039 h 1058050"/>
                <a:gd name="connsiteX25" fmla="*/ 209169 w 1265370"/>
                <a:gd name="connsiteY25" fmla="*/ 315944 h 1058050"/>
                <a:gd name="connsiteX26" fmla="*/ 173927 w 1265370"/>
                <a:gd name="connsiteY26" fmla="*/ 353282 h 1058050"/>
                <a:gd name="connsiteX27" fmla="*/ 189166 w 1265370"/>
                <a:gd name="connsiteY27" fmla="*/ 740378 h 1058050"/>
                <a:gd name="connsiteX28" fmla="*/ 198120 w 1265370"/>
                <a:gd name="connsiteY28" fmla="*/ 977456 h 1058050"/>
                <a:gd name="connsiteX29" fmla="*/ 199834 w 1265370"/>
                <a:gd name="connsiteY29" fmla="*/ 996696 h 1058050"/>
                <a:gd name="connsiteX30" fmla="*/ 227076 w 1265370"/>
                <a:gd name="connsiteY30" fmla="*/ 1019937 h 1058050"/>
                <a:gd name="connsiteX31" fmla="*/ 275558 w 1265370"/>
                <a:gd name="connsiteY31" fmla="*/ 1020032 h 1058050"/>
                <a:gd name="connsiteX32" fmla="*/ 304990 w 1265370"/>
                <a:gd name="connsiteY32" fmla="*/ 1028224 h 1058050"/>
                <a:gd name="connsiteX33" fmla="*/ 374999 w 1265370"/>
                <a:gd name="connsiteY33" fmla="*/ 1028224 h 1058050"/>
                <a:gd name="connsiteX34" fmla="*/ 360521 w 1265370"/>
                <a:gd name="connsiteY34" fmla="*/ 1038034 h 1058050"/>
                <a:gd name="connsiteX35" fmla="*/ 280797 w 1265370"/>
                <a:gd name="connsiteY35" fmla="*/ 1038606 h 1058050"/>
                <a:gd name="connsiteX36" fmla="*/ 96774 w 1265370"/>
                <a:gd name="connsiteY36" fmla="*/ 1050798 h 1058050"/>
                <a:gd name="connsiteX37" fmla="*/ 24003 w 1265370"/>
                <a:gd name="connsiteY37" fmla="*/ 1058037 h 1058050"/>
                <a:gd name="connsiteX38" fmla="*/ 0 w 1265370"/>
                <a:gd name="connsiteY38" fmla="*/ 1049750 h 1058050"/>
                <a:gd name="connsiteX39" fmla="*/ 11525 w 1265370"/>
                <a:gd name="connsiteY39" fmla="*/ 824770 h 1058050"/>
                <a:gd name="connsiteX40" fmla="*/ 34576 w 1265370"/>
                <a:gd name="connsiteY40" fmla="*/ 396431 h 1058050"/>
                <a:gd name="connsiteX41" fmla="*/ 43720 w 1265370"/>
                <a:gd name="connsiteY41" fmla="*/ 290322 h 105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65370" h="1058050">
                  <a:moveTo>
                    <a:pt x="43720" y="290322"/>
                  </a:moveTo>
                  <a:cubicBezTo>
                    <a:pt x="132493" y="288703"/>
                    <a:pt x="221266" y="287560"/>
                    <a:pt x="310039" y="285369"/>
                  </a:cubicBezTo>
                  <a:cubicBezTo>
                    <a:pt x="413385" y="282797"/>
                    <a:pt x="516636" y="279559"/>
                    <a:pt x="619887" y="276320"/>
                  </a:cubicBezTo>
                  <a:cubicBezTo>
                    <a:pt x="760286" y="271939"/>
                    <a:pt x="900684" y="266986"/>
                    <a:pt x="1041082" y="263081"/>
                  </a:cubicBezTo>
                  <a:cubicBezTo>
                    <a:pt x="1055941" y="262700"/>
                    <a:pt x="1063943" y="257366"/>
                    <a:pt x="1071182" y="244697"/>
                  </a:cubicBezTo>
                  <a:cubicBezTo>
                    <a:pt x="1118330" y="162878"/>
                    <a:pt x="1166432" y="81629"/>
                    <a:pt x="1214247" y="0"/>
                  </a:cubicBezTo>
                  <a:cubicBezTo>
                    <a:pt x="1221486" y="2191"/>
                    <a:pt x="1216247" y="10192"/>
                    <a:pt x="1220534" y="13716"/>
                  </a:cubicBezTo>
                  <a:cubicBezTo>
                    <a:pt x="1232440" y="22003"/>
                    <a:pt x="1230726" y="34862"/>
                    <a:pt x="1231202" y="46673"/>
                  </a:cubicBezTo>
                  <a:cubicBezTo>
                    <a:pt x="1234535" y="139256"/>
                    <a:pt x="1237964" y="231934"/>
                    <a:pt x="1241774" y="324517"/>
                  </a:cubicBezTo>
                  <a:cubicBezTo>
                    <a:pt x="1247013" y="452533"/>
                    <a:pt x="1252823" y="580549"/>
                    <a:pt x="1256633" y="708660"/>
                  </a:cubicBezTo>
                  <a:cubicBezTo>
                    <a:pt x="1258824" y="783526"/>
                    <a:pt x="1266063" y="858298"/>
                    <a:pt x="1265301" y="933259"/>
                  </a:cubicBezTo>
                  <a:cubicBezTo>
                    <a:pt x="1265206" y="945928"/>
                    <a:pt x="1267016" y="959358"/>
                    <a:pt x="1256919" y="969931"/>
                  </a:cubicBezTo>
                  <a:cubicBezTo>
                    <a:pt x="1254728" y="978599"/>
                    <a:pt x="1248156" y="979265"/>
                    <a:pt x="1240536" y="980980"/>
                  </a:cubicBezTo>
                  <a:cubicBezTo>
                    <a:pt x="1187577" y="992600"/>
                    <a:pt x="1133380" y="985076"/>
                    <a:pt x="1080516" y="991457"/>
                  </a:cubicBezTo>
                  <a:cubicBezTo>
                    <a:pt x="1011745" y="999744"/>
                    <a:pt x="942404" y="993648"/>
                    <a:pt x="874586" y="1002316"/>
                  </a:cubicBezTo>
                  <a:cubicBezTo>
                    <a:pt x="831342" y="1007840"/>
                    <a:pt x="787336" y="1001744"/>
                    <a:pt x="746093" y="1011460"/>
                  </a:cubicBezTo>
                  <a:cubicBezTo>
                    <a:pt x="697135" y="1023080"/>
                    <a:pt x="648653" y="1015175"/>
                    <a:pt x="600265" y="1019651"/>
                  </a:cubicBezTo>
                  <a:cubicBezTo>
                    <a:pt x="582263" y="1021271"/>
                    <a:pt x="576548" y="1014889"/>
                    <a:pt x="576358" y="996791"/>
                  </a:cubicBezTo>
                  <a:cubicBezTo>
                    <a:pt x="576072" y="972217"/>
                    <a:pt x="581311" y="947071"/>
                    <a:pt x="572262" y="922877"/>
                  </a:cubicBezTo>
                  <a:cubicBezTo>
                    <a:pt x="565023" y="917448"/>
                    <a:pt x="563975" y="909257"/>
                    <a:pt x="563308" y="901256"/>
                  </a:cubicBezTo>
                  <a:cubicBezTo>
                    <a:pt x="560832" y="874776"/>
                    <a:pt x="557403" y="848392"/>
                    <a:pt x="557879" y="821531"/>
                  </a:cubicBezTo>
                  <a:cubicBezTo>
                    <a:pt x="560356" y="686657"/>
                    <a:pt x="545497" y="552164"/>
                    <a:pt x="547116" y="417195"/>
                  </a:cubicBezTo>
                  <a:cubicBezTo>
                    <a:pt x="547497" y="387572"/>
                    <a:pt x="542830" y="357664"/>
                    <a:pt x="543211" y="327755"/>
                  </a:cubicBezTo>
                  <a:cubicBezTo>
                    <a:pt x="543401" y="310515"/>
                    <a:pt x="534924" y="304038"/>
                    <a:pt x="519017" y="306515"/>
                  </a:cubicBezTo>
                  <a:cubicBezTo>
                    <a:pt x="477964" y="312992"/>
                    <a:pt x="436721" y="310039"/>
                    <a:pt x="395573" y="310039"/>
                  </a:cubicBezTo>
                  <a:cubicBezTo>
                    <a:pt x="333375" y="309944"/>
                    <a:pt x="271463" y="316802"/>
                    <a:pt x="209169" y="315944"/>
                  </a:cubicBezTo>
                  <a:cubicBezTo>
                    <a:pt x="176974" y="315468"/>
                    <a:pt x="172783" y="321659"/>
                    <a:pt x="173927" y="353282"/>
                  </a:cubicBezTo>
                  <a:cubicBezTo>
                    <a:pt x="178784" y="482346"/>
                    <a:pt x="185642" y="611219"/>
                    <a:pt x="189166" y="740378"/>
                  </a:cubicBezTo>
                  <a:cubicBezTo>
                    <a:pt x="191357" y="819341"/>
                    <a:pt x="198787" y="898303"/>
                    <a:pt x="198120" y="977456"/>
                  </a:cubicBezTo>
                  <a:cubicBezTo>
                    <a:pt x="198025" y="983933"/>
                    <a:pt x="199168" y="990314"/>
                    <a:pt x="199834" y="996696"/>
                  </a:cubicBezTo>
                  <a:cubicBezTo>
                    <a:pt x="201739" y="1013269"/>
                    <a:pt x="209836" y="1020794"/>
                    <a:pt x="227076" y="1019937"/>
                  </a:cubicBezTo>
                  <a:cubicBezTo>
                    <a:pt x="243173" y="1019175"/>
                    <a:pt x="259366" y="1019461"/>
                    <a:pt x="275558" y="1020032"/>
                  </a:cubicBezTo>
                  <a:cubicBezTo>
                    <a:pt x="285940" y="1020413"/>
                    <a:pt x="296799" y="1019651"/>
                    <a:pt x="304990" y="1028224"/>
                  </a:cubicBezTo>
                  <a:cubicBezTo>
                    <a:pt x="327946" y="1028224"/>
                    <a:pt x="350901" y="1028224"/>
                    <a:pt x="374999" y="1028224"/>
                  </a:cubicBezTo>
                  <a:cubicBezTo>
                    <a:pt x="372142" y="1040892"/>
                    <a:pt x="365284" y="1037939"/>
                    <a:pt x="360521" y="1038034"/>
                  </a:cubicBezTo>
                  <a:cubicBezTo>
                    <a:pt x="333946" y="1038511"/>
                    <a:pt x="307372" y="1038987"/>
                    <a:pt x="280797" y="1038606"/>
                  </a:cubicBezTo>
                  <a:cubicBezTo>
                    <a:pt x="219170" y="1037654"/>
                    <a:pt x="158687" y="1051084"/>
                    <a:pt x="96774" y="1050798"/>
                  </a:cubicBezTo>
                  <a:cubicBezTo>
                    <a:pt x="73628" y="1050703"/>
                    <a:pt x="48578" y="1057466"/>
                    <a:pt x="24003" y="1058037"/>
                  </a:cubicBezTo>
                  <a:cubicBezTo>
                    <a:pt x="14669" y="1058227"/>
                    <a:pt x="6667" y="1056513"/>
                    <a:pt x="0" y="1049750"/>
                  </a:cubicBezTo>
                  <a:cubicBezTo>
                    <a:pt x="3810" y="974789"/>
                    <a:pt x="7525" y="899732"/>
                    <a:pt x="11525" y="824770"/>
                  </a:cubicBezTo>
                  <a:cubicBezTo>
                    <a:pt x="19050" y="681990"/>
                    <a:pt x="26194" y="539115"/>
                    <a:pt x="34576" y="396431"/>
                  </a:cubicBezTo>
                  <a:cubicBezTo>
                    <a:pt x="36576" y="360998"/>
                    <a:pt x="35814" y="325279"/>
                    <a:pt x="43720" y="2903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A28A67-084B-485E-9C66-90CC5670029C}"/>
                </a:ext>
              </a:extLst>
            </p:cNvPr>
            <p:cNvSpPr/>
            <p:nvPr/>
          </p:nvSpPr>
          <p:spPr>
            <a:xfrm>
              <a:off x="6527250" y="2290705"/>
              <a:ext cx="292595" cy="942096"/>
            </a:xfrm>
            <a:custGeom>
              <a:avLst/>
              <a:gdLst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32969 w 516225"/>
                <a:gd name="connsiteY6" fmla="*/ 318497 h 1662136"/>
                <a:gd name="connsiteX7" fmla="*/ 171069 w 516225"/>
                <a:gd name="connsiteY7" fmla="*/ 220580 h 1662136"/>
                <a:gd name="connsiteX8" fmla="*/ 231172 w 516225"/>
                <a:gd name="connsiteY8" fmla="*/ 63227 h 1662136"/>
                <a:gd name="connsiteX9" fmla="*/ 250793 w 516225"/>
                <a:gd name="connsiteY9" fmla="*/ 12173 h 1662136"/>
                <a:gd name="connsiteX10" fmla="*/ 261747 w 516225"/>
                <a:gd name="connsiteY10" fmla="*/ 362 h 1662136"/>
                <a:gd name="connsiteX11" fmla="*/ 272701 w 516225"/>
                <a:gd name="connsiteY11" fmla="*/ 10840 h 1662136"/>
                <a:gd name="connsiteX12" fmla="*/ 326231 w 516225"/>
                <a:gd name="connsiteY12" fmla="*/ 142666 h 1662136"/>
                <a:gd name="connsiteX13" fmla="*/ 364617 w 516225"/>
                <a:gd name="connsiteY13" fmla="*/ 237630 h 1662136"/>
                <a:gd name="connsiteX14" fmla="*/ 433864 w 516225"/>
                <a:gd name="connsiteY14" fmla="*/ 411937 h 1662136"/>
                <a:gd name="connsiteX15" fmla="*/ 480060 w 516225"/>
                <a:gd name="connsiteY15" fmla="*/ 529000 h 1662136"/>
                <a:gd name="connsiteX16" fmla="*/ 489395 w 516225"/>
                <a:gd name="connsiteY16" fmla="*/ 651682 h 1662136"/>
                <a:gd name="connsiteX17" fmla="*/ 506635 w 516225"/>
                <a:gd name="connsiteY17" fmla="*/ 1232992 h 1662136"/>
                <a:gd name="connsiteX18" fmla="*/ 512350 w 516225"/>
                <a:gd name="connsiteY18" fmla="*/ 1433970 h 1662136"/>
                <a:gd name="connsiteX19" fmla="*/ 514921 w 516225"/>
                <a:gd name="connsiteY19" fmla="*/ 1500169 h 1662136"/>
                <a:gd name="connsiteX20" fmla="*/ 515588 w 516225"/>
                <a:gd name="connsiteY20" fmla="*/ 1511503 h 1662136"/>
                <a:gd name="connsiteX21" fmla="*/ 516160 w 516225"/>
                <a:gd name="connsiteY21" fmla="*/ 1593609 h 1662136"/>
                <a:gd name="connsiteX22" fmla="*/ 496920 w 516225"/>
                <a:gd name="connsiteY22" fmla="*/ 1616850 h 1662136"/>
                <a:gd name="connsiteX23" fmla="*/ 148686 w 516225"/>
                <a:gd name="connsiteY23" fmla="*/ 1651807 h 1662136"/>
                <a:gd name="connsiteX24" fmla="*/ 72009 w 516225"/>
                <a:gd name="connsiteY24" fmla="*/ 1660855 h 1662136"/>
                <a:gd name="connsiteX25" fmla="*/ 36195 w 516225"/>
                <a:gd name="connsiteY25" fmla="*/ 1636090 h 166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6225" h="1662136">
                  <a:moveTo>
                    <a:pt x="36195" y="1636090"/>
                  </a:moveTo>
                  <a:cubicBezTo>
                    <a:pt x="30195" y="1471498"/>
                    <a:pt x="24289" y="1306811"/>
                    <a:pt x="18288" y="1142219"/>
                  </a:cubicBezTo>
                  <a:cubicBezTo>
                    <a:pt x="14097" y="1028395"/>
                    <a:pt x="9716" y="914667"/>
                    <a:pt x="5334" y="800938"/>
                  </a:cubicBezTo>
                  <a:cubicBezTo>
                    <a:pt x="3810" y="760552"/>
                    <a:pt x="1810" y="720262"/>
                    <a:pt x="0" y="679876"/>
                  </a:cubicBezTo>
                  <a:cubicBezTo>
                    <a:pt x="381" y="643681"/>
                    <a:pt x="18669" y="612820"/>
                    <a:pt x="30195" y="580054"/>
                  </a:cubicBezTo>
                  <a:cubicBezTo>
                    <a:pt x="47340" y="531190"/>
                    <a:pt x="64104" y="481946"/>
                    <a:pt x="85154" y="434702"/>
                  </a:cubicBezTo>
                  <a:cubicBezTo>
                    <a:pt x="102299" y="396412"/>
                    <a:pt x="115920" y="356788"/>
                    <a:pt x="132969" y="318497"/>
                  </a:cubicBezTo>
                  <a:cubicBezTo>
                    <a:pt x="147161" y="286493"/>
                    <a:pt x="158115" y="253060"/>
                    <a:pt x="171069" y="220580"/>
                  </a:cubicBezTo>
                  <a:cubicBezTo>
                    <a:pt x="191834" y="168478"/>
                    <a:pt x="214313" y="116948"/>
                    <a:pt x="231172" y="63227"/>
                  </a:cubicBezTo>
                  <a:cubicBezTo>
                    <a:pt x="236601" y="45987"/>
                    <a:pt x="249270" y="31414"/>
                    <a:pt x="250793" y="12173"/>
                  </a:cubicBezTo>
                  <a:cubicBezTo>
                    <a:pt x="251174" y="7792"/>
                    <a:pt x="257175" y="1791"/>
                    <a:pt x="261747" y="362"/>
                  </a:cubicBezTo>
                  <a:cubicBezTo>
                    <a:pt x="268605" y="-1829"/>
                    <a:pt x="270796" y="6458"/>
                    <a:pt x="272701" y="10840"/>
                  </a:cubicBezTo>
                  <a:cubicBezTo>
                    <a:pt x="290894" y="54655"/>
                    <a:pt x="308420" y="98660"/>
                    <a:pt x="326231" y="142666"/>
                  </a:cubicBezTo>
                  <a:cubicBezTo>
                    <a:pt x="338995" y="174289"/>
                    <a:pt x="352044" y="205912"/>
                    <a:pt x="364617" y="237630"/>
                  </a:cubicBezTo>
                  <a:cubicBezTo>
                    <a:pt x="387572" y="295732"/>
                    <a:pt x="408527" y="354787"/>
                    <a:pt x="433864" y="411937"/>
                  </a:cubicBezTo>
                  <a:cubicBezTo>
                    <a:pt x="450914" y="450418"/>
                    <a:pt x="457771" y="492805"/>
                    <a:pt x="480060" y="529000"/>
                  </a:cubicBezTo>
                  <a:cubicBezTo>
                    <a:pt x="492729" y="569100"/>
                    <a:pt x="487966" y="610819"/>
                    <a:pt x="489395" y="651682"/>
                  </a:cubicBezTo>
                  <a:cubicBezTo>
                    <a:pt x="496062" y="845420"/>
                    <a:pt x="501015" y="1039254"/>
                    <a:pt x="506635" y="1232992"/>
                  </a:cubicBezTo>
                  <a:cubicBezTo>
                    <a:pt x="508540" y="1299953"/>
                    <a:pt x="510445" y="1367009"/>
                    <a:pt x="512350" y="1433970"/>
                  </a:cubicBezTo>
                  <a:cubicBezTo>
                    <a:pt x="515493" y="1455973"/>
                    <a:pt x="511016" y="1478261"/>
                    <a:pt x="514921" y="1500169"/>
                  </a:cubicBezTo>
                  <a:cubicBezTo>
                    <a:pt x="515112" y="1503979"/>
                    <a:pt x="515398" y="1507693"/>
                    <a:pt x="515588" y="1511503"/>
                  </a:cubicBezTo>
                  <a:cubicBezTo>
                    <a:pt x="515684" y="1538935"/>
                    <a:pt x="514921" y="1566272"/>
                    <a:pt x="516160" y="1593609"/>
                  </a:cubicBezTo>
                  <a:cubicBezTo>
                    <a:pt x="516827" y="1608563"/>
                    <a:pt x="512540" y="1615326"/>
                    <a:pt x="496920" y="1616850"/>
                  </a:cubicBezTo>
                  <a:cubicBezTo>
                    <a:pt x="380810" y="1628089"/>
                    <a:pt x="264700" y="1639996"/>
                    <a:pt x="148686" y="1651807"/>
                  </a:cubicBezTo>
                  <a:cubicBezTo>
                    <a:pt x="123063" y="1654378"/>
                    <a:pt x="97441" y="1656950"/>
                    <a:pt x="72009" y="1660855"/>
                  </a:cubicBezTo>
                  <a:cubicBezTo>
                    <a:pt x="51054" y="1664380"/>
                    <a:pt x="35814" y="1661998"/>
                    <a:pt x="36195" y="163609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0A3AFC4-B272-47C8-A5DD-EC6A22E784FD}"/>
                </a:ext>
              </a:extLst>
            </p:cNvPr>
            <p:cNvSpPr/>
            <p:nvPr/>
          </p:nvSpPr>
          <p:spPr>
            <a:xfrm>
              <a:off x="5928562" y="2836794"/>
              <a:ext cx="231505" cy="415464"/>
            </a:xfrm>
            <a:custGeom>
              <a:avLst/>
              <a:gdLst>
                <a:gd name="connsiteX0" fmla="*/ 140529 w 408444"/>
                <a:gd name="connsiteY0" fmla="*/ 730921 h 733002"/>
                <a:gd name="connsiteX1" fmla="*/ 48422 w 408444"/>
                <a:gd name="connsiteY1" fmla="*/ 732921 h 733002"/>
                <a:gd name="connsiteX2" fmla="*/ 27753 w 408444"/>
                <a:gd name="connsiteY2" fmla="*/ 714919 h 733002"/>
                <a:gd name="connsiteX3" fmla="*/ 19942 w 408444"/>
                <a:gd name="connsiteY3" fmla="*/ 530896 h 733002"/>
                <a:gd name="connsiteX4" fmla="*/ 416 w 408444"/>
                <a:gd name="connsiteY4" fmla="*/ 46359 h 733002"/>
                <a:gd name="connsiteX5" fmla="*/ 32039 w 408444"/>
                <a:gd name="connsiteY5" fmla="*/ 10926 h 733002"/>
                <a:gd name="connsiteX6" fmla="*/ 364080 w 408444"/>
                <a:gd name="connsiteY6" fmla="*/ 68 h 733002"/>
                <a:gd name="connsiteX7" fmla="*/ 388179 w 408444"/>
                <a:gd name="connsiteY7" fmla="*/ 24452 h 733002"/>
                <a:gd name="connsiteX8" fmla="*/ 407800 w 408444"/>
                <a:gd name="connsiteY8" fmla="*/ 625574 h 733002"/>
                <a:gd name="connsiteX9" fmla="*/ 408372 w 408444"/>
                <a:gd name="connsiteY9" fmla="*/ 698250 h 733002"/>
                <a:gd name="connsiteX10" fmla="*/ 389512 w 408444"/>
                <a:gd name="connsiteY10" fmla="*/ 718443 h 733002"/>
                <a:gd name="connsiteX11" fmla="*/ 159484 w 408444"/>
                <a:gd name="connsiteY11" fmla="*/ 728063 h 733002"/>
                <a:gd name="connsiteX12" fmla="*/ 140529 w 408444"/>
                <a:gd name="connsiteY12" fmla="*/ 730921 h 73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44" h="733002">
                  <a:moveTo>
                    <a:pt x="140529" y="730921"/>
                  </a:moveTo>
                  <a:cubicBezTo>
                    <a:pt x="109858" y="731493"/>
                    <a:pt x="79093" y="731397"/>
                    <a:pt x="48422" y="732921"/>
                  </a:cubicBezTo>
                  <a:cubicBezTo>
                    <a:pt x="34325" y="733588"/>
                    <a:pt x="28229" y="730349"/>
                    <a:pt x="27753" y="714919"/>
                  </a:cubicBezTo>
                  <a:cubicBezTo>
                    <a:pt x="25848" y="653578"/>
                    <a:pt x="22514" y="592237"/>
                    <a:pt x="19942" y="530896"/>
                  </a:cubicBezTo>
                  <a:cubicBezTo>
                    <a:pt x="13370" y="369352"/>
                    <a:pt x="6893" y="207903"/>
                    <a:pt x="416" y="46359"/>
                  </a:cubicBezTo>
                  <a:cubicBezTo>
                    <a:pt x="-918" y="12450"/>
                    <a:pt x="-1013" y="11974"/>
                    <a:pt x="32039" y="10926"/>
                  </a:cubicBezTo>
                  <a:cubicBezTo>
                    <a:pt x="142720" y="7307"/>
                    <a:pt x="253400" y="4544"/>
                    <a:pt x="364080" y="68"/>
                  </a:cubicBezTo>
                  <a:cubicBezTo>
                    <a:pt x="384464" y="-790"/>
                    <a:pt x="387703" y="6449"/>
                    <a:pt x="388179" y="24452"/>
                  </a:cubicBezTo>
                  <a:cubicBezTo>
                    <a:pt x="394275" y="224858"/>
                    <a:pt x="401133" y="425168"/>
                    <a:pt x="407800" y="625574"/>
                  </a:cubicBezTo>
                  <a:cubicBezTo>
                    <a:pt x="407896" y="649768"/>
                    <a:pt x="407134" y="674057"/>
                    <a:pt x="408372" y="698250"/>
                  </a:cubicBezTo>
                  <a:cubicBezTo>
                    <a:pt x="409134" y="713109"/>
                    <a:pt x="403990" y="717967"/>
                    <a:pt x="389512" y="718443"/>
                  </a:cubicBezTo>
                  <a:cubicBezTo>
                    <a:pt x="312836" y="721205"/>
                    <a:pt x="236160" y="724730"/>
                    <a:pt x="159484" y="728063"/>
                  </a:cubicBezTo>
                  <a:cubicBezTo>
                    <a:pt x="153102" y="728349"/>
                    <a:pt x="146815" y="729969"/>
                    <a:pt x="140529" y="7309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2FC2D03-F8DC-43E3-9D8C-32D57EE0E2F8}"/>
                </a:ext>
              </a:extLst>
            </p:cNvPr>
            <p:cNvSpPr/>
            <p:nvPr/>
          </p:nvSpPr>
          <p:spPr>
            <a:xfrm>
              <a:off x="6817041" y="3103585"/>
              <a:ext cx="2984" cy="37575"/>
            </a:xfrm>
            <a:custGeom>
              <a:avLst/>
              <a:gdLst>
                <a:gd name="connsiteX0" fmla="*/ 3548 w 5264"/>
                <a:gd name="connsiteY0" fmla="*/ 66294 h 66293"/>
                <a:gd name="connsiteX1" fmla="*/ 976 w 5264"/>
                <a:gd name="connsiteY1" fmla="*/ 0 h 66293"/>
                <a:gd name="connsiteX2" fmla="*/ 3548 w 5264"/>
                <a:gd name="connsiteY2" fmla="*/ 66294 h 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64" h="66293">
                  <a:moveTo>
                    <a:pt x="3548" y="66294"/>
                  </a:moveTo>
                  <a:cubicBezTo>
                    <a:pt x="-1596" y="44387"/>
                    <a:pt x="119" y="22193"/>
                    <a:pt x="976" y="0"/>
                  </a:cubicBezTo>
                  <a:cubicBezTo>
                    <a:pt x="7739" y="21907"/>
                    <a:pt x="4786" y="44196"/>
                    <a:pt x="3548" y="66294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7C404E7-9111-49FC-B1D2-4A1FEAF370CA}"/>
              </a:ext>
            </a:extLst>
          </p:cNvPr>
          <p:cNvSpPr/>
          <p:nvPr/>
        </p:nvSpPr>
        <p:spPr>
          <a:xfrm>
            <a:off x="7808364" y="3116484"/>
            <a:ext cx="4383636" cy="987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FE3BC0-5F5E-48F5-9594-31C550BCD18E}"/>
              </a:ext>
            </a:extLst>
          </p:cNvPr>
          <p:cNvSpPr/>
          <p:nvPr/>
        </p:nvSpPr>
        <p:spPr>
          <a:xfrm>
            <a:off x="3272" y="3116484"/>
            <a:ext cx="4383636" cy="9876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64DA4F-FF68-4175-A18A-BDF3823EAD52}"/>
              </a:ext>
            </a:extLst>
          </p:cNvPr>
          <p:cNvSpPr txBox="1"/>
          <p:nvPr/>
        </p:nvSpPr>
        <p:spPr>
          <a:xfrm>
            <a:off x="2717085" y="3266721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034402-A428-4051-81B3-12F38D9CEA81}"/>
              </a:ext>
            </a:extLst>
          </p:cNvPr>
          <p:cNvSpPr txBox="1"/>
          <p:nvPr/>
        </p:nvSpPr>
        <p:spPr>
          <a:xfrm>
            <a:off x="8161734" y="3266721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0B5659-3A76-4F81-836B-D6C921844374}"/>
              </a:ext>
            </a:extLst>
          </p:cNvPr>
          <p:cNvGrpSpPr/>
          <p:nvPr/>
        </p:nvGrpSpPr>
        <p:grpSpPr>
          <a:xfrm>
            <a:off x="805293" y="3245539"/>
            <a:ext cx="2071093" cy="714829"/>
            <a:chOff x="1985511" y="4307149"/>
            <a:chExt cx="7456448" cy="7148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33ED27-A9B6-47F7-8B40-8D5DD26EC401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BA26D0-B61E-4BA6-8571-0A7FC28888D9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20B911-E6BD-40BA-9CB2-028FB9C48F21}"/>
              </a:ext>
            </a:extLst>
          </p:cNvPr>
          <p:cNvGrpSpPr/>
          <p:nvPr/>
        </p:nvGrpSpPr>
        <p:grpSpPr>
          <a:xfrm>
            <a:off x="9315615" y="3245539"/>
            <a:ext cx="2071093" cy="714829"/>
            <a:chOff x="1985511" y="4307149"/>
            <a:chExt cx="7456448" cy="714829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D35F248-73FC-4DF2-9293-DE42EACD4031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68FA3A-BDB7-44C6-BD9E-5D24FDD4B9BE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540D6E7-92FB-46E5-B170-389B67B3A71F}"/>
              </a:ext>
            </a:extLst>
          </p:cNvPr>
          <p:cNvSpPr/>
          <p:nvPr/>
        </p:nvSpPr>
        <p:spPr>
          <a:xfrm>
            <a:off x="5456816" y="4354863"/>
            <a:ext cx="50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CA7B9E-15EC-418B-AD6C-C39DC2D98F3C}"/>
              </a:ext>
            </a:extLst>
          </p:cNvPr>
          <p:cNvSpPr txBox="1"/>
          <p:nvPr/>
        </p:nvSpPr>
        <p:spPr>
          <a:xfrm>
            <a:off x="2323450" y="4283701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D88FA73-EE73-4182-8CE8-63AD45D99160}"/>
              </a:ext>
            </a:extLst>
          </p:cNvPr>
          <p:cNvSpPr/>
          <p:nvPr/>
        </p:nvSpPr>
        <p:spPr>
          <a:xfrm>
            <a:off x="6220329" y="4354863"/>
            <a:ext cx="504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862F3F-2234-45C6-87CB-B7BBFE133D32}"/>
              </a:ext>
            </a:extLst>
          </p:cNvPr>
          <p:cNvSpPr txBox="1"/>
          <p:nvPr/>
        </p:nvSpPr>
        <p:spPr>
          <a:xfrm>
            <a:off x="6834459" y="4283701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Oval 6">
            <a:extLst>
              <a:ext uri="{FF2B5EF4-FFF2-40B4-BE49-F238E27FC236}">
                <a16:creationId xmlns:a16="http://schemas.microsoft.com/office/drawing/2014/main" id="{36B0FA20-DEED-4086-ADBB-06C13DC1D031}"/>
              </a:ext>
            </a:extLst>
          </p:cNvPr>
          <p:cNvSpPr/>
          <p:nvPr/>
        </p:nvSpPr>
        <p:spPr>
          <a:xfrm>
            <a:off x="5530545" y="4430459"/>
            <a:ext cx="356542" cy="352807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A47EC4A3-2F2A-4B60-9ACB-7C319B5450A8}"/>
              </a:ext>
            </a:extLst>
          </p:cNvPr>
          <p:cNvSpPr/>
          <p:nvPr/>
        </p:nvSpPr>
        <p:spPr>
          <a:xfrm>
            <a:off x="6316311" y="4426611"/>
            <a:ext cx="357236" cy="35665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E60853F-B525-434C-9046-62C0BD0F11E6}"/>
              </a:ext>
            </a:extLst>
          </p:cNvPr>
          <p:cNvGrpSpPr/>
          <p:nvPr/>
        </p:nvGrpSpPr>
        <p:grpSpPr>
          <a:xfrm>
            <a:off x="892530" y="5259954"/>
            <a:ext cx="3960000" cy="923330"/>
            <a:chOff x="3017859" y="4283314"/>
            <a:chExt cx="1890849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7BD6AB-A7FF-4856-AC8F-4A556A5E5C0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AFB4A8B-135A-44AF-A8A5-EE4EF71EDF0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1879201-4524-4F85-9BBA-BAA77E6F9848}"/>
              </a:ext>
            </a:extLst>
          </p:cNvPr>
          <p:cNvGrpSpPr/>
          <p:nvPr/>
        </p:nvGrpSpPr>
        <p:grpSpPr>
          <a:xfrm>
            <a:off x="7358517" y="5259954"/>
            <a:ext cx="3960000" cy="923330"/>
            <a:chOff x="3017859" y="4283314"/>
            <a:chExt cx="1890849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EF4832-D5F4-4767-839B-DAE713BD36E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F293810-589F-473F-8C28-E9A07B260B9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5C5B01B-4B10-474B-9D89-35AE8C27AA6D}"/>
              </a:ext>
            </a:extLst>
          </p:cNvPr>
          <p:cNvGrpSpPr/>
          <p:nvPr/>
        </p:nvGrpSpPr>
        <p:grpSpPr>
          <a:xfrm>
            <a:off x="848610" y="1783281"/>
            <a:ext cx="5224978" cy="4532897"/>
            <a:chOff x="4668277" y="2673854"/>
            <a:chExt cx="3410847" cy="295905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4EACC75-96D5-4433-BEB7-D4D4051E78C8}"/>
                </a:ext>
              </a:extLst>
            </p:cNvPr>
            <p:cNvGrpSpPr/>
            <p:nvPr/>
          </p:nvGrpSpPr>
          <p:grpSpPr>
            <a:xfrm>
              <a:off x="4668277" y="2673854"/>
              <a:ext cx="2407105" cy="2959059"/>
              <a:chOff x="4493261" y="2422838"/>
              <a:chExt cx="2407105" cy="2959059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CB5EA176-7E2A-4731-9928-2240D8624A01}"/>
                  </a:ext>
                </a:extLst>
              </p:cNvPr>
              <p:cNvSpPr/>
              <p:nvPr/>
            </p:nvSpPr>
            <p:spPr>
              <a:xfrm>
                <a:off x="4493261" y="2422838"/>
                <a:ext cx="2407105" cy="2959059"/>
              </a:xfrm>
              <a:custGeom>
                <a:avLst/>
                <a:gdLst>
                  <a:gd name="connsiteX0" fmla="*/ 2061891 w 2066181"/>
                  <a:gd name="connsiteY0" fmla="*/ 2211825 h 2539961"/>
                  <a:gd name="connsiteX1" fmla="*/ 1995693 w 2066181"/>
                  <a:gd name="connsiteY1" fmla="*/ 1886261 h 2539961"/>
                  <a:gd name="connsiteX2" fmla="*/ 1814146 w 2066181"/>
                  <a:gd name="connsiteY2" fmla="*/ 2022468 h 2539961"/>
                  <a:gd name="connsiteX3" fmla="*/ 1690131 w 2066181"/>
                  <a:gd name="connsiteY3" fmla="*/ 2053901 h 2539961"/>
                  <a:gd name="connsiteX4" fmla="*/ 1679367 w 2066181"/>
                  <a:gd name="connsiteY4" fmla="*/ 2069236 h 2539961"/>
                  <a:gd name="connsiteX5" fmla="*/ 1558495 w 2066181"/>
                  <a:gd name="connsiteY5" fmla="*/ 2143531 h 2539961"/>
                  <a:gd name="connsiteX6" fmla="*/ 1495630 w 2066181"/>
                  <a:gd name="connsiteY6" fmla="*/ 2168296 h 2539961"/>
                  <a:gd name="connsiteX7" fmla="*/ 1450291 w 2066181"/>
                  <a:gd name="connsiteY7" fmla="*/ 2172201 h 2539961"/>
                  <a:gd name="connsiteX8" fmla="*/ 1448672 w 2066181"/>
                  <a:gd name="connsiteY8" fmla="*/ 2133530 h 2539961"/>
                  <a:gd name="connsiteX9" fmla="*/ 1495916 w 2066181"/>
                  <a:gd name="connsiteY9" fmla="*/ 2047709 h 2539961"/>
                  <a:gd name="connsiteX10" fmla="*/ 1555352 w 2066181"/>
                  <a:gd name="connsiteY10" fmla="*/ 1984178 h 2539961"/>
                  <a:gd name="connsiteX11" fmla="*/ 1603739 w 2066181"/>
                  <a:gd name="connsiteY11" fmla="*/ 1967414 h 2539961"/>
                  <a:gd name="connsiteX12" fmla="*/ 1641553 w 2066181"/>
                  <a:gd name="connsiteY12" fmla="*/ 1863972 h 2539961"/>
                  <a:gd name="connsiteX13" fmla="*/ 1905777 w 2066181"/>
                  <a:gd name="connsiteY13" fmla="*/ 1635944 h 2539961"/>
                  <a:gd name="connsiteX14" fmla="*/ 1935685 w 2066181"/>
                  <a:gd name="connsiteY14" fmla="*/ 1601082 h 2539961"/>
                  <a:gd name="connsiteX15" fmla="*/ 1641934 w 2066181"/>
                  <a:gd name="connsiteY15" fmla="*/ 137280 h 2539961"/>
                  <a:gd name="connsiteX16" fmla="*/ 1493439 w 2066181"/>
                  <a:gd name="connsiteY16" fmla="*/ 4692 h 2539961"/>
                  <a:gd name="connsiteX17" fmla="*/ 60498 w 2066181"/>
                  <a:gd name="connsiteY17" fmla="*/ 300729 h 2539961"/>
                  <a:gd name="connsiteX18" fmla="*/ 60689 w 2066181"/>
                  <a:gd name="connsiteY18" fmla="*/ 300253 h 2539961"/>
                  <a:gd name="connsiteX19" fmla="*/ 8682 w 2066181"/>
                  <a:gd name="connsiteY19" fmla="*/ 440270 h 2539961"/>
                  <a:gd name="connsiteX20" fmla="*/ 132983 w 2066181"/>
                  <a:gd name="connsiteY20" fmla="*/ 1041107 h 2539961"/>
                  <a:gd name="connsiteX21" fmla="*/ 312149 w 2066181"/>
                  <a:gd name="connsiteY21" fmla="*/ 1967414 h 2539961"/>
                  <a:gd name="connsiteX22" fmla="*/ 1161874 w 2066181"/>
                  <a:gd name="connsiteY22" fmla="*/ 2539961 h 2539961"/>
                  <a:gd name="connsiteX23" fmla="*/ 1951401 w 2066181"/>
                  <a:gd name="connsiteY23" fmla="*/ 2382608 h 2539961"/>
                  <a:gd name="connsiteX24" fmla="*/ 2061891 w 2066181"/>
                  <a:gd name="connsiteY24" fmla="*/ 2211825 h 253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66181" h="2539961">
                    <a:moveTo>
                      <a:pt x="2061891" y="2211825"/>
                    </a:moveTo>
                    <a:cubicBezTo>
                      <a:pt x="2057319" y="2185631"/>
                      <a:pt x="2012933" y="1968557"/>
                      <a:pt x="1995693" y="1886261"/>
                    </a:cubicBezTo>
                    <a:cubicBezTo>
                      <a:pt x="1930732" y="1925694"/>
                      <a:pt x="1875963" y="1978844"/>
                      <a:pt x="1814146" y="2022468"/>
                    </a:cubicBezTo>
                    <a:cubicBezTo>
                      <a:pt x="1777951" y="2047995"/>
                      <a:pt x="1741375" y="2082952"/>
                      <a:pt x="1690131" y="2053901"/>
                    </a:cubicBezTo>
                    <a:cubicBezTo>
                      <a:pt x="1686416" y="2058949"/>
                      <a:pt x="1681082" y="2063521"/>
                      <a:pt x="1679367" y="2069236"/>
                    </a:cubicBezTo>
                    <a:cubicBezTo>
                      <a:pt x="1660698" y="2129624"/>
                      <a:pt x="1619074" y="2150294"/>
                      <a:pt x="1558495" y="2143531"/>
                    </a:cubicBezTo>
                    <a:cubicBezTo>
                      <a:pt x="1534778" y="2140864"/>
                      <a:pt x="1513156" y="2148389"/>
                      <a:pt x="1495630" y="2168296"/>
                    </a:cubicBezTo>
                    <a:cubicBezTo>
                      <a:pt x="1484295" y="2181155"/>
                      <a:pt x="1466865" y="2188584"/>
                      <a:pt x="1450291" y="2172201"/>
                    </a:cubicBezTo>
                    <a:lnTo>
                      <a:pt x="1448672" y="2133530"/>
                    </a:lnTo>
                    <a:cubicBezTo>
                      <a:pt x="1481819" y="2113146"/>
                      <a:pt x="1492010" y="2082666"/>
                      <a:pt x="1495916" y="2047709"/>
                    </a:cubicBezTo>
                    <a:cubicBezTo>
                      <a:pt x="1499916" y="2011705"/>
                      <a:pt x="1515442" y="1988083"/>
                      <a:pt x="1555352" y="1984178"/>
                    </a:cubicBezTo>
                    <a:cubicBezTo>
                      <a:pt x="1571830" y="1982558"/>
                      <a:pt x="1587642" y="1973224"/>
                      <a:pt x="1603739" y="1967414"/>
                    </a:cubicBezTo>
                    <a:cubicBezTo>
                      <a:pt x="1575164" y="1918074"/>
                      <a:pt x="1613359" y="1889499"/>
                      <a:pt x="1641553" y="1863972"/>
                    </a:cubicBezTo>
                    <a:cubicBezTo>
                      <a:pt x="1727755" y="1785962"/>
                      <a:pt x="1817384" y="1711572"/>
                      <a:pt x="1905777" y="1635944"/>
                    </a:cubicBezTo>
                    <a:cubicBezTo>
                      <a:pt x="1917683" y="1625752"/>
                      <a:pt x="1932161" y="1618227"/>
                      <a:pt x="1935685" y="1601082"/>
                    </a:cubicBezTo>
                    <a:cubicBezTo>
                      <a:pt x="1885583" y="1351336"/>
                      <a:pt x="1673176" y="292157"/>
                      <a:pt x="1641934" y="137280"/>
                    </a:cubicBezTo>
                    <a:cubicBezTo>
                      <a:pt x="1614788" y="3454"/>
                      <a:pt x="1569449" y="-9977"/>
                      <a:pt x="1493439" y="4692"/>
                    </a:cubicBezTo>
                    <a:cubicBezTo>
                      <a:pt x="1135109" y="74034"/>
                      <a:pt x="133841" y="284060"/>
                      <a:pt x="60498" y="300729"/>
                    </a:cubicBezTo>
                    <a:cubicBezTo>
                      <a:pt x="60498" y="300729"/>
                      <a:pt x="60689" y="300253"/>
                      <a:pt x="60689" y="300253"/>
                    </a:cubicBezTo>
                    <a:cubicBezTo>
                      <a:pt x="-23608" y="321398"/>
                      <a:pt x="2491" y="385692"/>
                      <a:pt x="8682" y="440270"/>
                    </a:cubicBezTo>
                    <a:cubicBezTo>
                      <a:pt x="50116" y="640581"/>
                      <a:pt x="92216" y="840701"/>
                      <a:pt x="132983" y="1041107"/>
                    </a:cubicBezTo>
                    <a:cubicBezTo>
                      <a:pt x="194134" y="1341716"/>
                      <a:pt x="251760" y="1666614"/>
                      <a:pt x="312149" y="1967414"/>
                    </a:cubicBezTo>
                    <a:cubicBezTo>
                      <a:pt x="497505" y="2096192"/>
                      <a:pt x="967659" y="2408802"/>
                      <a:pt x="1161874" y="2539961"/>
                    </a:cubicBezTo>
                    <a:cubicBezTo>
                      <a:pt x="1341706" y="2504433"/>
                      <a:pt x="1867486" y="2395753"/>
                      <a:pt x="1951401" y="2382608"/>
                    </a:cubicBezTo>
                    <a:cubicBezTo>
                      <a:pt x="2054367" y="2366130"/>
                      <a:pt x="2077131" y="2298788"/>
                      <a:pt x="2061891" y="221182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5AB74A3-49E5-4881-BDC5-29D60CEA6C6A}"/>
                  </a:ext>
                </a:extLst>
              </p:cNvPr>
              <p:cNvSpPr/>
              <p:nvPr/>
            </p:nvSpPr>
            <p:spPr>
              <a:xfrm>
                <a:off x="4857026" y="4573409"/>
                <a:ext cx="989931" cy="808154"/>
              </a:xfrm>
              <a:custGeom>
                <a:avLst/>
                <a:gdLst>
                  <a:gd name="connsiteX0" fmla="*/ 849725 w 849725"/>
                  <a:gd name="connsiteY0" fmla="*/ 693694 h 693693"/>
                  <a:gd name="connsiteX1" fmla="*/ 0 w 849725"/>
                  <a:gd name="connsiteY1" fmla="*/ 121146 h 693693"/>
                  <a:gd name="connsiteX2" fmla="*/ 575977 w 849725"/>
                  <a:gd name="connsiteY2" fmla="*/ 3893 h 693693"/>
                  <a:gd name="connsiteX3" fmla="*/ 733425 w 849725"/>
                  <a:gd name="connsiteY3" fmla="*/ 100096 h 693693"/>
                  <a:gd name="connsiteX4" fmla="*/ 849725 w 849725"/>
                  <a:gd name="connsiteY4" fmla="*/ 693694 h 69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725" h="693693">
                    <a:moveTo>
                      <a:pt x="849725" y="693694"/>
                    </a:moveTo>
                    <a:cubicBezTo>
                      <a:pt x="731806" y="623781"/>
                      <a:pt x="28861" y="145054"/>
                      <a:pt x="0" y="121146"/>
                    </a:cubicBezTo>
                    <a:cubicBezTo>
                      <a:pt x="79820" y="102191"/>
                      <a:pt x="436721" y="31897"/>
                      <a:pt x="575977" y="3893"/>
                    </a:cubicBezTo>
                    <a:cubicBezTo>
                      <a:pt x="657034" y="-12394"/>
                      <a:pt x="717613" y="22943"/>
                      <a:pt x="733425" y="100096"/>
                    </a:cubicBezTo>
                    <a:cubicBezTo>
                      <a:pt x="772573" y="291548"/>
                      <a:pt x="849249" y="687407"/>
                      <a:pt x="849725" y="69369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4B34A0-69C5-4D4A-907E-441C40AF1E5E}"/>
                  </a:ext>
                </a:extLst>
              </p:cNvPr>
              <p:cNvSpPr/>
              <p:nvPr/>
            </p:nvSpPr>
            <p:spPr>
              <a:xfrm>
                <a:off x="4860090" y="2839845"/>
                <a:ext cx="1511407" cy="1383151"/>
              </a:xfrm>
              <a:custGeom>
                <a:avLst/>
                <a:gdLst>
                  <a:gd name="connsiteX0" fmla="*/ 1473525 w 1511407"/>
                  <a:gd name="connsiteY0" fmla="*/ 1060830 h 1383151"/>
                  <a:gd name="connsiteX1" fmla="*/ 1510518 w 1511407"/>
                  <a:gd name="connsiteY1" fmla="*/ 1094161 h 1383151"/>
                  <a:gd name="connsiteX2" fmla="*/ 1433619 w 1511407"/>
                  <a:gd name="connsiteY2" fmla="*/ 1143763 h 1383151"/>
                  <a:gd name="connsiteX3" fmla="*/ 305756 w 1511407"/>
                  <a:gd name="connsiteY3" fmla="*/ 1373464 h 1383151"/>
                  <a:gd name="connsiteX4" fmla="*/ 251494 w 1511407"/>
                  <a:gd name="connsiteY4" fmla="*/ 1383118 h 1383151"/>
                  <a:gd name="connsiteX5" fmla="*/ 215430 w 1511407"/>
                  <a:gd name="connsiteY5" fmla="*/ 1354045 h 1383151"/>
                  <a:gd name="connsiteX6" fmla="*/ 252603 w 1511407"/>
                  <a:gd name="connsiteY6" fmla="*/ 1308881 h 1383151"/>
                  <a:gd name="connsiteX7" fmla="*/ 507271 w 1511407"/>
                  <a:gd name="connsiteY7" fmla="*/ 1255951 h 1383151"/>
                  <a:gd name="connsiteX8" fmla="*/ 1418638 w 1511407"/>
                  <a:gd name="connsiteY8" fmla="*/ 1072855 h 1383151"/>
                  <a:gd name="connsiteX9" fmla="*/ 1473525 w 1511407"/>
                  <a:gd name="connsiteY9" fmla="*/ 1060830 h 1383151"/>
                  <a:gd name="connsiteX10" fmla="*/ 1434395 w 1511407"/>
                  <a:gd name="connsiteY10" fmla="*/ 799990 h 1383151"/>
                  <a:gd name="connsiteX11" fmla="*/ 1459474 w 1511407"/>
                  <a:gd name="connsiteY11" fmla="*/ 831393 h 1383151"/>
                  <a:gd name="connsiteX12" fmla="*/ 1414200 w 1511407"/>
                  <a:gd name="connsiteY12" fmla="*/ 871785 h 1383151"/>
                  <a:gd name="connsiteX13" fmla="*/ 1137559 w 1511407"/>
                  <a:gd name="connsiteY13" fmla="*/ 927491 h 1383151"/>
                  <a:gd name="connsiteX14" fmla="*/ 231852 w 1511407"/>
                  <a:gd name="connsiteY14" fmla="*/ 1110696 h 1383151"/>
                  <a:gd name="connsiteX15" fmla="*/ 204665 w 1511407"/>
                  <a:gd name="connsiteY15" fmla="*/ 1117022 h 1383151"/>
                  <a:gd name="connsiteX16" fmla="*/ 161498 w 1511407"/>
                  <a:gd name="connsiteY16" fmla="*/ 1083510 h 1383151"/>
                  <a:gd name="connsiteX17" fmla="*/ 203111 w 1511407"/>
                  <a:gd name="connsiteY17" fmla="*/ 1042009 h 1383151"/>
                  <a:gd name="connsiteX18" fmla="*/ 571631 w 1511407"/>
                  <a:gd name="connsiteY18" fmla="*/ 966551 h 1383151"/>
                  <a:gd name="connsiteX19" fmla="*/ 1385126 w 1511407"/>
                  <a:gd name="connsiteY19" fmla="*/ 802209 h 1383151"/>
                  <a:gd name="connsiteX20" fmla="*/ 1434395 w 1511407"/>
                  <a:gd name="connsiteY20" fmla="*/ 799990 h 1383151"/>
                  <a:gd name="connsiteX21" fmla="*/ 1373669 w 1511407"/>
                  <a:gd name="connsiteY21" fmla="*/ 531104 h 1383151"/>
                  <a:gd name="connsiteX22" fmla="*/ 1403657 w 1511407"/>
                  <a:gd name="connsiteY22" fmla="*/ 558971 h 1383151"/>
                  <a:gd name="connsiteX23" fmla="*/ 1345733 w 1511407"/>
                  <a:gd name="connsiteY23" fmla="*/ 608572 h 1383151"/>
                  <a:gd name="connsiteX24" fmla="*/ 803884 w 1511407"/>
                  <a:gd name="connsiteY24" fmla="*/ 718984 h 1383151"/>
                  <a:gd name="connsiteX25" fmla="*/ 180474 w 1511407"/>
                  <a:gd name="connsiteY25" fmla="*/ 844377 h 1383151"/>
                  <a:gd name="connsiteX26" fmla="*/ 148183 w 1511407"/>
                  <a:gd name="connsiteY26" fmla="*/ 851367 h 1383151"/>
                  <a:gd name="connsiteX27" fmla="*/ 109122 w 1511407"/>
                  <a:gd name="connsiteY27" fmla="*/ 819520 h 1383151"/>
                  <a:gd name="connsiteX28" fmla="*/ 148183 w 1511407"/>
                  <a:gd name="connsiteY28" fmla="*/ 776022 h 1383151"/>
                  <a:gd name="connsiteX29" fmla="*/ 505606 w 1511407"/>
                  <a:gd name="connsiteY29" fmla="*/ 702228 h 1383151"/>
                  <a:gd name="connsiteX30" fmla="*/ 1318880 w 1511407"/>
                  <a:gd name="connsiteY30" fmla="*/ 538885 h 1383151"/>
                  <a:gd name="connsiteX31" fmla="*/ 1329532 w 1511407"/>
                  <a:gd name="connsiteY31" fmla="*/ 536112 h 1383151"/>
                  <a:gd name="connsiteX32" fmla="*/ 1373669 w 1511407"/>
                  <a:gd name="connsiteY32" fmla="*/ 531104 h 1383151"/>
                  <a:gd name="connsiteX33" fmla="*/ 1322180 w 1511407"/>
                  <a:gd name="connsiteY33" fmla="*/ 265603 h 1383151"/>
                  <a:gd name="connsiteX34" fmla="*/ 1349506 w 1511407"/>
                  <a:gd name="connsiteY34" fmla="*/ 293205 h 1383151"/>
                  <a:gd name="connsiteX35" fmla="*/ 1296352 w 1511407"/>
                  <a:gd name="connsiteY35" fmla="*/ 341698 h 1383151"/>
                  <a:gd name="connsiteX36" fmla="*/ 922507 w 1511407"/>
                  <a:gd name="connsiteY36" fmla="*/ 417711 h 1383151"/>
                  <a:gd name="connsiteX37" fmla="*/ 136864 w 1511407"/>
                  <a:gd name="connsiteY37" fmla="*/ 576836 h 1383151"/>
                  <a:gd name="connsiteX38" fmla="*/ 91923 w 1511407"/>
                  <a:gd name="connsiteY38" fmla="*/ 584936 h 1383151"/>
                  <a:gd name="connsiteX39" fmla="*/ 55082 w 1511407"/>
                  <a:gd name="connsiteY39" fmla="*/ 553200 h 1383151"/>
                  <a:gd name="connsiteX40" fmla="*/ 94364 w 1511407"/>
                  <a:gd name="connsiteY40" fmla="*/ 509923 h 1383151"/>
                  <a:gd name="connsiteX41" fmla="*/ 462773 w 1511407"/>
                  <a:gd name="connsiteY41" fmla="*/ 434799 h 1383151"/>
                  <a:gd name="connsiteX42" fmla="*/ 1259512 w 1511407"/>
                  <a:gd name="connsiteY42" fmla="*/ 274342 h 1383151"/>
                  <a:gd name="connsiteX43" fmla="*/ 1281040 w 1511407"/>
                  <a:gd name="connsiteY43" fmla="*/ 269126 h 1383151"/>
                  <a:gd name="connsiteX44" fmla="*/ 1322180 w 1511407"/>
                  <a:gd name="connsiteY44" fmla="*/ 265603 h 1383151"/>
                  <a:gd name="connsiteX45" fmla="*/ 1240871 w 1511407"/>
                  <a:gd name="connsiteY45" fmla="*/ 1253 h 1383151"/>
                  <a:gd name="connsiteX46" fmla="*/ 1295133 w 1511407"/>
                  <a:gd name="connsiteY46" fmla="*/ 24890 h 1383151"/>
                  <a:gd name="connsiteX47" fmla="*/ 1254852 w 1511407"/>
                  <a:gd name="connsiteY47" fmla="*/ 72384 h 1383151"/>
                  <a:gd name="connsiteX48" fmla="*/ 1043683 w 1511407"/>
                  <a:gd name="connsiteY48" fmla="*/ 115660 h 1383151"/>
                  <a:gd name="connsiteX49" fmla="*/ 79272 w 1511407"/>
                  <a:gd name="connsiteY49" fmla="*/ 311405 h 1383151"/>
                  <a:gd name="connsiteX50" fmla="*/ 39768 w 1511407"/>
                  <a:gd name="connsiteY50" fmla="*/ 319284 h 1383151"/>
                  <a:gd name="connsiteX51" fmla="*/ 820 w 1511407"/>
                  <a:gd name="connsiteY51" fmla="*/ 289101 h 1383151"/>
                  <a:gd name="connsiteX52" fmla="*/ 37882 w 1511407"/>
                  <a:gd name="connsiteY52" fmla="*/ 244604 h 1383151"/>
                  <a:gd name="connsiteX53" fmla="*/ 357466 w 1511407"/>
                  <a:gd name="connsiteY53" fmla="*/ 179244 h 1383151"/>
                  <a:gd name="connsiteX54" fmla="*/ 1213683 w 1511407"/>
                  <a:gd name="connsiteY54" fmla="*/ 6025 h 1383151"/>
                  <a:gd name="connsiteX55" fmla="*/ 1240871 w 1511407"/>
                  <a:gd name="connsiteY55" fmla="*/ 1253 h 138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511407" h="1383151">
                    <a:moveTo>
                      <a:pt x="1473525" y="1060830"/>
                    </a:moveTo>
                    <a:cubicBezTo>
                      <a:pt x="1491182" y="1060233"/>
                      <a:pt x="1505858" y="1067196"/>
                      <a:pt x="1510518" y="1094161"/>
                    </a:cubicBezTo>
                    <a:cubicBezTo>
                      <a:pt x="1518952" y="1142875"/>
                      <a:pt x="1465466" y="1137216"/>
                      <a:pt x="1433619" y="1143763"/>
                    </a:cubicBezTo>
                    <a:cubicBezTo>
                      <a:pt x="1057775" y="1220774"/>
                      <a:pt x="681821" y="1297119"/>
                      <a:pt x="305756" y="1373464"/>
                    </a:cubicBezTo>
                    <a:cubicBezTo>
                      <a:pt x="289556" y="1376682"/>
                      <a:pt x="273131" y="1379235"/>
                      <a:pt x="251494" y="1383118"/>
                    </a:cubicBezTo>
                    <a:cubicBezTo>
                      <a:pt x="235625" y="1383784"/>
                      <a:pt x="219424" y="1374463"/>
                      <a:pt x="215430" y="1354045"/>
                    </a:cubicBezTo>
                    <a:cubicBezTo>
                      <a:pt x="210102" y="1326525"/>
                      <a:pt x="228524" y="1313986"/>
                      <a:pt x="252603" y="1308881"/>
                    </a:cubicBezTo>
                    <a:cubicBezTo>
                      <a:pt x="337381" y="1291016"/>
                      <a:pt x="422270" y="1273151"/>
                      <a:pt x="507271" y="1255951"/>
                    </a:cubicBezTo>
                    <a:cubicBezTo>
                      <a:pt x="810986" y="1194586"/>
                      <a:pt x="1114701" y="1133221"/>
                      <a:pt x="1418638" y="1072855"/>
                    </a:cubicBezTo>
                    <a:cubicBezTo>
                      <a:pt x="1435228" y="1069582"/>
                      <a:pt x="1455867" y="1061426"/>
                      <a:pt x="1473525" y="1060830"/>
                    </a:cubicBezTo>
                    <a:close/>
                    <a:moveTo>
                      <a:pt x="1434395" y="799990"/>
                    </a:moveTo>
                    <a:cubicBezTo>
                      <a:pt x="1450930" y="801877"/>
                      <a:pt x="1460250" y="814860"/>
                      <a:pt x="1459474" y="831393"/>
                    </a:cubicBezTo>
                    <a:cubicBezTo>
                      <a:pt x="1458141" y="859136"/>
                      <a:pt x="1436947" y="867125"/>
                      <a:pt x="1414200" y="871785"/>
                    </a:cubicBezTo>
                    <a:cubicBezTo>
                      <a:pt x="1321986" y="890538"/>
                      <a:pt x="1229773" y="908849"/>
                      <a:pt x="1137559" y="927491"/>
                    </a:cubicBezTo>
                    <a:cubicBezTo>
                      <a:pt x="835620" y="988522"/>
                      <a:pt x="533791" y="1049554"/>
                      <a:pt x="231852" y="1110696"/>
                    </a:cubicBezTo>
                    <a:cubicBezTo>
                      <a:pt x="222975" y="1112472"/>
                      <a:pt x="214097" y="1114803"/>
                      <a:pt x="204665" y="1117022"/>
                    </a:cubicBezTo>
                    <a:cubicBezTo>
                      <a:pt x="182028" y="1116689"/>
                      <a:pt x="163829" y="1107589"/>
                      <a:pt x="161498" y="1083510"/>
                    </a:cubicBezTo>
                    <a:cubicBezTo>
                      <a:pt x="158724" y="1055213"/>
                      <a:pt x="179365" y="1046779"/>
                      <a:pt x="203111" y="1042009"/>
                    </a:cubicBezTo>
                    <a:cubicBezTo>
                      <a:pt x="326062" y="1017152"/>
                      <a:pt x="448792" y="991519"/>
                      <a:pt x="571631" y="966551"/>
                    </a:cubicBezTo>
                    <a:cubicBezTo>
                      <a:pt x="842722" y="911512"/>
                      <a:pt x="1113924" y="856583"/>
                      <a:pt x="1385126" y="802209"/>
                    </a:cubicBezTo>
                    <a:cubicBezTo>
                      <a:pt x="1401105" y="798991"/>
                      <a:pt x="1418305" y="798104"/>
                      <a:pt x="1434395" y="799990"/>
                    </a:cubicBezTo>
                    <a:close/>
                    <a:moveTo>
                      <a:pt x="1373669" y="531104"/>
                    </a:moveTo>
                    <a:cubicBezTo>
                      <a:pt x="1387540" y="531950"/>
                      <a:pt x="1399052" y="538276"/>
                      <a:pt x="1403657" y="558971"/>
                    </a:cubicBezTo>
                    <a:cubicBezTo>
                      <a:pt x="1413090" y="601582"/>
                      <a:pt x="1373030" y="602914"/>
                      <a:pt x="1345733" y="608572"/>
                    </a:cubicBezTo>
                    <a:cubicBezTo>
                      <a:pt x="1165301" y="646080"/>
                      <a:pt x="984537" y="682477"/>
                      <a:pt x="803884" y="718984"/>
                    </a:cubicBezTo>
                    <a:cubicBezTo>
                      <a:pt x="596154" y="760930"/>
                      <a:pt x="388315" y="802653"/>
                      <a:pt x="180474" y="844377"/>
                    </a:cubicBezTo>
                    <a:cubicBezTo>
                      <a:pt x="169710" y="846484"/>
                      <a:pt x="158946" y="849037"/>
                      <a:pt x="148183" y="851367"/>
                    </a:cubicBezTo>
                    <a:cubicBezTo>
                      <a:pt x="128209" y="849037"/>
                      <a:pt x="111452" y="842268"/>
                      <a:pt x="109122" y="819520"/>
                    </a:cubicBezTo>
                    <a:cubicBezTo>
                      <a:pt x="106238" y="791445"/>
                      <a:pt x="123437" y="781015"/>
                      <a:pt x="148183" y="776022"/>
                    </a:cubicBezTo>
                    <a:cubicBezTo>
                      <a:pt x="267361" y="751830"/>
                      <a:pt x="386318" y="726309"/>
                      <a:pt x="505606" y="702228"/>
                    </a:cubicBezTo>
                    <a:cubicBezTo>
                      <a:pt x="776586" y="647522"/>
                      <a:pt x="1047788" y="593260"/>
                      <a:pt x="1318880" y="538885"/>
                    </a:cubicBezTo>
                    <a:cubicBezTo>
                      <a:pt x="1322541" y="538110"/>
                      <a:pt x="1325980" y="536445"/>
                      <a:pt x="1329532" y="536112"/>
                    </a:cubicBezTo>
                    <a:cubicBezTo>
                      <a:pt x="1343569" y="534891"/>
                      <a:pt x="1359798" y="530258"/>
                      <a:pt x="1373669" y="531104"/>
                    </a:cubicBezTo>
                    <a:close/>
                    <a:moveTo>
                      <a:pt x="1322180" y="265603"/>
                    </a:moveTo>
                    <a:cubicBezTo>
                      <a:pt x="1334941" y="267045"/>
                      <a:pt x="1345400" y="273675"/>
                      <a:pt x="1349506" y="293205"/>
                    </a:cubicBezTo>
                    <a:cubicBezTo>
                      <a:pt x="1357939" y="332710"/>
                      <a:pt x="1322541" y="336261"/>
                      <a:pt x="1296352" y="341698"/>
                    </a:cubicBezTo>
                    <a:cubicBezTo>
                      <a:pt x="1171849" y="367775"/>
                      <a:pt x="1047122" y="392410"/>
                      <a:pt x="922507" y="417711"/>
                    </a:cubicBezTo>
                    <a:cubicBezTo>
                      <a:pt x="660626" y="470752"/>
                      <a:pt x="398745" y="523793"/>
                      <a:pt x="136864" y="576836"/>
                    </a:cubicBezTo>
                    <a:cubicBezTo>
                      <a:pt x="124103" y="579388"/>
                      <a:pt x="111341" y="581385"/>
                      <a:pt x="91923" y="584936"/>
                    </a:cubicBezTo>
                    <a:cubicBezTo>
                      <a:pt x="76165" y="585159"/>
                      <a:pt x="57856" y="578501"/>
                      <a:pt x="55082" y="553200"/>
                    </a:cubicBezTo>
                    <a:cubicBezTo>
                      <a:pt x="51975" y="525126"/>
                      <a:pt x="69618" y="514917"/>
                      <a:pt x="94364" y="509923"/>
                    </a:cubicBezTo>
                    <a:cubicBezTo>
                      <a:pt x="217204" y="485289"/>
                      <a:pt x="339933" y="459655"/>
                      <a:pt x="462773" y="434799"/>
                    </a:cubicBezTo>
                    <a:cubicBezTo>
                      <a:pt x="728316" y="381202"/>
                      <a:pt x="993969" y="327827"/>
                      <a:pt x="1259512" y="274342"/>
                    </a:cubicBezTo>
                    <a:cubicBezTo>
                      <a:pt x="1266724" y="272898"/>
                      <a:pt x="1273715" y="269903"/>
                      <a:pt x="1281040" y="269126"/>
                    </a:cubicBezTo>
                    <a:cubicBezTo>
                      <a:pt x="1294356" y="267905"/>
                      <a:pt x="1309419" y="264160"/>
                      <a:pt x="1322180" y="265603"/>
                    </a:cubicBezTo>
                    <a:close/>
                    <a:moveTo>
                      <a:pt x="1240871" y="1253"/>
                    </a:moveTo>
                    <a:cubicBezTo>
                      <a:pt x="1263175" y="-743"/>
                      <a:pt x="1288142" y="-4073"/>
                      <a:pt x="1295133" y="24890"/>
                    </a:cubicBezTo>
                    <a:cubicBezTo>
                      <a:pt x="1302789" y="56515"/>
                      <a:pt x="1280596" y="67057"/>
                      <a:pt x="1254852" y="72384"/>
                    </a:cubicBezTo>
                    <a:cubicBezTo>
                      <a:pt x="1184500" y="86920"/>
                      <a:pt x="1114036" y="101346"/>
                      <a:pt x="1043683" y="115660"/>
                    </a:cubicBezTo>
                    <a:cubicBezTo>
                      <a:pt x="722213" y="180908"/>
                      <a:pt x="400743" y="246157"/>
                      <a:pt x="79272" y="311405"/>
                    </a:cubicBezTo>
                    <a:cubicBezTo>
                      <a:pt x="66623" y="313958"/>
                      <a:pt x="53972" y="316510"/>
                      <a:pt x="39768" y="319284"/>
                    </a:cubicBezTo>
                    <a:cubicBezTo>
                      <a:pt x="20682" y="318618"/>
                      <a:pt x="4482" y="310184"/>
                      <a:pt x="820" y="289101"/>
                    </a:cubicBezTo>
                    <a:cubicBezTo>
                      <a:pt x="-3952" y="261471"/>
                      <a:pt x="12582" y="249708"/>
                      <a:pt x="37882" y="244604"/>
                    </a:cubicBezTo>
                    <a:cubicBezTo>
                      <a:pt x="144522" y="223186"/>
                      <a:pt x="250938" y="200772"/>
                      <a:pt x="357466" y="179244"/>
                    </a:cubicBezTo>
                    <a:cubicBezTo>
                      <a:pt x="642872" y="121430"/>
                      <a:pt x="928277" y="63728"/>
                      <a:pt x="1213683" y="6025"/>
                    </a:cubicBezTo>
                    <a:cubicBezTo>
                      <a:pt x="1222672" y="4250"/>
                      <a:pt x="1231771" y="2141"/>
                      <a:pt x="1240871" y="125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3FB932-2EA0-4CA7-A02B-7C28ED46518F}"/>
                </a:ext>
              </a:extLst>
            </p:cNvPr>
            <p:cNvGrpSpPr/>
            <p:nvPr/>
          </p:nvGrpSpPr>
          <p:grpSpPr>
            <a:xfrm>
              <a:off x="6345053" y="3782381"/>
              <a:ext cx="1734071" cy="1432942"/>
              <a:chOff x="6170037" y="3531365"/>
              <a:chExt cx="1734071" cy="1432942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9EF6778-89C2-4CAA-B050-524C9545B27E}"/>
                  </a:ext>
                </a:extLst>
              </p:cNvPr>
              <p:cNvSpPr/>
              <p:nvPr/>
            </p:nvSpPr>
            <p:spPr>
              <a:xfrm>
                <a:off x="6170037" y="4714544"/>
                <a:ext cx="241740" cy="238800"/>
              </a:xfrm>
              <a:custGeom>
                <a:avLst/>
                <a:gdLst>
                  <a:gd name="connsiteX0" fmla="*/ 164449 w 207502"/>
                  <a:gd name="connsiteY0" fmla="*/ 0 h 204978"/>
                  <a:gd name="connsiteX1" fmla="*/ 207502 w 207502"/>
                  <a:gd name="connsiteY1" fmla="*/ 43148 h 204978"/>
                  <a:gd name="connsiteX2" fmla="*/ 156258 w 207502"/>
                  <a:gd name="connsiteY2" fmla="*/ 87154 h 204978"/>
                  <a:gd name="connsiteX3" fmla="*/ 104537 w 207502"/>
                  <a:gd name="connsiteY3" fmla="*/ 128778 h 204978"/>
                  <a:gd name="connsiteX4" fmla="*/ 11097 w 207502"/>
                  <a:gd name="connsiteY4" fmla="*/ 204978 h 204978"/>
                  <a:gd name="connsiteX5" fmla="*/ 9477 w 207502"/>
                  <a:gd name="connsiteY5" fmla="*/ 166211 h 204978"/>
                  <a:gd name="connsiteX6" fmla="*/ 56721 w 207502"/>
                  <a:gd name="connsiteY6" fmla="*/ 80391 h 204978"/>
                  <a:gd name="connsiteX7" fmla="*/ 116157 w 207502"/>
                  <a:gd name="connsiteY7" fmla="*/ 16859 h 204978"/>
                  <a:gd name="connsiteX8" fmla="*/ 164449 w 207502"/>
                  <a:gd name="connsiteY8" fmla="*/ 0 h 2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502" h="204978">
                    <a:moveTo>
                      <a:pt x="164449" y="0"/>
                    </a:moveTo>
                    <a:cubicBezTo>
                      <a:pt x="182928" y="15812"/>
                      <a:pt x="192167" y="26194"/>
                      <a:pt x="207502" y="43148"/>
                    </a:cubicBezTo>
                    <a:cubicBezTo>
                      <a:pt x="189500" y="58674"/>
                      <a:pt x="173784" y="72200"/>
                      <a:pt x="156258" y="87154"/>
                    </a:cubicBezTo>
                    <a:cubicBezTo>
                      <a:pt x="122730" y="73819"/>
                      <a:pt x="100441" y="102489"/>
                      <a:pt x="104537" y="128778"/>
                    </a:cubicBezTo>
                    <a:cubicBezTo>
                      <a:pt x="73390" y="154210"/>
                      <a:pt x="42243" y="179546"/>
                      <a:pt x="11097" y="204978"/>
                    </a:cubicBezTo>
                    <a:cubicBezTo>
                      <a:pt x="-1857" y="191071"/>
                      <a:pt x="-4810" y="174974"/>
                      <a:pt x="9477" y="166211"/>
                    </a:cubicBezTo>
                    <a:cubicBezTo>
                      <a:pt x="42624" y="145828"/>
                      <a:pt x="52816" y="115348"/>
                      <a:pt x="56721" y="80391"/>
                    </a:cubicBezTo>
                    <a:cubicBezTo>
                      <a:pt x="60722" y="44387"/>
                      <a:pt x="76248" y="20764"/>
                      <a:pt x="116157" y="16859"/>
                    </a:cubicBezTo>
                    <a:cubicBezTo>
                      <a:pt x="132541" y="15145"/>
                      <a:pt x="148352" y="5905"/>
                      <a:pt x="164449" y="0"/>
                    </a:cubicBezTo>
                    <a:close/>
                  </a:path>
                </a:pathLst>
              </a:custGeom>
              <a:solidFill>
                <a:srgbClr val="F5C7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F2B0B61-1021-4FBC-8D6B-1184EC7AA06C}"/>
                  </a:ext>
                </a:extLst>
              </p:cNvPr>
              <p:cNvSpPr/>
              <p:nvPr/>
            </p:nvSpPr>
            <p:spPr>
              <a:xfrm>
                <a:off x="6182963" y="4764813"/>
                <a:ext cx="279413" cy="199494"/>
              </a:xfrm>
              <a:custGeom>
                <a:avLst/>
                <a:gdLst>
                  <a:gd name="connsiteX0" fmla="*/ 145161 w 239839"/>
                  <a:gd name="connsiteY0" fmla="*/ 44005 h 171239"/>
                  <a:gd name="connsiteX1" fmla="*/ 196406 w 239839"/>
                  <a:gd name="connsiteY1" fmla="*/ 0 h 171239"/>
                  <a:gd name="connsiteX2" fmla="*/ 239840 w 239839"/>
                  <a:gd name="connsiteY2" fmla="*/ 43529 h 171239"/>
                  <a:gd name="connsiteX3" fmla="*/ 229076 w 239839"/>
                  <a:gd name="connsiteY3" fmla="*/ 58864 h 171239"/>
                  <a:gd name="connsiteX4" fmla="*/ 108204 w 239839"/>
                  <a:gd name="connsiteY4" fmla="*/ 133159 h 171239"/>
                  <a:gd name="connsiteX5" fmla="*/ 45339 w 239839"/>
                  <a:gd name="connsiteY5" fmla="*/ 157925 h 171239"/>
                  <a:gd name="connsiteX6" fmla="*/ 0 w 239839"/>
                  <a:gd name="connsiteY6" fmla="*/ 161830 h 171239"/>
                  <a:gd name="connsiteX7" fmla="*/ 93441 w 239839"/>
                  <a:gd name="connsiteY7" fmla="*/ 85630 h 171239"/>
                  <a:gd name="connsiteX8" fmla="*/ 145161 w 239839"/>
                  <a:gd name="connsiteY8" fmla="*/ 44005 h 17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9839" h="171239">
                    <a:moveTo>
                      <a:pt x="145161" y="44005"/>
                    </a:moveTo>
                    <a:cubicBezTo>
                      <a:pt x="164307" y="28004"/>
                      <a:pt x="176403" y="17050"/>
                      <a:pt x="196406" y="0"/>
                    </a:cubicBezTo>
                    <a:cubicBezTo>
                      <a:pt x="210883" y="14573"/>
                      <a:pt x="225362" y="29051"/>
                      <a:pt x="239840" y="43529"/>
                    </a:cubicBezTo>
                    <a:cubicBezTo>
                      <a:pt x="236125" y="48577"/>
                      <a:pt x="230791" y="53150"/>
                      <a:pt x="229076" y="58864"/>
                    </a:cubicBezTo>
                    <a:cubicBezTo>
                      <a:pt x="210407" y="119253"/>
                      <a:pt x="168783" y="139922"/>
                      <a:pt x="108204" y="133159"/>
                    </a:cubicBezTo>
                    <a:cubicBezTo>
                      <a:pt x="84487" y="130492"/>
                      <a:pt x="62865" y="138017"/>
                      <a:pt x="45339" y="157925"/>
                    </a:cubicBezTo>
                    <a:cubicBezTo>
                      <a:pt x="34004" y="170783"/>
                      <a:pt x="16573" y="178213"/>
                      <a:pt x="0" y="161830"/>
                    </a:cubicBezTo>
                    <a:cubicBezTo>
                      <a:pt x="31147" y="136493"/>
                      <a:pt x="62294" y="111062"/>
                      <a:pt x="93441" y="85630"/>
                    </a:cubicBezTo>
                    <a:cubicBezTo>
                      <a:pt x="114681" y="91154"/>
                      <a:pt x="154209" y="78296"/>
                      <a:pt x="145161" y="44005"/>
                    </a:cubicBezTo>
                    <a:close/>
                  </a:path>
                </a:pathLst>
              </a:custGeom>
              <a:solidFill>
                <a:srgbClr val="D18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5F421AF-627D-4893-943C-D9F19751A61C}"/>
                  </a:ext>
                </a:extLst>
              </p:cNvPr>
              <p:cNvSpPr/>
              <p:nvPr/>
            </p:nvSpPr>
            <p:spPr>
              <a:xfrm>
                <a:off x="6349839" y="3531365"/>
                <a:ext cx="1554269" cy="1297060"/>
              </a:xfrm>
              <a:custGeom>
                <a:avLst/>
                <a:gdLst>
                  <a:gd name="connsiteX0" fmla="*/ 558178 w 1554269"/>
                  <a:gd name="connsiteY0" fmla="*/ 635338 h 1297060"/>
                  <a:gd name="connsiteX1" fmla="*/ 762468 w 1554269"/>
                  <a:gd name="connsiteY1" fmla="*/ 844288 h 1297060"/>
                  <a:gd name="connsiteX2" fmla="*/ 257016 w 1554269"/>
                  <a:gd name="connsiteY2" fmla="*/ 1247651 h 1297060"/>
                  <a:gd name="connsiteX3" fmla="*/ 112538 w 1554269"/>
                  <a:gd name="connsiteY3" fmla="*/ 1284270 h 1297060"/>
                  <a:gd name="connsiteX4" fmla="*/ 11779 w 1554269"/>
                  <a:gd name="connsiteY4" fmla="*/ 1183291 h 1297060"/>
                  <a:gd name="connsiteX5" fmla="*/ 55832 w 1554269"/>
                  <a:gd name="connsiteY5" fmla="*/ 1062781 h 1297060"/>
                  <a:gd name="connsiteX6" fmla="*/ 558178 w 1554269"/>
                  <a:gd name="connsiteY6" fmla="*/ 635338 h 1297060"/>
                  <a:gd name="connsiteX7" fmla="*/ 639962 w 1554269"/>
                  <a:gd name="connsiteY7" fmla="*/ 563655 h 1297060"/>
                  <a:gd name="connsiteX8" fmla="*/ 852019 w 1554269"/>
                  <a:gd name="connsiteY8" fmla="*/ 773715 h 1297060"/>
                  <a:gd name="connsiteX9" fmla="*/ 762470 w 1554269"/>
                  <a:gd name="connsiteY9" fmla="*/ 844289 h 1297060"/>
                  <a:gd name="connsiteX10" fmla="*/ 558180 w 1554269"/>
                  <a:gd name="connsiteY10" fmla="*/ 635228 h 1297060"/>
                  <a:gd name="connsiteX11" fmla="*/ 639962 w 1554269"/>
                  <a:gd name="connsiteY11" fmla="*/ 563655 h 1297060"/>
                  <a:gd name="connsiteX12" fmla="*/ 1326289 w 1554269"/>
                  <a:gd name="connsiteY12" fmla="*/ 52987 h 1297060"/>
                  <a:gd name="connsiteX13" fmla="*/ 1481975 w 1554269"/>
                  <a:gd name="connsiteY13" fmla="*/ 203124 h 1297060"/>
                  <a:gd name="connsiteX14" fmla="*/ 1463194 w 1554269"/>
                  <a:gd name="connsiteY14" fmla="*/ 235943 h 1297060"/>
                  <a:gd name="connsiteX15" fmla="*/ 1434261 w 1554269"/>
                  <a:gd name="connsiteY15" fmla="*/ 260271 h 1297060"/>
                  <a:gd name="connsiteX16" fmla="*/ 1434371 w 1554269"/>
                  <a:gd name="connsiteY16" fmla="*/ 260382 h 1297060"/>
                  <a:gd name="connsiteX17" fmla="*/ 1435480 w 1554269"/>
                  <a:gd name="connsiteY17" fmla="*/ 263379 h 1297060"/>
                  <a:gd name="connsiteX18" fmla="*/ 852019 w 1554269"/>
                  <a:gd name="connsiteY18" fmla="*/ 773712 h 1297060"/>
                  <a:gd name="connsiteX19" fmla="*/ 639962 w 1554269"/>
                  <a:gd name="connsiteY19" fmla="*/ 563653 h 1297060"/>
                  <a:gd name="connsiteX20" fmla="*/ 1250899 w 1554269"/>
                  <a:gd name="connsiteY20" fmla="*/ 97733 h 1297060"/>
                  <a:gd name="connsiteX21" fmla="*/ 1264742 w 1554269"/>
                  <a:gd name="connsiteY21" fmla="*/ 89978 h 1297060"/>
                  <a:gd name="connsiteX22" fmla="*/ 1264702 w 1554269"/>
                  <a:gd name="connsiteY22" fmla="*/ 89938 h 1297060"/>
                  <a:gd name="connsiteX23" fmla="*/ 1326289 w 1554269"/>
                  <a:gd name="connsiteY23" fmla="*/ 52987 h 1297060"/>
                  <a:gd name="connsiteX24" fmla="*/ 1457674 w 1554269"/>
                  <a:gd name="connsiteY24" fmla="*/ 1498 h 1297060"/>
                  <a:gd name="connsiteX25" fmla="*/ 1545670 w 1554269"/>
                  <a:gd name="connsiteY25" fmla="*/ 109024 h 1297060"/>
                  <a:gd name="connsiteX26" fmla="*/ 1481975 w 1554269"/>
                  <a:gd name="connsiteY26" fmla="*/ 203124 h 1297060"/>
                  <a:gd name="connsiteX27" fmla="*/ 1326290 w 1554269"/>
                  <a:gd name="connsiteY27" fmla="*/ 52987 h 1297060"/>
                  <a:gd name="connsiteX28" fmla="*/ 1457674 w 1554269"/>
                  <a:gd name="connsiteY28" fmla="*/ 1498 h 129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54269" h="1297060">
                    <a:moveTo>
                      <a:pt x="558178" y="635338"/>
                    </a:moveTo>
                    <a:cubicBezTo>
                      <a:pt x="626312" y="704914"/>
                      <a:pt x="694334" y="774601"/>
                      <a:pt x="762468" y="844288"/>
                    </a:cubicBezTo>
                    <a:cubicBezTo>
                      <a:pt x="724740" y="892670"/>
                      <a:pt x="328922" y="1196828"/>
                      <a:pt x="257016" y="1247651"/>
                    </a:cubicBezTo>
                    <a:cubicBezTo>
                      <a:pt x="214848" y="1277390"/>
                      <a:pt x="172237" y="1318114"/>
                      <a:pt x="112538" y="1284270"/>
                    </a:cubicBezTo>
                    <a:cubicBezTo>
                      <a:pt x="77139" y="1248206"/>
                      <a:pt x="41630" y="1211365"/>
                      <a:pt x="11779" y="1183291"/>
                    </a:cubicBezTo>
                    <a:cubicBezTo>
                      <a:pt x="-21511" y="1125810"/>
                      <a:pt x="22988" y="1092520"/>
                      <a:pt x="55832" y="1062781"/>
                    </a:cubicBezTo>
                    <a:cubicBezTo>
                      <a:pt x="156258" y="971899"/>
                      <a:pt x="545528" y="642440"/>
                      <a:pt x="558178" y="635338"/>
                    </a:cubicBezTo>
                    <a:close/>
                    <a:moveTo>
                      <a:pt x="639962" y="563655"/>
                    </a:moveTo>
                    <a:cubicBezTo>
                      <a:pt x="710648" y="633675"/>
                      <a:pt x="781334" y="703694"/>
                      <a:pt x="852019" y="773715"/>
                    </a:cubicBezTo>
                    <a:cubicBezTo>
                      <a:pt x="815179" y="805229"/>
                      <a:pt x="798866" y="819877"/>
                      <a:pt x="762470" y="844289"/>
                    </a:cubicBezTo>
                    <a:cubicBezTo>
                      <a:pt x="694336" y="774602"/>
                      <a:pt x="626314" y="704915"/>
                      <a:pt x="558180" y="635228"/>
                    </a:cubicBezTo>
                    <a:cubicBezTo>
                      <a:pt x="576489" y="615477"/>
                      <a:pt x="600570" y="595947"/>
                      <a:pt x="639962" y="563655"/>
                    </a:cubicBezTo>
                    <a:close/>
                    <a:moveTo>
                      <a:pt x="1326289" y="52987"/>
                    </a:moveTo>
                    <a:cubicBezTo>
                      <a:pt x="1378221" y="103033"/>
                      <a:pt x="1430154" y="153079"/>
                      <a:pt x="1481975" y="203124"/>
                    </a:cubicBezTo>
                    <a:cubicBezTo>
                      <a:pt x="1478535" y="216440"/>
                      <a:pt x="1471711" y="226899"/>
                      <a:pt x="1463194" y="235943"/>
                    </a:cubicBezTo>
                    <a:lnTo>
                      <a:pt x="1434261" y="260271"/>
                    </a:lnTo>
                    <a:lnTo>
                      <a:pt x="1434371" y="260382"/>
                    </a:lnTo>
                    <a:cubicBezTo>
                      <a:pt x="1434371" y="260382"/>
                      <a:pt x="1435480" y="263379"/>
                      <a:pt x="1435480" y="263379"/>
                    </a:cubicBezTo>
                    <a:cubicBezTo>
                      <a:pt x="1428378" y="272144"/>
                      <a:pt x="874434" y="757956"/>
                      <a:pt x="852019" y="773712"/>
                    </a:cubicBezTo>
                    <a:cubicBezTo>
                      <a:pt x="781333" y="703693"/>
                      <a:pt x="710648" y="633673"/>
                      <a:pt x="639962" y="563653"/>
                    </a:cubicBezTo>
                    <a:cubicBezTo>
                      <a:pt x="684904" y="523601"/>
                      <a:pt x="1155169" y="157997"/>
                      <a:pt x="1250899" y="97733"/>
                    </a:cubicBezTo>
                    <a:lnTo>
                      <a:pt x="1264742" y="89978"/>
                    </a:lnTo>
                    <a:lnTo>
                      <a:pt x="1264702" y="89938"/>
                    </a:lnTo>
                    <a:cubicBezTo>
                      <a:pt x="1281015" y="70520"/>
                      <a:pt x="1303097" y="60755"/>
                      <a:pt x="1326289" y="52987"/>
                    </a:cubicBezTo>
                    <a:close/>
                    <a:moveTo>
                      <a:pt x="1457674" y="1498"/>
                    </a:moveTo>
                    <a:cubicBezTo>
                      <a:pt x="1538569" y="-8600"/>
                      <a:pt x="1571415" y="32902"/>
                      <a:pt x="1545670" y="109024"/>
                    </a:cubicBezTo>
                    <a:cubicBezTo>
                      <a:pt x="1542785" y="117680"/>
                      <a:pt x="1509051" y="187478"/>
                      <a:pt x="1481975" y="203124"/>
                    </a:cubicBezTo>
                    <a:cubicBezTo>
                      <a:pt x="1430044" y="153079"/>
                      <a:pt x="1378112" y="103033"/>
                      <a:pt x="1326290" y="52987"/>
                    </a:cubicBezTo>
                    <a:cubicBezTo>
                      <a:pt x="1366570" y="26909"/>
                      <a:pt x="1410181" y="7379"/>
                      <a:pt x="1457674" y="14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A3EEDF2-5862-465A-BEE0-1E3A67EB19E2}"/>
                  </a:ext>
                </a:extLst>
              </p:cNvPr>
              <p:cNvSpPr/>
              <p:nvPr/>
            </p:nvSpPr>
            <p:spPr>
              <a:xfrm>
                <a:off x="6840061" y="3638855"/>
                <a:ext cx="923795" cy="791302"/>
              </a:xfrm>
              <a:custGeom>
                <a:avLst/>
                <a:gdLst>
                  <a:gd name="connsiteX0" fmla="*/ 81782 w 923795"/>
                  <a:gd name="connsiteY0" fmla="*/ 510668 h 791302"/>
                  <a:gd name="connsiteX1" fmla="*/ 293839 w 923795"/>
                  <a:gd name="connsiteY1" fmla="*/ 720728 h 791302"/>
                  <a:gd name="connsiteX2" fmla="*/ 204290 w 923795"/>
                  <a:gd name="connsiteY2" fmla="*/ 791302 h 791302"/>
                  <a:gd name="connsiteX3" fmla="*/ 0 w 923795"/>
                  <a:gd name="connsiteY3" fmla="*/ 582241 h 791302"/>
                  <a:gd name="connsiteX4" fmla="*/ 81782 w 923795"/>
                  <a:gd name="connsiteY4" fmla="*/ 510668 h 791302"/>
                  <a:gd name="connsiteX5" fmla="*/ 768109 w 923795"/>
                  <a:gd name="connsiteY5" fmla="*/ 0 h 791302"/>
                  <a:gd name="connsiteX6" fmla="*/ 923795 w 923795"/>
                  <a:gd name="connsiteY6" fmla="*/ 150137 h 791302"/>
                  <a:gd name="connsiteX7" fmla="*/ 876079 w 923795"/>
                  <a:gd name="connsiteY7" fmla="*/ 207285 h 791302"/>
                  <a:gd name="connsiteX8" fmla="*/ 706522 w 923795"/>
                  <a:gd name="connsiteY8" fmla="*/ 36952 h 791302"/>
                  <a:gd name="connsiteX9" fmla="*/ 768109 w 923795"/>
                  <a:gd name="connsiteY9" fmla="*/ 0 h 79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3795" h="791302">
                    <a:moveTo>
                      <a:pt x="81782" y="510668"/>
                    </a:moveTo>
                    <a:cubicBezTo>
                      <a:pt x="152467" y="580688"/>
                      <a:pt x="223154" y="650707"/>
                      <a:pt x="293839" y="720728"/>
                    </a:cubicBezTo>
                    <a:cubicBezTo>
                      <a:pt x="256998" y="752242"/>
                      <a:pt x="240686" y="766890"/>
                      <a:pt x="204290" y="791302"/>
                    </a:cubicBezTo>
                    <a:cubicBezTo>
                      <a:pt x="136156" y="721615"/>
                      <a:pt x="68134" y="651928"/>
                      <a:pt x="0" y="582241"/>
                    </a:cubicBezTo>
                    <a:cubicBezTo>
                      <a:pt x="18309" y="562490"/>
                      <a:pt x="42390" y="542960"/>
                      <a:pt x="81782" y="510668"/>
                    </a:cubicBezTo>
                    <a:close/>
                    <a:moveTo>
                      <a:pt x="768109" y="0"/>
                    </a:moveTo>
                    <a:cubicBezTo>
                      <a:pt x="820041" y="50046"/>
                      <a:pt x="871974" y="100092"/>
                      <a:pt x="923795" y="150137"/>
                    </a:cubicBezTo>
                    <a:cubicBezTo>
                      <a:pt x="916915" y="176769"/>
                      <a:pt x="896497" y="191972"/>
                      <a:pt x="876079" y="207285"/>
                    </a:cubicBezTo>
                    <a:cubicBezTo>
                      <a:pt x="819597" y="150470"/>
                      <a:pt x="763116" y="93656"/>
                      <a:pt x="706522" y="36952"/>
                    </a:cubicBezTo>
                    <a:cubicBezTo>
                      <a:pt x="722835" y="17533"/>
                      <a:pt x="744917" y="7768"/>
                      <a:pt x="76810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F5C6BEE-D978-456C-9C40-FF8336B130E5}"/>
              </a:ext>
            </a:extLst>
          </p:cNvPr>
          <p:cNvGrpSpPr/>
          <p:nvPr/>
        </p:nvGrpSpPr>
        <p:grpSpPr>
          <a:xfrm>
            <a:off x="3665942" y="1576271"/>
            <a:ext cx="2550246" cy="2114562"/>
            <a:chOff x="5521234" y="1225533"/>
            <a:chExt cx="6940732" cy="575497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CF33D86-B01A-4899-B5F1-AF4ED3ED2A91}"/>
                </a:ext>
              </a:extLst>
            </p:cNvPr>
            <p:cNvSpPr/>
            <p:nvPr/>
          </p:nvSpPr>
          <p:spPr>
            <a:xfrm>
              <a:off x="7509573" y="1294209"/>
              <a:ext cx="4865720" cy="5100519"/>
            </a:xfrm>
            <a:custGeom>
              <a:avLst/>
              <a:gdLst>
                <a:gd name="connsiteX0" fmla="*/ 952142 w 4865720"/>
                <a:gd name="connsiteY0" fmla="*/ 561077 h 5100519"/>
                <a:gd name="connsiteX1" fmla="*/ 820254 w 4865720"/>
                <a:gd name="connsiteY1" fmla="*/ 692965 h 5100519"/>
                <a:gd name="connsiteX2" fmla="*/ 952142 w 4865720"/>
                <a:gd name="connsiteY2" fmla="*/ 824849 h 5100519"/>
                <a:gd name="connsiteX3" fmla="*/ 1084029 w 4865720"/>
                <a:gd name="connsiteY3" fmla="*/ 692965 h 5100519"/>
                <a:gd name="connsiteX4" fmla="*/ 952142 w 4865720"/>
                <a:gd name="connsiteY4" fmla="*/ 561077 h 5100519"/>
                <a:gd name="connsiteX5" fmla="*/ 1430630 w 4865720"/>
                <a:gd name="connsiteY5" fmla="*/ 437 h 5100519"/>
                <a:gd name="connsiteX6" fmla="*/ 2339697 w 4865720"/>
                <a:gd name="connsiteY6" fmla="*/ 398449 h 5100519"/>
                <a:gd name="connsiteX7" fmla="*/ 4802459 w 4865720"/>
                <a:gd name="connsiteY7" fmla="*/ 3221531 h 5100519"/>
                <a:gd name="connsiteX8" fmla="*/ 4778036 w 4865720"/>
                <a:gd name="connsiteY8" fmla="*/ 3582999 h 5100519"/>
                <a:gd name="connsiteX9" fmla="*/ 3110619 w 4865720"/>
                <a:gd name="connsiteY9" fmla="*/ 5037499 h 5100519"/>
                <a:gd name="connsiteX10" fmla="*/ 2749438 w 4865720"/>
                <a:gd name="connsiteY10" fmla="*/ 5012787 h 5100519"/>
                <a:gd name="connsiteX11" fmla="*/ 286673 w 4865720"/>
                <a:gd name="connsiteY11" fmla="*/ 2189705 h 5100519"/>
                <a:gd name="connsiteX12" fmla="*/ 398447 w 4865720"/>
                <a:gd name="connsiteY12" fmla="*/ 548438 h 5100519"/>
                <a:gd name="connsiteX13" fmla="*/ 698429 w 4865720"/>
                <a:gd name="connsiteY13" fmla="*/ 286673 h 5100519"/>
                <a:gd name="connsiteX14" fmla="*/ 1430630 w 4865720"/>
                <a:gd name="connsiteY14" fmla="*/ 437 h 510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65720" h="5100519">
                  <a:moveTo>
                    <a:pt x="952142" y="561077"/>
                  </a:moveTo>
                  <a:cubicBezTo>
                    <a:pt x="879302" y="561077"/>
                    <a:pt x="820254" y="620125"/>
                    <a:pt x="820254" y="692965"/>
                  </a:cubicBezTo>
                  <a:cubicBezTo>
                    <a:pt x="820254" y="765801"/>
                    <a:pt x="879302" y="824849"/>
                    <a:pt x="952142" y="824849"/>
                  </a:cubicBezTo>
                  <a:cubicBezTo>
                    <a:pt x="1024978" y="824849"/>
                    <a:pt x="1084029" y="765804"/>
                    <a:pt x="1084029" y="692965"/>
                  </a:cubicBezTo>
                  <a:cubicBezTo>
                    <a:pt x="1084029" y="620125"/>
                    <a:pt x="1024981" y="561077"/>
                    <a:pt x="952142" y="561077"/>
                  </a:cubicBezTo>
                  <a:close/>
                  <a:moveTo>
                    <a:pt x="1430630" y="437"/>
                  </a:moveTo>
                  <a:cubicBezTo>
                    <a:pt x="1765688" y="-8719"/>
                    <a:pt x="2102104" y="126270"/>
                    <a:pt x="2339697" y="398449"/>
                  </a:cubicBezTo>
                  <a:lnTo>
                    <a:pt x="4802459" y="3221531"/>
                  </a:lnTo>
                  <a:cubicBezTo>
                    <a:pt x="4895556" y="3328421"/>
                    <a:pt x="4884639" y="3490192"/>
                    <a:pt x="4778036" y="3582999"/>
                  </a:cubicBezTo>
                  <a:lnTo>
                    <a:pt x="3110619" y="5037499"/>
                  </a:lnTo>
                  <a:cubicBezTo>
                    <a:pt x="3004020" y="5130310"/>
                    <a:pt x="2842248" y="5119389"/>
                    <a:pt x="2749438" y="5012787"/>
                  </a:cubicBezTo>
                  <a:lnTo>
                    <a:pt x="286673" y="2189705"/>
                  </a:lnTo>
                  <a:cubicBezTo>
                    <a:pt x="-135711" y="1705543"/>
                    <a:pt x="-85426" y="970824"/>
                    <a:pt x="398447" y="548438"/>
                  </a:cubicBezTo>
                  <a:lnTo>
                    <a:pt x="698429" y="286673"/>
                  </a:lnTo>
                  <a:cubicBezTo>
                    <a:pt x="910250" y="101880"/>
                    <a:pt x="1170029" y="7559"/>
                    <a:pt x="1430630" y="437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38F2964-2622-4E70-BCEC-DE3805D40944}"/>
                </a:ext>
              </a:extLst>
            </p:cNvPr>
            <p:cNvSpPr/>
            <p:nvPr/>
          </p:nvSpPr>
          <p:spPr>
            <a:xfrm>
              <a:off x="7596346" y="1225533"/>
              <a:ext cx="4865620" cy="5100519"/>
            </a:xfrm>
            <a:custGeom>
              <a:avLst/>
              <a:gdLst>
                <a:gd name="connsiteX0" fmla="*/ 865368 w 4865620"/>
                <a:gd name="connsiteY0" fmla="*/ 629753 h 5100519"/>
                <a:gd name="connsiteX1" fmla="*/ 733480 w 4865620"/>
                <a:gd name="connsiteY1" fmla="*/ 761641 h 5100519"/>
                <a:gd name="connsiteX2" fmla="*/ 865368 w 4865620"/>
                <a:gd name="connsiteY2" fmla="*/ 893525 h 5100519"/>
                <a:gd name="connsiteX3" fmla="*/ 997255 w 4865620"/>
                <a:gd name="connsiteY3" fmla="*/ 761641 h 5100519"/>
                <a:gd name="connsiteX4" fmla="*/ 865368 w 4865620"/>
                <a:gd name="connsiteY4" fmla="*/ 629753 h 5100519"/>
                <a:gd name="connsiteX5" fmla="*/ 1430629 w 4865620"/>
                <a:gd name="connsiteY5" fmla="*/ 437 h 5100519"/>
                <a:gd name="connsiteX6" fmla="*/ 2339693 w 4865620"/>
                <a:gd name="connsiteY6" fmla="*/ 398449 h 5100519"/>
                <a:gd name="connsiteX7" fmla="*/ 4802456 w 4865620"/>
                <a:gd name="connsiteY7" fmla="*/ 3221531 h 5100519"/>
                <a:gd name="connsiteX8" fmla="*/ 4778033 w 4865620"/>
                <a:gd name="connsiteY8" fmla="*/ 3582999 h 5100519"/>
                <a:gd name="connsiteX9" fmla="*/ 3110618 w 4865620"/>
                <a:gd name="connsiteY9" fmla="*/ 5037499 h 5100519"/>
                <a:gd name="connsiteX10" fmla="*/ 2749437 w 4865620"/>
                <a:gd name="connsiteY10" fmla="*/ 5012787 h 5100519"/>
                <a:gd name="connsiteX11" fmla="*/ 286673 w 4865620"/>
                <a:gd name="connsiteY11" fmla="*/ 2189705 h 5100519"/>
                <a:gd name="connsiteX12" fmla="*/ 398446 w 4865620"/>
                <a:gd name="connsiteY12" fmla="*/ 548438 h 5100519"/>
                <a:gd name="connsiteX13" fmla="*/ 698429 w 4865620"/>
                <a:gd name="connsiteY13" fmla="*/ 286673 h 5100519"/>
                <a:gd name="connsiteX14" fmla="*/ 1430629 w 4865620"/>
                <a:gd name="connsiteY14" fmla="*/ 437 h 510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65620" h="5100519">
                  <a:moveTo>
                    <a:pt x="865368" y="629753"/>
                  </a:moveTo>
                  <a:cubicBezTo>
                    <a:pt x="792528" y="629753"/>
                    <a:pt x="733480" y="688801"/>
                    <a:pt x="733480" y="761641"/>
                  </a:cubicBezTo>
                  <a:cubicBezTo>
                    <a:pt x="733480" y="834477"/>
                    <a:pt x="792528" y="893525"/>
                    <a:pt x="865368" y="893525"/>
                  </a:cubicBezTo>
                  <a:cubicBezTo>
                    <a:pt x="938204" y="893525"/>
                    <a:pt x="997255" y="834480"/>
                    <a:pt x="997255" y="761641"/>
                  </a:cubicBezTo>
                  <a:cubicBezTo>
                    <a:pt x="997255" y="688801"/>
                    <a:pt x="938207" y="629753"/>
                    <a:pt x="865368" y="629753"/>
                  </a:cubicBezTo>
                  <a:close/>
                  <a:moveTo>
                    <a:pt x="1430629" y="437"/>
                  </a:moveTo>
                  <a:cubicBezTo>
                    <a:pt x="1765686" y="-8719"/>
                    <a:pt x="2102102" y="126270"/>
                    <a:pt x="2339693" y="398449"/>
                  </a:cubicBezTo>
                  <a:lnTo>
                    <a:pt x="4802456" y="3221531"/>
                  </a:lnTo>
                  <a:cubicBezTo>
                    <a:pt x="4895553" y="3328421"/>
                    <a:pt x="4884349" y="3489902"/>
                    <a:pt x="4778033" y="3582999"/>
                  </a:cubicBezTo>
                  <a:lnTo>
                    <a:pt x="3110618" y="5037499"/>
                  </a:lnTo>
                  <a:cubicBezTo>
                    <a:pt x="3004018" y="5130310"/>
                    <a:pt x="2842247" y="5119389"/>
                    <a:pt x="2749437" y="5012787"/>
                  </a:cubicBezTo>
                  <a:lnTo>
                    <a:pt x="286673" y="2189705"/>
                  </a:lnTo>
                  <a:cubicBezTo>
                    <a:pt x="-135711" y="1705543"/>
                    <a:pt x="-85426" y="970824"/>
                    <a:pt x="398446" y="548438"/>
                  </a:cubicBezTo>
                  <a:lnTo>
                    <a:pt x="698429" y="286673"/>
                  </a:lnTo>
                  <a:cubicBezTo>
                    <a:pt x="910250" y="101880"/>
                    <a:pt x="1170028" y="7559"/>
                    <a:pt x="1430629" y="43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5BAEB6A-47E2-4B30-9423-DE00691849FA}"/>
                </a:ext>
              </a:extLst>
            </p:cNvPr>
            <p:cNvSpPr/>
            <p:nvPr/>
          </p:nvSpPr>
          <p:spPr>
            <a:xfrm>
              <a:off x="5646546" y="2422202"/>
              <a:ext cx="2326122" cy="4558309"/>
            </a:xfrm>
            <a:custGeom>
              <a:avLst/>
              <a:gdLst>
                <a:gd name="connsiteX0" fmla="*/ 1404923 w 2326122"/>
                <a:gd name="connsiteY0" fmla="*/ 267226 h 4558309"/>
                <a:gd name="connsiteX1" fmla="*/ 1163273 w 2326122"/>
                <a:gd name="connsiteY1" fmla="*/ 508876 h 4558309"/>
                <a:gd name="connsiteX2" fmla="*/ 1404923 w 2326122"/>
                <a:gd name="connsiteY2" fmla="*/ 750528 h 4558309"/>
                <a:gd name="connsiteX3" fmla="*/ 1646572 w 2326122"/>
                <a:gd name="connsiteY3" fmla="*/ 508876 h 4558309"/>
                <a:gd name="connsiteX4" fmla="*/ 1404923 w 2326122"/>
                <a:gd name="connsiteY4" fmla="*/ 267226 h 4558309"/>
                <a:gd name="connsiteX5" fmla="*/ 1381069 w 2326122"/>
                <a:gd name="connsiteY5" fmla="*/ 0 h 4558309"/>
                <a:gd name="connsiteX6" fmla="*/ 1901150 w 2326122"/>
                <a:gd name="connsiteY6" fmla="*/ 156025 h 4558309"/>
                <a:gd name="connsiteX7" fmla="*/ 1916378 w 2326122"/>
                <a:gd name="connsiteY7" fmla="*/ 166369 h 4558309"/>
                <a:gd name="connsiteX8" fmla="*/ 2326122 w 2326122"/>
                <a:gd name="connsiteY8" fmla="*/ 945050 h 4558309"/>
                <a:gd name="connsiteX9" fmla="*/ 1464685 w 2326122"/>
                <a:gd name="connsiteY9" fmla="*/ 1886941 h 4558309"/>
                <a:gd name="connsiteX10" fmla="*/ 1306365 w 2326122"/>
                <a:gd name="connsiteY10" fmla="*/ 2217376 h 4558309"/>
                <a:gd name="connsiteX11" fmla="*/ 788006 w 2326122"/>
                <a:gd name="connsiteY11" fmla="*/ 3914675 h 4558309"/>
                <a:gd name="connsiteX12" fmla="*/ 180291 w 2326122"/>
                <a:gd name="connsiteY12" fmla="*/ 4558309 h 4558309"/>
                <a:gd name="connsiteX13" fmla="*/ 111617 w 2326122"/>
                <a:gd name="connsiteY13" fmla="*/ 4490211 h 4558309"/>
                <a:gd name="connsiteX14" fmla="*/ 6739 w 2326122"/>
                <a:gd name="connsiteY14" fmla="*/ 4060929 h 4558309"/>
                <a:gd name="connsiteX15" fmla="*/ 86044 w 2326122"/>
                <a:gd name="connsiteY15" fmla="*/ 3712390 h 4558309"/>
                <a:gd name="connsiteX16" fmla="*/ 764446 w 2326122"/>
                <a:gd name="connsiteY16" fmla="*/ 1758501 h 4558309"/>
                <a:gd name="connsiteX17" fmla="*/ 731401 w 2326122"/>
                <a:gd name="connsiteY17" fmla="*/ 1631496 h 4558309"/>
                <a:gd name="connsiteX18" fmla="*/ 435733 w 2326122"/>
                <a:gd name="connsiteY18" fmla="*/ 945339 h 4558309"/>
                <a:gd name="connsiteX19" fmla="*/ 1381069 w 2326122"/>
                <a:gd name="connsiteY19" fmla="*/ 0 h 455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26122" h="4558309">
                  <a:moveTo>
                    <a:pt x="1404923" y="267226"/>
                  </a:moveTo>
                  <a:cubicBezTo>
                    <a:pt x="1271463" y="267226"/>
                    <a:pt x="1163273" y="375416"/>
                    <a:pt x="1163273" y="508876"/>
                  </a:cubicBezTo>
                  <a:cubicBezTo>
                    <a:pt x="1163273" y="642336"/>
                    <a:pt x="1271463" y="750528"/>
                    <a:pt x="1404923" y="750528"/>
                  </a:cubicBezTo>
                  <a:cubicBezTo>
                    <a:pt x="1538383" y="750528"/>
                    <a:pt x="1646572" y="642336"/>
                    <a:pt x="1646572" y="508876"/>
                  </a:cubicBezTo>
                  <a:cubicBezTo>
                    <a:pt x="1646572" y="375416"/>
                    <a:pt x="1538383" y="267226"/>
                    <a:pt x="1404923" y="267226"/>
                  </a:cubicBezTo>
                  <a:close/>
                  <a:moveTo>
                    <a:pt x="1381069" y="0"/>
                  </a:moveTo>
                  <a:cubicBezTo>
                    <a:pt x="1573300" y="0"/>
                    <a:pt x="1752022" y="57467"/>
                    <a:pt x="1901150" y="156025"/>
                  </a:cubicBezTo>
                  <a:cubicBezTo>
                    <a:pt x="1916378" y="166369"/>
                    <a:pt x="1916378" y="166369"/>
                    <a:pt x="1916378" y="166369"/>
                  </a:cubicBezTo>
                  <a:cubicBezTo>
                    <a:pt x="2163775" y="336759"/>
                    <a:pt x="2326122" y="621797"/>
                    <a:pt x="2326122" y="945050"/>
                  </a:cubicBezTo>
                  <a:cubicBezTo>
                    <a:pt x="2326122" y="1438982"/>
                    <a:pt x="1947411" y="1843839"/>
                    <a:pt x="1464685" y="1886941"/>
                  </a:cubicBezTo>
                  <a:cubicBezTo>
                    <a:pt x="1408080" y="1913086"/>
                    <a:pt x="1384231" y="1977739"/>
                    <a:pt x="1306365" y="2217376"/>
                  </a:cubicBezTo>
                  <a:cubicBezTo>
                    <a:pt x="1135398" y="2783718"/>
                    <a:pt x="967304" y="3350922"/>
                    <a:pt x="788006" y="3914675"/>
                  </a:cubicBezTo>
                  <a:cubicBezTo>
                    <a:pt x="690311" y="4221837"/>
                    <a:pt x="473374" y="4429006"/>
                    <a:pt x="180291" y="4558309"/>
                  </a:cubicBezTo>
                  <a:cubicBezTo>
                    <a:pt x="139488" y="4558309"/>
                    <a:pt x="125122" y="4558309"/>
                    <a:pt x="111617" y="4490211"/>
                  </a:cubicBezTo>
                  <a:cubicBezTo>
                    <a:pt x="83170" y="4345680"/>
                    <a:pt x="29150" y="4206036"/>
                    <a:pt x="6739" y="4060929"/>
                  </a:cubicBezTo>
                  <a:cubicBezTo>
                    <a:pt x="-17111" y="3936799"/>
                    <a:pt x="25416" y="3855772"/>
                    <a:pt x="86044" y="3712390"/>
                  </a:cubicBezTo>
                  <a:cubicBezTo>
                    <a:pt x="318786" y="3095477"/>
                    <a:pt x="547792" y="2381160"/>
                    <a:pt x="764446" y="1758501"/>
                  </a:cubicBezTo>
                  <a:cubicBezTo>
                    <a:pt x="779674" y="1715112"/>
                    <a:pt x="766745" y="1677473"/>
                    <a:pt x="731401" y="1631496"/>
                  </a:cubicBezTo>
                  <a:cubicBezTo>
                    <a:pt x="549518" y="1459384"/>
                    <a:pt x="435733" y="1215722"/>
                    <a:pt x="435733" y="945339"/>
                  </a:cubicBezTo>
                  <a:cubicBezTo>
                    <a:pt x="435733" y="423246"/>
                    <a:pt x="858979" y="0"/>
                    <a:pt x="1381069" y="0"/>
                  </a:cubicBezTo>
                  <a:close/>
                </a:path>
              </a:pathLst>
            </a:custGeom>
            <a:solidFill>
              <a:srgbClr val="D18C2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770B9ED-8258-416E-90FD-8747E825E785}"/>
                </a:ext>
              </a:extLst>
            </p:cNvPr>
            <p:cNvSpPr/>
            <p:nvPr/>
          </p:nvSpPr>
          <p:spPr>
            <a:xfrm>
              <a:off x="5521234" y="2412720"/>
              <a:ext cx="2288516" cy="4483886"/>
            </a:xfrm>
            <a:custGeom>
              <a:avLst/>
              <a:gdLst>
                <a:gd name="connsiteX0" fmla="*/ 1530236 w 2288516"/>
                <a:gd name="connsiteY0" fmla="*/ 276708 h 4483886"/>
                <a:gd name="connsiteX1" fmla="*/ 1288586 w 2288516"/>
                <a:gd name="connsiteY1" fmla="*/ 518358 h 4483886"/>
                <a:gd name="connsiteX2" fmla="*/ 1530236 w 2288516"/>
                <a:gd name="connsiteY2" fmla="*/ 760010 h 4483886"/>
                <a:gd name="connsiteX3" fmla="*/ 1771885 w 2288516"/>
                <a:gd name="connsiteY3" fmla="*/ 518358 h 4483886"/>
                <a:gd name="connsiteX4" fmla="*/ 1530236 w 2288516"/>
                <a:gd name="connsiteY4" fmla="*/ 276708 h 4483886"/>
                <a:gd name="connsiteX5" fmla="*/ 1358694 w 2288516"/>
                <a:gd name="connsiteY5" fmla="*/ 0 h 4483886"/>
                <a:gd name="connsiteX6" fmla="*/ 1870440 w 2288516"/>
                <a:gd name="connsiteY6" fmla="*/ 153726 h 4483886"/>
                <a:gd name="connsiteX7" fmla="*/ 1885382 w 2288516"/>
                <a:gd name="connsiteY7" fmla="*/ 163780 h 4483886"/>
                <a:gd name="connsiteX8" fmla="*/ 2288516 w 2288516"/>
                <a:gd name="connsiteY8" fmla="*/ 930108 h 4483886"/>
                <a:gd name="connsiteX9" fmla="*/ 1441161 w 2288516"/>
                <a:gd name="connsiteY9" fmla="*/ 1855618 h 4483886"/>
                <a:gd name="connsiteX10" fmla="*/ 1285423 w 2288516"/>
                <a:gd name="connsiteY10" fmla="*/ 2180596 h 4483886"/>
                <a:gd name="connsiteX11" fmla="*/ 775402 w 2288516"/>
                <a:gd name="connsiteY11" fmla="*/ 3850596 h 4483886"/>
                <a:gd name="connsiteX12" fmla="*/ 177452 w 2288516"/>
                <a:gd name="connsiteY12" fmla="*/ 4483886 h 4483886"/>
                <a:gd name="connsiteX13" fmla="*/ 109930 w 2288516"/>
                <a:gd name="connsiteY13" fmla="*/ 4416938 h 4483886"/>
                <a:gd name="connsiteX14" fmla="*/ 6776 w 2288516"/>
                <a:gd name="connsiteY14" fmla="*/ 3994841 h 4483886"/>
                <a:gd name="connsiteX15" fmla="*/ 84645 w 2288516"/>
                <a:gd name="connsiteY15" fmla="*/ 3652049 h 4483886"/>
                <a:gd name="connsiteX16" fmla="*/ 752126 w 2288516"/>
                <a:gd name="connsiteY16" fmla="*/ 1729766 h 4483886"/>
                <a:gd name="connsiteX17" fmla="*/ 719657 w 2288516"/>
                <a:gd name="connsiteY17" fmla="*/ 1604774 h 4483886"/>
                <a:gd name="connsiteX18" fmla="*/ 428873 w 2288516"/>
                <a:gd name="connsiteY18" fmla="*/ 929821 h 4483886"/>
                <a:gd name="connsiteX19" fmla="*/ 1358694 w 2288516"/>
                <a:gd name="connsiteY19" fmla="*/ 0 h 44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88516" h="4483886">
                  <a:moveTo>
                    <a:pt x="1530236" y="276708"/>
                  </a:moveTo>
                  <a:cubicBezTo>
                    <a:pt x="1396776" y="276708"/>
                    <a:pt x="1288586" y="384898"/>
                    <a:pt x="1288586" y="518358"/>
                  </a:cubicBezTo>
                  <a:cubicBezTo>
                    <a:pt x="1288586" y="651818"/>
                    <a:pt x="1396776" y="760010"/>
                    <a:pt x="1530236" y="760010"/>
                  </a:cubicBezTo>
                  <a:cubicBezTo>
                    <a:pt x="1663696" y="760010"/>
                    <a:pt x="1771885" y="651818"/>
                    <a:pt x="1771885" y="518358"/>
                  </a:cubicBezTo>
                  <a:cubicBezTo>
                    <a:pt x="1771885" y="384898"/>
                    <a:pt x="1663696" y="276708"/>
                    <a:pt x="1530236" y="276708"/>
                  </a:cubicBezTo>
                  <a:close/>
                  <a:moveTo>
                    <a:pt x="1358694" y="0"/>
                  </a:moveTo>
                  <a:cubicBezTo>
                    <a:pt x="1547763" y="0"/>
                    <a:pt x="1723614" y="56605"/>
                    <a:pt x="1870440" y="153726"/>
                  </a:cubicBezTo>
                  <a:lnTo>
                    <a:pt x="1885382" y="163780"/>
                  </a:lnTo>
                  <a:cubicBezTo>
                    <a:pt x="2128757" y="331588"/>
                    <a:pt x="2288516" y="612029"/>
                    <a:pt x="2288516" y="930108"/>
                  </a:cubicBezTo>
                  <a:cubicBezTo>
                    <a:pt x="2288516" y="1415995"/>
                    <a:pt x="1915841" y="1814531"/>
                    <a:pt x="1441161" y="1855618"/>
                  </a:cubicBezTo>
                  <a:cubicBezTo>
                    <a:pt x="1385706" y="1881193"/>
                    <a:pt x="1362142" y="1944694"/>
                    <a:pt x="1285423" y="2180596"/>
                  </a:cubicBezTo>
                  <a:cubicBezTo>
                    <a:pt x="1117331" y="2738029"/>
                    <a:pt x="951826" y="3296038"/>
                    <a:pt x="775402" y="3850596"/>
                  </a:cubicBezTo>
                  <a:cubicBezTo>
                    <a:pt x="679144" y="4152874"/>
                    <a:pt x="465652" y="4356598"/>
                    <a:pt x="177452" y="4483886"/>
                  </a:cubicBezTo>
                  <a:cubicBezTo>
                    <a:pt x="137515" y="4483886"/>
                    <a:pt x="123146" y="4483886"/>
                    <a:pt x="109930" y="4416938"/>
                  </a:cubicBezTo>
                  <a:cubicBezTo>
                    <a:pt x="82056" y="4274995"/>
                    <a:pt x="28613" y="4137646"/>
                    <a:pt x="6776" y="3994841"/>
                  </a:cubicBezTo>
                  <a:cubicBezTo>
                    <a:pt x="-17075" y="3872724"/>
                    <a:pt x="25165" y="3793129"/>
                    <a:pt x="84645" y="3652049"/>
                  </a:cubicBezTo>
                  <a:cubicBezTo>
                    <a:pt x="313651" y="3044905"/>
                    <a:pt x="538923" y="2342368"/>
                    <a:pt x="752126" y="1729766"/>
                  </a:cubicBezTo>
                  <a:cubicBezTo>
                    <a:pt x="767067" y="1687240"/>
                    <a:pt x="720234" y="1615981"/>
                    <a:pt x="719657" y="1604774"/>
                  </a:cubicBezTo>
                  <a:cubicBezTo>
                    <a:pt x="540646" y="1435534"/>
                    <a:pt x="428873" y="1195896"/>
                    <a:pt x="428873" y="929821"/>
                  </a:cubicBezTo>
                  <a:cubicBezTo>
                    <a:pt x="428873" y="416350"/>
                    <a:pt x="845223" y="0"/>
                    <a:pt x="1358694" y="0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45EB558-D58C-4207-B41B-3CA00FB1D964}"/>
                </a:ext>
              </a:extLst>
            </p:cNvPr>
            <p:cNvSpPr/>
            <p:nvPr/>
          </p:nvSpPr>
          <p:spPr>
            <a:xfrm>
              <a:off x="8875195" y="2200378"/>
              <a:ext cx="2500402" cy="2660735"/>
            </a:xfrm>
            <a:custGeom>
              <a:avLst/>
              <a:gdLst>
                <a:gd name="connsiteX0" fmla="*/ 219551 w 828865"/>
                <a:gd name="connsiteY0" fmla="*/ 284417 h 882014"/>
                <a:gd name="connsiteX1" fmla="*/ 255461 w 828865"/>
                <a:gd name="connsiteY1" fmla="*/ 314992 h 882014"/>
                <a:gd name="connsiteX2" fmla="*/ 230124 w 828865"/>
                <a:gd name="connsiteY2" fmla="*/ 276701 h 882014"/>
                <a:gd name="connsiteX3" fmla="*/ 276511 w 828865"/>
                <a:gd name="connsiteY3" fmla="*/ 246602 h 882014"/>
                <a:gd name="connsiteX4" fmla="*/ 298228 w 828865"/>
                <a:gd name="connsiteY4" fmla="*/ 260033 h 882014"/>
                <a:gd name="connsiteX5" fmla="*/ 286798 w 828865"/>
                <a:gd name="connsiteY5" fmla="*/ 238792 h 882014"/>
                <a:gd name="connsiteX6" fmla="*/ 289369 w 828865"/>
                <a:gd name="connsiteY6" fmla="*/ 202978 h 882014"/>
                <a:gd name="connsiteX7" fmla="*/ 353854 w 828865"/>
                <a:gd name="connsiteY7" fmla="*/ 222218 h 882014"/>
                <a:gd name="connsiteX8" fmla="*/ 260318 w 828865"/>
                <a:gd name="connsiteY8" fmla="*/ 203930 h 882014"/>
                <a:gd name="connsiteX9" fmla="*/ 216979 w 828865"/>
                <a:gd name="connsiteY9" fmla="*/ 240887 h 882014"/>
                <a:gd name="connsiteX10" fmla="*/ 219551 w 828865"/>
                <a:gd name="connsiteY10" fmla="*/ 284417 h 882014"/>
                <a:gd name="connsiteX11" fmla="*/ 155257 w 828865"/>
                <a:gd name="connsiteY11" fmla="*/ 596551 h 882014"/>
                <a:gd name="connsiteX12" fmla="*/ 154877 w 828865"/>
                <a:gd name="connsiteY12" fmla="*/ 596170 h 882014"/>
                <a:gd name="connsiteX13" fmla="*/ 259080 w 828865"/>
                <a:gd name="connsiteY13" fmla="*/ 587216 h 882014"/>
                <a:gd name="connsiteX14" fmla="*/ 254889 w 828865"/>
                <a:gd name="connsiteY14" fmla="*/ 486918 h 882014"/>
                <a:gd name="connsiteX15" fmla="*/ 146209 w 828865"/>
                <a:gd name="connsiteY15" fmla="*/ 501015 h 882014"/>
                <a:gd name="connsiteX16" fmla="*/ 155257 w 828865"/>
                <a:gd name="connsiteY16" fmla="*/ 596551 h 882014"/>
                <a:gd name="connsiteX17" fmla="*/ 626269 w 828865"/>
                <a:gd name="connsiteY17" fmla="*/ 619411 h 882014"/>
                <a:gd name="connsiteX18" fmla="*/ 632746 w 828865"/>
                <a:gd name="connsiteY18" fmla="*/ 626459 h 882014"/>
                <a:gd name="connsiteX19" fmla="*/ 591026 w 828865"/>
                <a:gd name="connsiteY19" fmla="*/ 725424 h 882014"/>
                <a:gd name="connsiteX20" fmla="*/ 696563 w 828865"/>
                <a:gd name="connsiteY20" fmla="*/ 699707 h 882014"/>
                <a:gd name="connsiteX21" fmla="*/ 701992 w 828865"/>
                <a:gd name="connsiteY21" fmla="*/ 705898 h 882014"/>
                <a:gd name="connsiteX22" fmla="*/ 641318 w 828865"/>
                <a:gd name="connsiteY22" fmla="*/ 775907 h 882014"/>
                <a:gd name="connsiteX23" fmla="*/ 743331 w 828865"/>
                <a:gd name="connsiteY23" fmla="*/ 695230 h 882014"/>
                <a:gd name="connsiteX24" fmla="*/ 748094 w 828865"/>
                <a:gd name="connsiteY24" fmla="*/ 675799 h 882014"/>
                <a:gd name="connsiteX25" fmla="*/ 726377 w 828865"/>
                <a:gd name="connsiteY25" fmla="*/ 672179 h 882014"/>
                <a:gd name="connsiteX26" fmla="*/ 635413 w 828865"/>
                <a:gd name="connsiteY26" fmla="*/ 697135 h 882014"/>
                <a:gd name="connsiteX27" fmla="*/ 626078 w 828865"/>
                <a:gd name="connsiteY27" fmla="*/ 686943 h 882014"/>
                <a:gd name="connsiteX28" fmla="*/ 665416 w 828865"/>
                <a:gd name="connsiteY28" fmla="*/ 601694 h 882014"/>
                <a:gd name="connsiteX29" fmla="*/ 665512 w 828865"/>
                <a:gd name="connsiteY29" fmla="*/ 579882 h 882014"/>
                <a:gd name="connsiteX30" fmla="*/ 645224 w 828865"/>
                <a:gd name="connsiteY30" fmla="*/ 579596 h 882014"/>
                <a:gd name="connsiteX31" fmla="*/ 540925 w 828865"/>
                <a:gd name="connsiteY31" fmla="*/ 678466 h 882014"/>
                <a:gd name="connsiteX32" fmla="*/ 626269 w 828865"/>
                <a:gd name="connsiteY32" fmla="*/ 619411 h 882014"/>
                <a:gd name="connsiteX33" fmla="*/ 291846 w 828865"/>
                <a:gd name="connsiteY33" fmla="*/ 635889 h 882014"/>
                <a:gd name="connsiteX34" fmla="*/ 300419 w 828865"/>
                <a:gd name="connsiteY34" fmla="*/ 646081 h 882014"/>
                <a:gd name="connsiteX35" fmla="*/ 269557 w 828865"/>
                <a:gd name="connsiteY35" fmla="*/ 729615 h 882014"/>
                <a:gd name="connsiteX36" fmla="*/ 373856 w 828865"/>
                <a:gd name="connsiteY36" fmla="*/ 710660 h 882014"/>
                <a:gd name="connsiteX37" fmla="*/ 305467 w 828865"/>
                <a:gd name="connsiteY37" fmla="*/ 790765 h 882014"/>
                <a:gd name="connsiteX38" fmla="*/ 408432 w 828865"/>
                <a:gd name="connsiteY38" fmla="*/ 709803 h 882014"/>
                <a:gd name="connsiteX39" fmla="*/ 421100 w 828865"/>
                <a:gd name="connsiteY39" fmla="*/ 683895 h 882014"/>
                <a:gd name="connsiteX40" fmla="*/ 394811 w 828865"/>
                <a:gd name="connsiteY40" fmla="*/ 681323 h 882014"/>
                <a:gd name="connsiteX41" fmla="*/ 291179 w 828865"/>
                <a:gd name="connsiteY41" fmla="*/ 709898 h 882014"/>
                <a:gd name="connsiteX42" fmla="*/ 337852 w 828865"/>
                <a:gd name="connsiteY42" fmla="*/ 611410 h 882014"/>
                <a:gd name="connsiteX43" fmla="*/ 336518 w 828865"/>
                <a:gd name="connsiteY43" fmla="*/ 585978 h 882014"/>
                <a:gd name="connsiteX44" fmla="*/ 324612 w 828865"/>
                <a:gd name="connsiteY44" fmla="*/ 583597 h 882014"/>
                <a:gd name="connsiteX45" fmla="*/ 218218 w 828865"/>
                <a:gd name="connsiteY45" fmla="*/ 673227 h 882014"/>
                <a:gd name="connsiteX46" fmla="*/ 228981 w 828865"/>
                <a:gd name="connsiteY46" fmla="*/ 684657 h 882014"/>
                <a:gd name="connsiteX47" fmla="*/ 291846 w 828865"/>
                <a:gd name="connsiteY47" fmla="*/ 635889 h 882014"/>
                <a:gd name="connsiteX48" fmla="*/ 188214 w 828865"/>
                <a:gd name="connsiteY48" fmla="*/ 165354 h 882014"/>
                <a:gd name="connsiteX49" fmla="*/ 180023 w 828865"/>
                <a:gd name="connsiteY49" fmla="*/ 155162 h 882014"/>
                <a:gd name="connsiteX50" fmla="*/ 223075 w 828865"/>
                <a:gd name="connsiteY50" fmla="*/ 87249 h 882014"/>
                <a:gd name="connsiteX51" fmla="*/ 226981 w 828865"/>
                <a:gd name="connsiteY51" fmla="*/ 70390 h 882014"/>
                <a:gd name="connsiteX52" fmla="*/ 206502 w 828865"/>
                <a:gd name="connsiteY52" fmla="*/ 67627 h 882014"/>
                <a:gd name="connsiteX53" fmla="*/ 114586 w 828865"/>
                <a:gd name="connsiteY53" fmla="*/ 108013 h 882014"/>
                <a:gd name="connsiteX54" fmla="*/ 166497 w 828865"/>
                <a:gd name="connsiteY54" fmla="*/ 0 h 882014"/>
                <a:gd name="connsiteX55" fmla="*/ 87154 w 828865"/>
                <a:gd name="connsiteY55" fmla="*/ 109252 h 882014"/>
                <a:gd name="connsiteX56" fmla="*/ 85439 w 828865"/>
                <a:gd name="connsiteY56" fmla="*/ 130397 h 882014"/>
                <a:gd name="connsiteX57" fmla="*/ 106585 w 828865"/>
                <a:gd name="connsiteY57" fmla="*/ 131731 h 882014"/>
                <a:gd name="connsiteX58" fmla="*/ 190976 w 828865"/>
                <a:gd name="connsiteY58" fmla="*/ 100775 h 882014"/>
                <a:gd name="connsiteX59" fmla="*/ 145161 w 828865"/>
                <a:gd name="connsiteY59" fmla="*/ 173831 h 882014"/>
                <a:gd name="connsiteX60" fmla="*/ 141923 w 828865"/>
                <a:gd name="connsiteY60" fmla="*/ 194977 h 882014"/>
                <a:gd name="connsiteX61" fmla="*/ 163449 w 828865"/>
                <a:gd name="connsiteY61" fmla="*/ 197263 h 882014"/>
                <a:gd name="connsiteX62" fmla="*/ 285560 w 828865"/>
                <a:gd name="connsiteY62" fmla="*/ 141065 h 882014"/>
                <a:gd name="connsiteX63" fmla="*/ 280225 w 828865"/>
                <a:gd name="connsiteY63" fmla="*/ 128302 h 882014"/>
                <a:gd name="connsiteX64" fmla="*/ 188214 w 828865"/>
                <a:gd name="connsiteY64" fmla="*/ 165354 h 882014"/>
                <a:gd name="connsiteX65" fmla="*/ 523970 w 828865"/>
                <a:gd name="connsiteY65" fmla="*/ 608933 h 882014"/>
                <a:gd name="connsiteX66" fmla="*/ 606171 w 828865"/>
                <a:gd name="connsiteY66" fmla="*/ 527971 h 882014"/>
                <a:gd name="connsiteX67" fmla="*/ 534924 w 828865"/>
                <a:gd name="connsiteY67" fmla="*/ 461486 h 882014"/>
                <a:gd name="connsiteX68" fmla="*/ 454533 w 828865"/>
                <a:gd name="connsiteY68" fmla="*/ 539686 h 882014"/>
                <a:gd name="connsiteX69" fmla="*/ 523970 w 828865"/>
                <a:gd name="connsiteY69" fmla="*/ 608933 h 882014"/>
                <a:gd name="connsiteX70" fmla="*/ 66770 w 828865"/>
                <a:gd name="connsiteY70" fmla="*/ 518065 h 882014"/>
                <a:gd name="connsiteX71" fmla="*/ 191452 w 828865"/>
                <a:gd name="connsiteY71" fmla="*/ 410623 h 882014"/>
                <a:gd name="connsiteX72" fmla="*/ 109823 w 828865"/>
                <a:gd name="connsiteY72" fmla="*/ 423101 h 882014"/>
                <a:gd name="connsiteX73" fmla="*/ 125635 w 828865"/>
                <a:gd name="connsiteY73" fmla="*/ 335756 h 882014"/>
                <a:gd name="connsiteX74" fmla="*/ 114871 w 828865"/>
                <a:gd name="connsiteY74" fmla="*/ 328994 h 882014"/>
                <a:gd name="connsiteX75" fmla="*/ 0 w 828865"/>
                <a:gd name="connsiteY75" fmla="*/ 427196 h 882014"/>
                <a:gd name="connsiteX76" fmla="*/ 88773 w 828865"/>
                <a:gd name="connsiteY76" fmla="*/ 417481 h 882014"/>
                <a:gd name="connsiteX77" fmla="*/ 66770 w 828865"/>
                <a:gd name="connsiteY77" fmla="*/ 518065 h 882014"/>
                <a:gd name="connsiteX78" fmla="*/ 402336 w 828865"/>
                <a:gd name="connsiteY78" fmla="*/ 882015 h 882014"/>
                <a:gd name="connsiteX79" fmla="*/ 387953 w 828865"/>
                <a:gd name="connsiteY79" fmla="*/ 813626 h 882014"/>
                <a:gd name="connsiteX80" fmla="*/ 450056 w 828865"/>
                <a:gd name="connsiteY80" fmla="*/ 830770 h 882014"/>
                <a:gd name="connsiteX81" fmla="*/ 440150 w 828865"/>
                <a:gd name="connsiteY81" fmla="*/ 769430 h 882014"/>
                <a:gd name="connsiteX82" fmla="*/ 503015 w 828865"/>
                <a:gd name="connsiteY82" fmla="*/ 790194 h 882014"/>
                <a:gd name="connsiteX83" fmla="*/ 456533 w 828865"/>
                <a:gd name="connsiteY83" fmla="*/ 733901 h 882014"/>
                <a:gd name="connsiteX84" fmla="*/ 356616 w 828865"/>
                <a:gd name="connsiteY84" fmla="*/ 826580 h 882014"/>
                <a:gd name="connsiteX85" fmla="*/ 402336 w 828865"/>
                <a:gd name="connsiteY85" fmla="*/ 882015 h 882014"/>
                <a:gd name="connsiteX86" fmla="*/ 828865 w 828865"/>
                <a:gd name="connsiteY86" fmla="*/ 782288 h 882014"/>
                <a:gd name="connsiteX87" fmla="*/ 746950 w 828865"/>
                <a:gd name="connsiteY87" fmla="*/ 754475 h 882014"/>
                <a:gd name="connsiteX88" fmla="*/ 714756 w 828865"/>
                <a:gd name="connsiteY88" fmla="*/ 782479 h 882014"/>
                <a:gd name="connsiteX89" fmla="*/ 733425 w 828865"/>
                <a:gd name="connsiteY89" fmla="*/ 867632 h 882014"/>
                <a:gd name="connsiteX90" fmla="*/ 715708 w 828865"/>
                <a:gd name="connsiteY90" fmla="*/ 805624 h 882014"/>
                <a:gd name="connsiteX91" fmla="*/ 777716 w 828865"/>
                <a:gd name="connsiteY91" fmla="*/ 822293 h 882014"/>
                <a:gd name="connsiteX92" fmla="*/ 766572 w 828865"/>
                <a:gd name="connsiteY92" fmla="*/ 761428 h 882014"/>
                <a:gd name="connsiteX93" fmla="*/ 828865 w 828865"/>
                <a:gd name="connsiteY93" fmla="*/ 782288 h 882014"/>
                <a:gd name="connsiteX94" fmla="*/ 417290 w 828865"/>
                <a:gd name="connsiteY94" fmla="*/ 498634 h 882014"/>
                <a:gd name="connsiteX95" fmla="*/ 397954 w 828865"/>
                <a:gd name="connsiteY95" fmla="*/ 396907 h 882014"/>
                <a:gd name="connsiteX96" fmla="*/ 461867 w 828865"/>
                <a:gd name="connsiteY96" fmla="*/ 376047 h 882014"/>
                <a:gd name="connsiteX97" fmla="*/ 518732 w 828865"/>
                <a:gd name="connsiteY97" fmla="*/ 424148 h 882014"/>
                <a:gd name="connsiteX98" fmla="*/ 444627 w 828865"/>
                <a:gd name="connsiteY98" fmla="*/ 357092 h 882014"/>
                <a:gd name="connsiteX99" fmla="*/ 365474 w 828865"/>
                <a:gd name="connsiteY99" fmla="*/ 418719 h 882014"/>
                <a:gd name="connsiteX100" fmla="*/ 417290 w 828865"/>
                <a:gd name="connsiteY100" fmla="*/ 498634 h 882014"/>
                <a:gd name="connsiteX101" fmla="*/ 395669 w 828865"/>
                <a:gd name="connsiteY101" fmla="*/ 265748 h 882014"/>
                <a:gd name="connsiteX102" fmla="*/ 383762 w 828865"/>
                <a:gd name="connsiteY102" fmla="*/ 252413 h 882014"/>
                <a:gd name="connsiteX103" fmla="*/ 313658 w 828865"/>
                <a:gd name="connsiteY103" fmla="*/ 311944 h 882014"/>
                <a:gd name="connsiteX104" fmla="*/ 328136 w 828865"/>
                <a:gd name="connsiteY104" fmla="*/ 399479 h 882014"/>
                <a:gd name="connsiteX105" fmla="*/ 323564 w 828865"/>
                <a:gd name="connsiteY105" fmla="*/ 383096 h 882014"/>
                <a:gd name="connsiteX106" fmla="*/ 328803 w 828865"/>
                <a:gd name="connsiteY106" fmla="*/ 322517 h 882014"/>
                <a:gd name="connsiteX107" fmla="*/ 395669 w 828865"/>
                <a:gd name="connsiteY107" fmla="*/ 265748 h 8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28865" h="882014">
                  <a:moveTo>
                    <a:pt x="219551" y="284417"/>
                  </a:moveTo>
                  <a:cubicBezTo>
                    <a:pt x="228410" y="296894"/>
                    <a:pt x="234029" y="313468"/>
                    <a:pt x="255461" y="314992"/>
                  </a:cubicBezTo>
                  <a:cubicBezTo>
                    <a:pt x="254413" y="294513"/>
                    <a:pt x="239077" y="287750"/>
                    <a:pt x="230124" y="276701"/>
                  </a:cubicBezTo>
                  <a:cubicBezTo>
                    <a:pt x="228219" y="240030"/>
                    <a:pt x="241459" y="226504"/>
                    <a:pt x="276511" y="246602"/>
                  </a:cubicBezTo>
                  <a:cubicBezTo>
                    <a:pt x="282131" y="254317"/>
                    <a:pt x="285655" y="270700"/>
                    <a:pt x="298228" y="260033"/>
                  </a:cubicBezTo>
                  <a:cubicBezTo>
                    <a:pt x="305181" y="254127"/>
                    <a:pt x="292798" y="245173"/>
                    <a:pt x="286798" y="238792"/>
                  </a:cubicBezTo>
                  <a:cubicBezTo>
                    <a:pt x="276035" y="226028"/>
                    <a:pt x="275368" y="216122"/>
                    <a:pt x="289369" y="202978"/>
                  </a:cubicBezTo>
                  <a:cubicBezTo>
                    <a:pt x="322993" y="171355"/>
                    <a:pt x="326517" y="235553"/>
                    <a:pt x="353854" y="222218"/>
                  </a:cubicBezTo>
                  <a:cubicBezTo>
                    <a:pt x="313944" y="157353"/>
                    <a:pt x="313944" y="157353"/>
                    <a:pt x="260318" y="203930"/>
                  </a:cubicBezTo>
                  <a:cubicBezTo>
                    <a:pt x="245936" y="216408"/>
                    <a:pt x="232315" y="229838"/>
                    <a:pt x="216979" y="240887"/>
                  </a:cubicBezTo>
                  <a:cubicBezTo>
                    <a:pt x="193357" y="257842"/>
                    <a:pt x="200882" y="271082"/>
                    <a:pt x="219551" y="284417"/>
                  </a:cubicBezTo>
                  <a:close/>
                  <a:moveTo>
                    <a:pt x="155257" y="596551"/>
                  </a:moveTo>
                  <a:lnTo>
                    <a:pt x="154877" y="596170"/>
                  </a:lnTo>
                  <a:cubicBezTo>
                    <a:pt x="188404" y="626269"/>
                    <a:pt x="226981" y="623030"/>
                    <a:pt x="259080" y="587216"/>
                  </a:cubicBezTo>
                  <a:cubicBezTo>
                    <a:pt x="287655" y="555403"/>
                    <a:pt x="285940" y="514445"/>
                    <a:pt x="254889" y="486918"/>
                  </a:cubicBezTo>
                  <a:cubicBezTo>
                    <a:pt x="224028" y="459581"/>
                    <a:pt x="176784" y="465677"/>
                    <a:pt x="146209" y="501015"/>
                  </a:cubicBezTo>
                  <a:cubicBezTo>
                    <a:pt x="117539" y="534067"/>
                    <a:pt x="120586" y="565404"/>
                    <a:pt x="155257" y="596551"/>
                  </a:cubicBezTo>
                  <a:close/>
                  <a:moveTo>
                    <a:pt x="626269" y="619411"/>
                  </a:moveTo>
                  <a:cubicBezTo>
                    <a:pt x="628460" y="621792"/>
                    <a:pt x="630650" y="624173"/>
                    <a:pt x="632746" y="626459"/>
                  </a:cubicBezTo>
                  <a:cubicBezTo>
                    <a:pt x="619696" y="657320"/>
                    <a:pt x="606742" y="688086"/>
                    <a:pt x="591026" y="725424"/>
                  </a:cubicBezTo>
                  <a:cubicBezTo>
                    <a:pt x="630936" y="715709"/>
                    <a:pt x="663797" y="707707"/>
                    <a:pt x="696563" y="699707"/>
                  </a:cubicBezTo>
                  <a:cubicBezTo>
                    <a:pt x="698278" y="701802"/>
                    <a:pt x="700087" y="703898"/>
                    <a:pt x="701992" y="705898"/>
                  </a:cubicBezTo>
                  <a:cubicBezTo>
                    <a:pt x="682466" y="729710"/>
                    <a:pt x="648557" y="740759"/>
                    <a:pt x="641318" y="775907"/>
                  </a:cubicBezTo>
                  <a:cubicBezTo>
                    <a:pt x="677608" y="751332"/>
                    <a:pt x="710374" y="723233"/>
                    <a:pt x="743331" y="695230"/>
                  </a:cubicBezTo>
                  <a:cubicBezTo>
                    <a:pt x="749903" y="689610"/>
                    <a:pt x="755237" y="682085"/>
                    <a:pt x="748094" y="675799"/>
                  </a:cubicBezTo>
                  <a:cubicBezTo>
                    <a:pt x="743331" y="671608"/>
                    <a:pt x="733139" y="670465"/>
                    <a:pt x="726377" y="672179"/>
                  </a:cubicBezTo>
                  <a:cubicBezTo>
                    <a:pt x="695896" y="679704"/>
                    <a:pt x="665702" y="688657"/>
                    <a:pt x="635413" y="697135"/>
                  </a:cubicBezTo>
                  <a:cubicBezTo>
                    <a:pt x="632270" y="693706"/>
                    <a:pt x="629221" y="690372"/>
                    <a:pt x="626078" y="686943"/>
                  </a:cubicBezTo>
                  <a:cubicBezTo>
                    <a:pt x="639223" y="658463"/>
                    <a:pt x="652272" y="630079"/>
                    <a:pt x="665416" y="601694"/>
                  </a:cubicBezTo>
                  <a:cubicBezTo>
                    <a:pt x="668845" y="594360"/>
                    <a:pt x="671417" y="587026"/>
                    <a:pt x="665512" y="579882"/>
                  </a:cubicBezTo>
                  <a:cubicBezTo>
                    <a:pt x="659035" y="572167"/>
                    <a:pt x="651510" y="573881"/>
                    <a:pt x="645224" y="579596"/>
                  </a:cubicBezTo>
                  <a:cubicBezTo>
                    <a:pt x="612934" y="608838"/>
                    <a:pt x="575310" y="632651"/>
                    <a:pt x="540925" y="678466"/>
                  </a:cubicBezTo>
                  <a:cubicBezTo>
                    <a:pt x="583692" y="663416"/>
                    <a:pt x="601408" y="636365"/>
                    <a:pt x="626269" y="619411"/>
                  </a:cubicBezTo>
                  <a:close/>
                  <a:moveTo>
                    <a:pt x="291846" y="635889"/>
                  </a:moveTo>
                  <a:cubicBezTo>
                    <a:pt x="294703" y="639318"/>
                    <a:pt x="297561" y="642652"/>
                    <a:pt x="300419" y="646081"/>
                  </a:cubicBezTo>
                  <a:cubicBezTo>
                    <a:pt x="294227" y="674751"/>
                    <a:pt x="271272" y="697516"/>
                    <a:pt x="269557" y="729615"/>
                  </a:cubicBezTo>
                  <a:cubicBezTo>
                    <a:pt x="306705" y="732568"/>
                    <a:pt x="336423" y="706660"/>
                    <a:pt x="373856" y="710660"/>
                  </a:cubicBezTo>
                  <a:cubicBezTo>
                    <a:pt x="357283" y="739807"/>
                    <a:pt x="320326" y="749236"/>
                    <a:pt x="305467" y="790765"/>
                  </a:cubicBezTo>
                  <a:cubicBezTo>
                    <a:pt x="350139" y="765715"/>
                    <a:pt x="377476" y="735330"/>
                    <a:pt x="408432" y="709803"/>
                  </a:cubicBezTo>
                  <a:cubicBezTo>
                    <a:pt x="416147" y="703516"/>
                    <a:pt x="430435" y="697706"/>
                    <a:pt x="421100" y="683895"/>
                  </a:cubicBezTo>
                  <a:cubicBezTo>
                    <a:pt x="414719" y="674465"/>
                    <a:pt x="403860" y="678847"/>
                    <a:pt x="394811" y="681323"/>
                  </a:cubicBezTo>
                  <a:cubicBezTo>
                    <a:pt x="362712" y="689991"/>
                    <a:pt x="330708" y="698945"/>
                    <a:pt x="291179" y="709898"/>
                  </a:cubicBezTo>
                  <a:cubicBezTo>
                    <a:pt x="309467" y="671227"/>
                    <a:pt x="323374" y="641128"/>
                    <a:pt x="337852" y="611410"/>
                  </a:cubicBezTo>
                  <a:cubicBezTo>
                    <a:pt x="342328" y="602266"/>
                    <a:pt x="345662" y="593598"/>
                    <a:pt x="336518" y="585978"/>
                  </a:cubicBezTo>
                  <a:cubicBezTo>
                    <a:pt x="333661" y="583597"/>
                    <a:pt x="326707" y="581882"/>
                    <a:pt x="324612" y="583597"/>
                  </a:cubicBezTo>
                  <a:cubicBezTo>
                    <a:pt x="288893" y="613124"/>
                    <a:pt x="253556" y="643223"/>
                    <a:pt x="218218" y="673227"/>
                  </a:cubicBezTo>
                  <a:cubicBezTo>
                    <a:pt x="221837" y="677037"/>
                    <a:pt x="225361" y="680847"/>
                    <a:pt x="228981" y="684657"/>
                  </a:cubicBezTo>
                  <a:cubicBezTo>
                    <a:pt x="250031" y="668369"/>
                    <a:pt x="270891" y="652177"/>
                    <a:pt x="291846" y="635889"/>
                  </a:cubicBezTo>
                  <a:close/>
                  <a:moveTo>
                    <a:pt x="188214" y="165354"/>
                  </a:moveTo>
                  <a:cubicBezTo>
                    <a:pt x="185452" y="161925"/>
                    <a:pt x="182785" y="158591"/>
                    <a:pt x="180023" y="155162"/>
                  </a:cubicBezTo>
                  <a:cubicBezTo>
                    <a:pt x="194405" y="132588"/>
                    <a:pt x="209169" y="110109"/>
                    <a:pt x="223075" y="87249"/>
                  </a:cubicBezTo>
                  <a:cubicBezTo>
                    <a:pt x="226028" y="82391"/>
                    <a:pt x="229076" y="74295"/>
                    <a:pt x="226981" y="70390"/>
                  </a:cubicBezTo>
                  <a:cubicBezTo>
                    <a:pt x="222694" y="62294"/>
                    <a:pt x="214503" y="63913"/>
                    <a:pt x="206502" y="67627"/>
                  </a:cubicBezTo>
                  <a:cubicBezTo>
                    <a:pt x="178594" y="80296"/>
                    <a:pt x="150400" y="92392"/>
                    <a:pt x="114586" y="108013"/>
                  </a:cubicBezTo>
                  <a:cubicBezTo>
                    <a:pt x="131445" y="64484"/>
                    <a:pt x="163354" y="39052"/>
                    <a:pt x="166497" y="0"/>
                  </a:cubicBezTo>
                  <a:cubicBezTo>
                    <a:pt x="135922" y="34195"/>
                    <a:pt x="111633" y="71723"/>
                    <a:pt x="87154" y="109252"/>
                  </a:cubicBezTo>
                  <a:cubicBezTo>
                    <a:pt x="82677" y="116110"/>
                    <a:pt x="78962" y="122777"/>
                    <a:pt x="85439" y="130397"/>
                  </a:cubicBezTo>
                  <a:cubicBezTo>
                    <a:pt x="92107" y="138303"/>
                    <a:pt x="99060" y="134207"/>
                    <a:pt x="106585" y="131731"/>
                  </a:cubicBezTo>
                  <a:cubicBezTo>
                    <a:pt x="132683" y="123158"/>
                    <a:pt x="154877" y="103442"/>
                    <a:pt x="190976" y="100775"/>
                  </a:cubicBezTo>
                  <a:cubicBezTo>
                    <a:pt x="173165" y="129064"/>
                    <a:pt x="159067" y="151448"/>
                    <a:pt x="145161" y="173831"/>
                  </a:cubicBezTo>
                  <a:cubicBezTo>
                    <a:pt x="141065" y="180404"/>
                    <a:pt x="135350" y="187166"/>
                    <a:pt x="141923" y="194977"/>
                  </a:cubicBezTo>
                  <a:cubicBezTo>
                    <a:pt x="148019" y="202311"/>
                    <a:pt x="156019" y="200596"/>
                    <a:pt x="163449" y="197263"/>
                  </a:cubicBezTo>
                  <a:cubicBezTo>
                    <a:pt x="204216" y="178689"/>
                    <a:pt x="244888" y="159829"/>
                    <a:pt x="285560" y="141065"/>
                  </a:cubicBezTo>
                  <a:cubicBezTo>
                    <a:pt x="283750" y="136779"/>
                    <a:pt x="281940" y="132588"/>
                    <a:pt x="280225" y="128302"/>
                  </a:cubicBezTo>
                  <a:cubicBezTo>
                    <a:pt x="246602" y="131921"/>
                    <a:pt x="220027" y="156400"/>
                    <a:pt x="188214" y="165354"/>
                  </a:cubicBezTo>
                  <a:close/>
                  <a:moveTo>
                    <a:pt x="523970" y="608933"/>
                  </a:moveTo>
                  <a:cubicBezTo>
                    <a:pt x="567119" y="608933"/>
                    <a:pt x="607409" y="569214"/>
                    <a:pt x="606171" y="527971"/>
                  </a:cubicBezTo>
                  <a:cubicBezTo>
                    <a:pt x="605028" y="489871"/>
                    <a:pt x="573500" y="460534"/>
                    <a:pt x="534924" y="461486"/>
                  </a:cubicBezTo>
                  <a:cubicBezTo>
                    <a:pt x="493776" y="462534"/>
                    <a:pt x="454819" y="500444"/>
                    <a:pt x="454533" y="539686"/>
                  </a:cubicBezTo>
                  <a:cubicBezTo>
                    <a:pt x="454247" y="576167"/>
                    <a:pt x="487013" y="608933"/>
                    <a:pt x="523970" y="608933"/>
                  </a:cubicBezTo>
                  <a:close/>
                  <a:moveTo>
                    <a:pt x="66770" y="518065"/>
                  </a:moveTo>
                  <a:cubicBezTo>
                    <a:pt x="113919" y="477488"/>
                    <a:pt x="150495" y="445961"/>
                    <a:pt x="191452" y="410623"/>
                  </a:cubicBezTo>
                  <a:cubicBezTo>
                    <a:pt x="154019" y="397097"/>
                    <a:pt x="148209" y="454819"/>
                    <a:pt x="109823" y="423101"/>
                  </a:cubicBezTo>
                  <a:cubicBezTo>
                    <a:pt x="60674" y="382524"/>
                    <a:pt x="110395" y="363284"/>
                    <a:pt x="125635" y="335756"/>
                  </a:cubicBezTo>
                  <a:cubicBezTo>
                    <a:pt x="122015" y="333470"/>
                    <a:pt x="118491" y="331280"/>
                    <a:pt x="114871" y="328994"/>
                  </a:cubicBezTo>
                  <a:cubicBezTo>
                    <a:pt x="77819" y="360617"/>
                    <a:pt x="40862" y="392240"/>
                    <a:pt x="0" y="427196"/>
                  </a:cubicBezTo>
                  <a:cubicBezTo>
                    <a:pt x="38005" y="444627"/>
                    <a:pt x="46196" y="374142"/>
                    <a:pt x="88773" y="417481"/>
                  </a:cubicBezTo>
                  <a:cubicBezTo>
                    <a:pt x="134683" y="464058"/>
                    <a:pt x="72390" y="474155"/>
                    <a:pt x="66770" y="518065"/>
                  </a:cubicBezTo>
                  <a:close/>
                  <a:moveTo>
                    <a:pt x="402336" y="882015"/>
                  </a:moveTo>
                  <a:cubicBezTo>
                    <a:pt x="417766" y="852678"/>
                    <a:pt x="355092" y="847630"/>
                    <a:pt x="387953" y="813626"/>
                  </a:cubicBezTo>
                  <a:cubicBezTo>
                    <a:pt x="421005" y="779336"/>
                    <a:pt x="427673" y="834104"/>
                    <a:pt x="450056" y="830770"/>
                  </a:cubicBezTo>
                  <a:cubicBezTo>
                    <a:pt x="460439" y="806672"/>
                    <a:pt x="409194" y="797909"/>
                    <a:pt x="440150" y="769430"/>
                  </a:cubicBezTo>
                  <a:cubicBezTo>
                    <a:pt x="476345" y="736187"/>
                    <a:pt x="477107" y="798671"/>
                    <a:pt x="503015" y="790194"/>
                  </a:cubicBezTo>
                  <a:cubicBezTo>
                    <a:pt x="487299" y="754570"/>
                    <a:pt x="464725" y="727234"/>
                    <a:pt x="456533" y="733901"/>
                  </a:cubicBezTo>
                  <a:cubicBezTo>
                    <a:pt x="421100" y="762667"/>
                    <a:pt x="382619" y="790289"/>
                    <a:pt x="356616" y="826580"/>
                  </a:cubicBezTo>
                  <a:cubicBezTo>
                    <a:pt x="347472" y="839153"/>
                    <a:pt x="380619" y="866775"/>
                    <a:pt x="402336" y="882015"/>
                  </a:cubicBezTo>
                  <a:close/>
                  <a:moveTo>
                    <a:pt x="828865" y="782288"/>
                  </a:moveTo>
                  <a:cubicBezTo>
                    <a:pt x="806672" y="719042"/>
                    <a:pt x="792861" y="714375"/>
                    <a:pt x="746950" y="754475"/>
                  </a:cubicBezTo>
                  <a:cubicBezTo>
                    <a:pt x="736282" y="763810"/>
                    <a:pt x="725615" y="773240"/>
                    <a:pt x="714756" y="782479"/>
                  </a:cubicBezTo>
                  <a:cubicBezTo>
                    <a:pt x="670370" y="820103"/>
                    <a:pt x="676180" y="846296"/>
                    <a:pt x="733425" y="867632"/>
                  </a:cubicBezTo>
                  <a:cubicBezTo>
                    <a:pt x="738949" y="844010"/>
                    <a:pt x="686657" y="838581"/>
                    <a:pt x="715708" y="805624"/>
                  </a:cubicBezTo>
                  <a:cubicBezTo>
                    <a:pt x="747332" y="769811"/>
                    <a:pt x="755618" y="827341"/>
                    <a:pt x="777716" y="822293"/>
                  </a:cubicBezTo>
                  <a:cubicBezTo>
                    <a:pt x="787908" y="797338"/>
                    <a:pt x="734758" y="790670"/>
                    <a:pt x="766572" y="761428"/>
                  </a:cubicBezTo>
                  <a:cubicBezTo>
                    <a:pt x="802672" y="727996"/>
                    <a:pt x="804482" y="786479"/>
                    <a:pt x="828865" y="782288"/>
                  </a:cubicBezTo>
                  <a:close/>
                  <a:moveTo>
                    <a:pt x="417290" y="498634"/>
                  </a:moveTo>
                  <a:cubicBezTo>
                    <a:pt x="377190" y="449770"/>
                    <a:pt x="371189" y="424910"/>
                    <a:pt x="397954" y="396907"/>
                  </a:cubicBezTo>
                  <a:cubicBezTo>
                    <a:pt x="415099" y="379000"/>
                    <a:pt x="435483" y="369665"/>
                    <a:pt x="461867" y="376047"/>
                  </a:cubicBezTo>
                  <a:cubicBezTo>
                    <a:pt x="485870" y="381857"/>
                    <a:pt x="492061" y="408337"/>
                    <a:pt x="518732" y="424148"/>
                  </a:cubicBezTo>
                  <a:cubicBezTo>
                    <a:pt x="506540" y="378047"/>
                    <a:pt x="483679" y="356807"/>
                    <a:pt x="444627" y="357092"/>
                  </a:cubicBezTo>
                  <a:cubicBezTo>
                    <a:pt x="403479" y="357378"/>
                    <a:pt x="374428" y="379286"/>
                    <a:pt x="365474" y="418719"/>
                  </a:cubicBezTo>
                  <a:cubicBezTo>
                    <a:pt x="356235" y="459391"/>
                    <a:pt x="377190" y="486537"/>
                    <a:pt x="417290" y="498634"/>
                  </a:cubicBezTo>
                  <a:close/>
                  <a:moveTo>
                    <a:pt x="395669" y="265748"/>
                  </a:moveTo>
                  <a:cubicBezTo>
                    <a:pt x="391668" y="261271"/>
                    <a:pt x="387763" y="256889"/>
                    <a:pt x="383762" y="252413"/>
                  </a:cubicBezTo>
                  <a:cubicBezTo>
                    <a:pt x="360331" y="272225"/>
                    <a:pt x="336804" y="291846"/>
                    <a:pt x="313658" y="311944"/>
                  </a:cubicBezTo>
                  <a:cubicBezTo>
                    <a:pt x="266510" y="352711"/>
                    <a:pt x="269272" y="369094"/>
                    <a:pt x="328136" y="399479"/>
                  </a:cubicBezTo>
                  <a:cubicBezTo>
                    <a:pt x="331756" y="392525"/>
                    <a:pt x="328612" y="386906"/>
                    <a:pt x="323564" y="383096"/>
                  </a:cubicBezTo>
                  <a:cubicBezTo>
                    <a:pt x="293179" y="359950"/>
                    <a:pt x="300895" y="342043"/>
                    <a:pt x="328803" y="322517"/>
                  </a:cubicBezTo>
                  <a:cubicBezTo>
                    <a:pt x="352520" y="305657"/>
                    <a:pt x="373475" y="284798"/>
                    <a:pt x="395669" y="2657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3CC710-5452-4DCD-9626-F1C6D44A128A}"/>
                </a:ext>
              </a:extLst>
            </p:cNvPr>
            <p:cNvSpPr/>
            <p:nvPr/>
          </p:nvSpPr>
          <p:spPr>
            <a:xfrm>
              <a:off x="8200813" y="1929063"/>
              <a:ext cx="254012" cy="257108"/>
            </a:xfrm>
            <a:custGeom>
              <a:avLst/>
              <a:gdLst>
                <a:gd name="connsiteX0" fmla="*/ 0 w 84203"/>
                <a:gd name="connsiteY0" fmla="*/ 33933 h 85229"/>
                <a:gd name="connsiteX1" fmla="*/ 57150 w 84203"/>
                <a:gd name="connsiteY1" fmla="*/ 3262 h 85229"/>
                <a:gd name="connsiteX2" fmla="*/ 83058 w 84203"/>
                <a:gd name="connsiteY2" fmla="*/ 48220 h 85229"/>
                <a:gd name="connsiteX3" fmla="*/ 27623 w 84203"/>
                <a:gd name="connsiteY3" fmla="*/ 82605 h 85229"/>
                <a:gd name="connsiteX4" fmla="*/ 45815 w 84203"/>
                <a:gd name="connsiteY4" fmla="*/ 68604 h 85229"/>
                <a:gd name="connsiteX5" fmla="*/ 59817 w 84203"/>
                <a:gd name="connsiteY5" fmla="*/ 30504 h 85229"/>
                <a:gd name="connsiteX6" fmla="*/ 16097 w 84203"/>
                <a:gd name="connsiteY6" fmla="*/ 24979 h 85229"/>
                <a:gd name="connsiteX7" fmla="*/ 0 w 84203"/>
                <a:gd name="connsiteY7" fmla="*/ 33933 h 8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03" h="85229">
                  <a:moveTo>
                    <a:pt x="0" y="33933"/>
                  </a:moveTo>
                  <a:cubicBezTo>
                    <a:pt x="6763" y="976"/>
                    <a:pt x="30290" y="-4834"/>
                    <a:pt x="57150" y="3262"/>
                  </a:cubicBezTo>
                  <a:cubicBezTo>
                    <a:pt x="76962" y="9168"/>
                    <a:pt x="87916" y="27265"/>
                    <a:pt x="83058" y="48220"/>
                  </a:cubicBezTo>
                  <a:cubicBezTo>
                    <a:pt x="76486" y="76605"/>
                    <a:pt x="58769" y="91654"/>
                    <a:pt x="27623" y="82605"/>
                  </a:cubicBezTo>
                  <a:cubicBezTo>
                    <a:pt x="33719" y="77938"/>
                    <a:pt x="39719" y="73271"/>
                    <a:pt x="45815" y="68604"/>
                  </a:cubicBezTo>
                  <a:cubicBezTo>
                    <a:pt x="58579" y="58793"/>
                    <a:pt x="70675" y="47934"/>
                    <a:pt x="59817" y="30504"/>
                  </a:cubicBezTo>
                  <a:cubicBezTo>
                    <a:pt x="48196" y="11930"/>
                    <a:pt x="32194" y="14978"/>
                    <a:pt x="16097" y="24979"/>
                  </a:cubicBezTo>
                  <a:cubicBezTo>
                    <a:pt x="10858" y="28218"/>
                    <a:pt x="5334" y="30980"/>
                    <a:pt x="0" y="33933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689759A-DD39-4780-8B43-302CD189CE84}"/>
                </a:ext>
              </a:extLst>
            </p:cNvPr>
            <p:cNvSpPr/>
            <p:nvPr/>
          </p:nvSpPr>
          <p:spPr>
            <a:xfrm>
              <a:off x="8237019" y="1762476"/>
              <a:ext cx="449396" cy="449393"/>
            </a:xfrm>
            <a:custGeom>
              <a:avLst/>
              <a:gdLst>
                <a:gd name="connsiteX0" fmla="*/ 224695 w 449396"/>
                <a:gd name="connsiteY0" fmla="*/ 92810 h 449393"/>
                <a:gd name="connsiteX1" fmla="*/ 92807 w 449396"/>
                <a:gd name="connsiteY1" fmla="*/ 224698 h 449393"/>
                <a:gd name="connsiteX2" fmla="*/ 224695 w 449396"/>
                <a:gd name="connsiteY2" fmla="*/ 356582 h 449393"/>
                <a:gd name="connsiteX3" fmla="*/ 356582 w 449396"/>
                <a:gd name="connsiteY3" fmla="*/ 224698 h 449393"/>
                <a:gd name="connsiteX4" fmla="*/ 224695 w 449396"/>
                <a:gd name="connsiteY4" fmla="*/ 92810 h 449393"/>
                <a:gd name="connsiteX5" fmla="*/ 224700 w 449396"/>
                <a:gd name="connsiteY5" fmla="*/ 0 h 449393"/>
                <a:gd name="connsiteX6" fmla="*/ 449396 w 449396"/>
                <a:gd name="connsiteY6" fmla="*/ 224698 h 449393"/>
                <a:gd name="connsiteX7" fmla="*/ 224700 w 449396"/>
                <a:gd name="connsiteY7" fmla="*/ 449393 h 449393"/>
                <a:gd name="connsiteX8" fmla="*/ 0 w 449396"/>
                <a:gd name="connsiteY8" fmla="*/ 224698 h 449393"/>
                <a:gd name="connsiteX9" fmla="*/ 224700 w 449396"/>
                <a:gd name="connsiteY9" fmla="*/ 0 h 44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396" h="449393">
                  <a:moveTo>
                    <a:pt x="224695" y="92810"/>
                  </a:moveTo>
                  <a:cubicBezTo>
                    <a:pt x="151855" y="92810"/>
                    <a:pt x="92807" y="151858"/>
                    <a:pt x="92807" y="224698"/>
                  </a:cubicBezTo>
                  <a:cubicBezTo>
                    <a:pt x="92807" y="297534"/>
                    <a:pt x="151855" y="356582"/>
                    <a:pt x="224695" y="356582"/>
                  </a:cubicBezTo>
                  <a:cubicBezTo>
                    <a:pt x="297531" y="356582"/>
                    <a:pt x="356582" y="297537"/>
                    <a:pt x="356582" y="224698"/>
                  </a:cubicBezTo>
                  <a:cubicBezTo>
                    <a:pt x="356582" y="151858"/>
                    <a:pt x="297534" y="92810"/>
                    <a:pt x="224695" y="92810"/>
                  </a:cubicBezTo>
                  <a:close/>
                  <a:moveTo>
                    <a:pt x="224700" y="0"/>
                  </a:moveTo>
                  <a:cubicBezTo>
                    <a:pt x="348796" y="0"/>
                    <a:pt x="449396" y="100599"/>
                    <a:pt x="449396" y="224698"/>
                  </a:cubicBezTo>
                  <a:cubicBezTo>
                    <a:pt x="449396" y="348794"/>
                    <a:pt x="348796" y="449393"/>
                    <a:pt x="224700" y="449393"/>
                  </a:cubicBezTo>
                  <a:cubicBezTo>
                    <a:pt x="100600" y="449393"/>
                    <a:pt x="0" y="348794"/>
                    <a:pt x="0" y="224698"/>
                  </a:cubicBezTo>
                  <a:cubicBezTo>
                    <a:pt x="0" y="100599"/>
                    <a:pt x="100600" y="0"/>
                    <a:pt x="2247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F861BCB-4D62-43EE-95FF-D3FCE39EDF67}"/>
                </a:ext>
              </a:extLst>
            </p:cNvPr>
            <p:cNvSpPr/>
            <p:nvPr/>
          </p:nvSpPr>
          <p:spPr>
            <a:xfrm>
              <a:off x="7019971" y="1920622"/>
              <a:ext cx="1448532" cy="1048271"/>
            </a:xfrm>
            <a:custGeom>
              <a:avLst/>
              <a:gdLst>
                <a:gd name="connsiteX0" fmla="*/ 468879 w 480177"/>
                <a:gd name="connsiteY0" fmla="*/ 47779 h 347494"/>
                <a:gd name="connsiteX1" fmla="*/ 41112 w 480177"/>
                <a:gd name="connsiteY1" fmla="*/ 342864 h 347494"/>
                <a:gd name="connsiteX2" fmla="*/ 4631 w 480177"/>
                <a:gd name="connsiteY2" fmla="*/ 336196 h 347494"/>
                <a:gd name="connsiteX3" fmla="*/ 4631 w 480177"/>
                <a:gd name="connsiteY3" fmla="*/ 336196 h 347494"/>
                <a:gd name="connsiteX4" fmla="*/ 11298 w 480177"/>
                <a:gd name="connsiteY4" fmla="*/ 299715 h 347494"/>
                <a:gd name="connsiteX5" fmla="*/ 439066 w 480177"/>
                <a:gd name="connsiteY5" fmla="*/ 4631 h 347494"/>
                <a:gd name="connsiteX6" fmla="*/ 475547 w 480177"/>
                <a:gd name="connsiteY6" fmla="*/ 11298 h 347494"/>
                <a:gd name="connsiteX7" fmla="*/ 475547 w 480177"/>
                <a:gd name="connsiteY7" fmla="*/ 11298 h 347494"/>
                <a:gd name="connsiteX8" fmla="*/ 468879 w 480177"/>
                <a:gd name="connsiteY8" fmla="*/ 47779 h 34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177" h="347494">
                  <a:moveTo>
                    <a:pt x="468879" y="47779"/>
                  </a:moveTo>
                  <a:lnTo>
                    <a:pt x="41112" y="342864"/>
                  </a:lnTo>
                  <a:cubicBezTo>
                    <a:pt x="29205" y="351055"/>
                    <a:pt x="12918" y="348102"/>
                    <a:pt x="4631" y="336196"/>
                  </a:cubicBezTo>
                  <a:lnTo>
                    <a:pt x="4631" y="336196"/>
                  </a:lnTo>
                  <a:cubicBezTo>
                    <a:pt x="-3561" y="324290"/>
                    <a:pt x="-608" y="308002"/>
                    <a:pt x="11298" y="299715"/>
                  </a:cubicBezTo>
                  <a:lnTo>
                    <a:pt x="439066" y="4631"/>
                  </a:lnTo>
                  <a:cubicBezTo>
                    <a:pt x="450972" y="-3561"/>
                    <a:pt x="467260" y="-608"/>
                    <a:pt x="475547" y="11298"/>
                  </a:cubicBezTo>
                  <a:lnTo>
                    <a:pt x="475547" y="11298"/>
                  </a:lnTo>
                  <a:cubicBezTo>
                    <a:pt x="483738" y="23205"/>
                    <a:pt x="480786" y="39492"/>
                    <a:pt x="468879" y="47779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86B9422-9D3F-4600-BEDE-9D5689BEEDBC}"/>
                </a:ext>
              </a:extLst>
            </p:cNvPr>
            <p:cNvSpPr/>
            <p:nvPr/>
          </p:nvSpPr>
          <p:spPr>
            <a:xfrm>
              <a:off x="8875480" y="2200667"/>
              <a:ext cx="2500116" cy="2660449"/>
            </a:xfrm>
            <a:custGeom>
              <a:avLst/>
              <a:gdLst>
                <a:gd name="connsiteX0" fmla="*/ 1387803 w 2500116"/>
                <a:gd name="connsiteY0" fmla="*/ 2210754 h 2660449"/>
                <a:gd name="connsiteX1" fmla="*/ 1516850 w 2500116"/>
                <a:gd name="connsiteY1" fmla="*/ 2383456 h 2660449"/>
                <a:gd name="connsiteX2" fmla="*/ 1327205 w 2500116"/>
                <a:gd name="connsiteY2" fmla="*/ 2320818 h 2660449"/>
                <a:gd name="connsiteX3" fmla="*/ 1357091 w 2500116"/>
                <a:gd name="connsiteY3" fmla="*/ 2505860 h 2660449"/>
                <a:gd name="connsiteX4" fmla="*/ 1169745 w 2500116"/>
                <a:gd name="connsiteY4" fmla="*/ 2454143 h 2660449"/>
                <a:gd name="connsiteX5" fmla="*/ 1213423 w 2500116"/>
                <a:gd name="connsiteY5" fmla="*/ 2660449 h 2660449"/>
                <a:gd name="connsiteX6" fmla="*/ 1075212 w 2500116"/>
                <a:gd name="connsiteY6" fmla="*/ 2493220 h 2660449"/>
                <a:gd name="connsiteX7" fmla="*/ 1376627 w 2500116"/>
                <a:gd name="connsiteY7" fmla="*/ 2213639 h 2660449"/>
                <a:gd name="connsiteX8" fmla="*/ 1387803 w 2500116"/>
                <a:gd name="connsiteY8" fmla="*/ 2210754 h 2660449"/>
                <a:gd name="connsiteX9" fmla="*/ 2374403 w 2500116"/>
                <a:gd name="connsiteY9" fmla="*/ 2198719 h 2660449"/>
                <a:gd name="connsiteX10" fmla="*/ 2500116 w 2500116"/>
                <a:gd name="connsiteY10" fmla="*/ 2359612 h 2660449"/>
                <a:gd name="connsiteX11" fmla="*/ 2312196 w 2500116"/>
                <a:gd name="connsiteY11" fmla="*/ 2296398 h 2660449"/>
                <a:gd name="connsiteX12" fmla="*/ 2345817 w 2500116"/>
                <a:gd name="connsiteY12" fmla="*/ 2480004 h 2660449"/>
                <a:gd name="connsiteX13" fmla="*/ 2158760 w 2500116"/>
                <a:gd name="connsiteY13" fmla="*/ 2429722 h 2660449"/>
                <a:gd name="connsiteX14" fmla="*/ 2212203 w 2500116"/>
                <a:gd name="connsiteY14" fmla="*/ 2616776 h 2660449"/>
                <a:gd name="connsiteX15" fmla="*/ 2155885 w 2500116"/>
                <a:gd name="connsiteY15" fmla="*/ 2359899 h 2660449"/>
                <a:gd name="connsiteX16" fmla="*/ 2253007 w 2500116"/>
                <a:gd name="connsiteY16" fmla="*/ 2275423 h 2660449"/>
                <a:gd name="connsiteX17" fmla="*/ 2374403 w 2500116"/>
                <a:gd name="connsiteY17" fmla="*/ 2198719 h 2660449"/>
                <a:gd name="connsiteX18" fmla="*/ 995944 w 2500116"/>
                <a:gd name="connsiteY18" fmla="*/ 1759183 h 2660449"/>
                <a:gd name="connsiteX19" fmla="*/ 1014870 w 2500116"/>
                <a:gd name="connsiteY19" fmla="*/ 1767409 h 2660449"/>
                <a:gd name="connsiteX20" fmla="*/ 1018894 w 2500116"/>
                <a:gd name="connsiteY20" fmla="*/ 1844126 h 2660449"/>
                <a:gd name="connsiteX21" fmla="*/ 878101 w 2500116"/>
                <a:gd name="connsiteY21" fmla="*/ 2141235 h 2660449"/>
                <a:gd name="connsiteX22" fmla="*/ 1190720 w 2500116"/>
                <a:gd name="connsiteY22" fmla="*/ 2055033 h 2660449"/>
                <a:gd name="connsiteX23" fmla="*/ 1270028 w 2500116"/>
                <a:gd name="connsiteY23" fmla="*/ 2062792 h 2660449"/>
                <a:gd name="connsiteX24" fmla="*/ 1231810 w 2500116"/>
                <a:gd name="connsiteY24" fmla="*/ 2140948 h 2660449"/>
                <a:gd name="connsiteX25" fmla="*/ 921200 w 2500116"/>
                <a:gd name="connsiteY25" fmla="*/ 2385183 h 2660449"/>
                <a:gd name="connsiteX26" fmla="*/ 1127506 w 2500116"/>
                <a:gd name="connsiteY26" fmla="*/ 2143533 h 2660449"/>
                <a:gd name="connsiteX27" fmla="*/ 812875 w 2500116"/>
                <a:gd name="connsiteY27" fmla="*/ 2200714 h 2660449"/>
                <a:gd name="connsiteX28" fmla="*/ 905972 w 2500116"/>
                <a:gd name="connsiteY28" fmla="*/ 1948717 h 2660449"/>
                <a:gd name="connsiteX29" fmla="*/ 918615 w 2500116"/>
                <a:gd name="connsiteY29" fmla="*/ 1893838 h 2660449"/>
                <a:gd name="connsiteX30" fmla="*/ 880110 w 2500116"/>
                <a:gd name="connsiteY30" fmla="*/ 1917974 h 2660449"/>
                <a:gd name="connsiteX31" fmla="*/ 690468 w 2500116"/>
                <a:gd name="connsiteY31" fmla="*/ 2065091 h 2660449"/>
                <a:gd name="connsiteX32" fmla="*/ 658000 w 2500116"/>
                <a:gd name="connsiteY32" fmla="*/ 2030610 h 2660449"/>
                <a:gd name="connsiteX33" fmla="*/ 978954 w 2500116"/>
                <a:gd name="connsiteY33" fmla="*/ 1760224 h 2660449"/>
                <a:gd name="connsiteX34" fmla="*/ 995944 w 2500116"/>
                <a:gd name="connsiteY34" fmla="*/ 1759183 h 2660449"/>
                <a:gd name="connsiteX35" fmla="*/ 1977093 w 2500116"/>
                <a:gd name="connsiteY35" fmla="*/ 1733107 h 2660449"/>
                <a:gd name="connsiteX36" fmla="*/ 2007910 w 2500116"/>
                <a:gd name="connsiteY36" fmla="*/ 1748730 h 2660449"/>
                <a:gd name="connsiteX37" fmla="*/ 2007624 w 2500116"/>
                <a:gd name="connsiteY37" fmla="*/ 1814532 h 2660449"/>
                <a:gd name="connsiteX38" fmla="*/ 1888954 w 2500116"/>
                <a:gd name="connsiteY38" fmla="*/ 2071985 h 2660449"/>
                <a:gd name="connsiteX39" fmla="*/ 1888954 w 2500116"/>
                <a:gd name="connsiteY39" fmla="*/ 2071986 h 2660449"/>
                <a:gd name="connsiteX40" fmla="*/ 1916821 w 2500116"/>
                <a:gd name="connsiteY40" fmla="*/ 2102728 h 2660449"/>
                <a:gd name="connsiteX41" fmla="*/ 1916809 w 2500116"/>
                <a:gd name="connsiteY41" fmla="*/ 2102732 h 2660449"/>
                <a:gd name="connsiteX42" fmla="*/ 1890481 w 2500116"/>
                <a:gd name="connsiteY42" fmla="*/ 2108311 h 2660449"/>
                <a:gd name="connsiteX43" fmla="*/ 1885852 w 2500116"/>
                <a:gd name="connsiteY43" fmla="*/ 2107447 h 2660449"/>
                <a:gd name="connsiteX44" fmla="*/ 1879415 w 2500116"/>
                <a:gd name="connsiteY44" fmla="*/ 2094662 h 2660449"/>
                <a:gd name="connsiteX45" fmla="*/ 1879411 w 2500116"/>
                <a:gd name="connsiteY45" fmla="*/ 2094640 h 2660449"/>
                <a:gd name="connsiteX46" fmla="*/ 1879408 w 2500116"/>
                <a:gd name="connsiteY46" fmla="*/ 2094648 h 2660449"/>
                <a:gd name="connsiteX47" fmla="*/ 1879415 w 2500116"/>
                <a:gd name="connsiteY47" fmla="*/ 2094662 h 2660449"/>
                <a:gd name="connsiteX48" fmla="*/ 1881551 w 2500116"/>
                <a:gd name="connsiteY48" fmla="*/ 2106643 h 2660449"/>
                <a:gd name="connsiteX49" fmla="*/ 1885852 w 2500116"/>
                <a:gd name="connsiteY49" fmla="*/ 2107447 h 2660449"/>
                <a:gd name="connsiteX50" fmla="*/ 1886692 w 2500116"/>
                <a:gd name="connsiteY50" fmla="*/ 2109114 h 2660449"/>
                <a:gd name="connsiteX51" fmla="*/ 1890481 w 2500116"/>
                <a:gd name="connsiteY51" fmla="*/ 2108311 h 2660449"/>
                <a:gd name="connsiteX52" fmla="*/ 1894364 w 2500116"/>
                <a:gd name="connsiteY52" fmla="*/ 2109036 h 2660449"/>
                <a:gd name="connsiteX53" fmla="*/ 1916809 w 2500116"/>
                <a:gd name="connsiteY53" fmla="*/ 2102732 h 2660449"/>
                <a:gd name="connsiteX54" fmla="*/ 1916825 w 2500116"/>
                <a:gd name="connsiteY54" fmla="*/ 2102728 h 2660449"/>
                <a:gd name="connsiteX55" fmla="*/ 2191233 w 2500116"/>
                <a:gd name="connsiteY55" fmla="*/ 2027448 h 2660449"/>
                <a:gd name="connsiteX56" fmla="*/ 2256746 w 2500116"/>
                <a:gd name="connsiteY56" fmla="*/ 2038365 h 2660449"/>
                <a:gd name="connsiteX57" fmla="*/ 2242377 w 2500116"/>
                <a:gd name="connsiteY57" fmla="*/ 2096982 h 2660449"/>
                <a:gd name="connsiteX58" fmla="*/ 1934638 w 2500116"/>
                <a:gd name="connsiteY58" fmla="*/ 2340356 h 2660449"/>
                <a:gd name="connsiteX59" fmla="*/ 2067295 w 2500116"/>
                <a:gd name="connsiteY59" fmla="*/ 2177437 h 2660449"/>
                <a:gd name="connsiteX60" fmla="*/ 2117671 w 2500116"/>
                <a:gd name="connsiteY60" fmla="*/ 2129166 h 2660449"/>
                <a:gd name="connsiteX61" fmla="*/ 2101294 w 2500116"/>
                <a:gd name="connsiteY61" fmla="*/ 2110489 h 2660449"/>
                <a:gd name="connsiteX62" fmla="*/ 2120726 w 2500116"/>
                <a:gd name="connsiteY62" fmla="*/ 2093356 h 2660449"/>
                <a:gd name="connsiteX63" fmla="*/ 2145544 w 2500116"/>
                <a:gd name="connsiteY63" fmla="*/ 2101007 h 2660449"/>
                <a:gd name="connsiteX64" fmla="*/ 2145545 w 2500116"/>
                <a:gd name="connsiteY64" fmla="*/ 2101006 h 2660449"/>
                <a:gd name="connsiteX65" fmla="*/ 2101294 w 2500116"/>
                <a:gd name="connsiteY65" fmla="*/ 2110487 h 2660449"/>
                <a:gd name="connsiteX66" fmla="*/ 1782924 w 2500116"/>
                <a:gd name="connsiteY66" fmla="*/ 2188069 h 2660449"/>
                <a:gd name="connsiteX67" fmla="*/ 1908780 w 2500116"/>
                <a:gd name="connsiteY67" fmla="*/ 1889526 h 2660449"/>
                <a:gd name="connsiteX68" fmla="*/ 1919697 w 2500116"/>
                <a:gd name="connsiteY68" fmla="*/ 1860506 h 2660449"/>
                <a:gd name="connsiteX69" fmla="*/ 1889241 w 2500116"/>
                <a:gd name="connsiteY69" fmla="*/ 1867975 h 2660449"/>
                <a:gd name="connsiteX70" fmla="*/ 1632073 w 2500116"/>
                <a:gd name="connsiteY70" fmla="*/ 2046124 h 2660449"/>
                <a:gd name="connsiteX71" fmla="*/ 1946708 w 2500116"/>
                <a:gd name="connsiteY71" fmla="*/ 1747870 h 2660449"/>
                <a:gd name="connsiteX72" fmla="*/ 1977093 w 2500116"/>
                <a:gd name="connsiteY72" fmla="*/ 1733107 h 2660449"/>
                <a:gd name="connsiteX73" fmla="*/ 623088 w 2500116"/>
                <a:gd name="connsiteY73" fmla="*/ 1484519 h 2660449"/>
                <a:gd name="connsiteX74" fmla="*/ 414194 w 2500116"/>
                <a:gd name="connsiteY74" fmla="*/ 1677897 h 2660449"/>
                <a:gd name="connsiteX75" fmla="*/ 429688 w 2500116"/>
                <a:gd name="connsiteY75" fmla="*/ 1735553 h 2660449"/>
                <a:gd name="connsiteX76" fmla="*/ 435152 w 2500116"/>
                <a:gd name="connsiteY76" fmla="*/ 1743496 h 2660449"/>
                <a:gd name="connsiteX77" fmla="*/ 460419 w 2500116"/>
                <a:gd name="connsiteY77" fmla="*/ 1780297 h 2660449"/>
                <a:gd name="connsiteX78" fmla="*/ 565621 w 2500116"/>
                <a:gd name="connsiteY78" fmla="*/ 1822714 h 2660449"/>
                <a:gd name="connsiteX79" fmla="*/ 768770 w 2500116"/>
                <a:gd name="connsiteY79" fmla="*/ 1634511 h 2660449"/>
                <a:gd name="connsiteX80" fmla="*/ 724267 w 2500116"/>
                <a:gd name="connsiteY80" fmla="*/ 1526435 h 2660449"/>
                <a:gd name="connsiteX81" fmla="*/ 724243 w 2500116"/>
                <a:gd name="connsiteY81" fmla="*/ 1526420 h 2660449"/>
                <a:gd name="connsiteX82" fmla="*/ 724229 w 2500116"/>
                <a:gd name="connsiteY82" fmla="*/ 1526399 h 2660449"/>
                <a:gd name="connsiteX83" fmla="*/ 623088 w 2500116"/>
                <a:gd name="connsiteY83" fmla="*/ 1484519 h 2660449"/>
                <a:gd name="connsiteX84" fmla="*/ 1632936 w 2500116"/>
                <a:gd name="connsiteY84" fmla="*/ 1445876 h 2660449"/>
                <a:gd name="connsiteX85" fmla="*/ 1424042 w 2500116"/>
                <a:gd name="connsiteY85" fmla="*/ 1639254 h 2660449"/>
                <a:gd name="connsiteX86" fmla="*/ 1439536 w 2500116"/>
                <a:gd name="connsiteY86" fmla="*/ 1696910 h 2660449"/>
                <a:gd name="connsiteX87" fmla="*/ 1445000 w 2500116"/>
                <a:gd name="connsiteY87" fmla="*/ 1704853 h 2660449"/>
                <a:gd name="connsiteX88" fmla="*/ 1470267 w 2500116"/>
                <a:gd name="connsiteY88" fmla="*/ 1741654 h 2660449"/>
                <a:gd name="connsiteX89" fmla="*/ 1575469 w 2500116"/>
                <a:gd name="connsiteY89" fmla="*/ 1784071 h 2660449"/>
                <a:gd name="connsiteX90" fmla="*/ 1778618 w 2500116"/>
                <a:gd name="connsiteY90" fmla="*/ 1595868 h 2660449"/>
                <a:gd name="connsiteX91" fmla="*/ 1734115 w 2500116"/>
                <a:gd name="connsiteY91" fmla="*/ 1487792 h 2660449"/>
                <a:gd name="connsiteX92" fmla="*/ 1734091 w 2500116"/>
                <a:gd name="connsiteY92" fmla="*/ 1487777 h 2660449"/>
                <a:gd name="connsiteX93" fmla="*/ 1734077 w 2500116"/>
                <a:gd name="connsiteY93" fmla="*/ 1487756 h 2660449"/>
                <a:gd name="connsiteX94" fmla="*/ 1632936 w 2500116"/>
                <a:gd name="connsiteY94" fmla="*/ 1445876 h 2660449"/>
                <a:gd name="connsiteX95" fmla="*/ 603550 w 2500116"/>
                <a:gd name="connsiteY95" fmla="*/ 1430501 h 2660449"/>
                <a:gd name="connsiteX96" fmla="*/ 818479 w 2500116"/>
                <a:gd name="connsiteY96" fmla="*/ 1631063 h 2660449"/>
                <a:gd name="connsiteX97" fmla="*/ 570505 w 2500116"/>
                <a:gd name="connsiteY97" fmla="*/ 1875297 h 2660449"/>
                <a:gd name="connsiteX98" fmla="*/ 361037 w 2500116"/>
                <a:gd name="connsiteY98" fmla="*/ 1666403 h 2660449"/>
                <a:gd name="connsiteX99" fmla="*/ 603550 w 2500116"/>
                <a:gd name="connsiteY99" fmla="*/ 1430501 h 2660449"/>
                <a:gd name="connsiteX100" fmla="*/ 1613398 w 2500116"/>
                <a:gd name="connsiteY100" fmla="*/ 1391858 h 2660449"/>
                <a:gd name="connsiteX101" fmla="*/ 1828327 w 2500116"/>
                <a:gd name="connsiteY101" fmla="*/ 1592420 h 2660449"/>
                <a:gd name="connsiteX102" fmla="*/ 1580353 w 2500116"/>
                <a:gd name="connsiteY102" fmla="*/ 1836654 h 2660449"/>
                <a:gd name="connsiteX103" fmla="*/ 1370885 w 2500116"/>
                <a:gd name="connsiteY103" fmla="*/ 1627760 h 2660449"/>
                <a:gd name="connsiteX104" fmla="*/ 1613398 w 2500116"/>
                <a:gd name="connsiteY104" fmla="*/ 1391858 h 2660449"/>
                <a:gd name="connsiteX105" fmla="*/ 1341000 w 2500116"/>
                <a:gd name="connsiteY105" fmla="*/ 1076937 h 2660449"/>
                <a:gd name="connsiteX106" fmla="*/ 1564548 w 2500116"/>
                <a:gd name="connsiteY106" fmla="*/ 1279222 h 2660449"/>
                <a:gd name="connsiteX107" fmla="*/ 1393010 w 2500116"/>
                <a:gd name="connsiteY107" fmla="*/ 1134118 h 2660449"/>
                <a:gd name="connsiteX108" fmla="*/ 1200207 w 2500116"/>
                <a:gd name="connsiteY108" fmla="*/ 1197042 h 2660449"/>
                <a:gd name="connsiteX109" fmla="*/ 1258536 w 2500116"/>
                <a:gd name="connsiteY109" fmla="*/ 1503917 h 2660449"/>
                <a:gd name="connsiteX110" fmla="*/ 1102226 w 2500116"/>
                <a:gd name="connsiteY110" fmla="*/ 1262844 h 2660449"/>
                <a:gd name="connsiteX111" fmla="*/ 1341000 w 2500116"/>
                <a:gd name="connsiteY111" fmla="*/ 1076937 h 2660449"/>
                <a:gd name="connsiteX112" fmla="*/ 346529 w 2500116"/>
                <a:gd name="connsiteY112" fmla="*/ 992174 h 2660449"/>
                <a:gd name="connsiteX113" fmla="*/ 378997 w 2500116"/>
                <a:gd name="connsiteY113" fmla="*/ 1012576 h 2660449"/>
                <a:gd name="connsiteX114" fmla="*/ 331298 w 2500116"/>
                <a:gd name="connsiteY114" fmla="*/ 1276063 h 2660449"/>
                <a:gd name="connsiteX115" fmla="*/ 577544 w 2500116"/>
                <a:gd name="connsiteY115" fmla="*/ 1238421 h 2660449"/>
                <a:gd name="connsiteX116" fmla="*/ 201135 w 2500116"/>
                <a:gd name="connsiteY116" fmla="*/ 1562536 h 2660449"/>
                <a:gd name="connsiteX117" fmla="*/ 267797 w 2500116"/>
                <a:gd name="connsiteY117" fmla="*/ 1259109 h 2660449"/>
                <a:gd name="connsiteX118" fmla="*/ 0 w 2500116"/>
                <a:gd name="connsiteY118" fmla="*/ 1288419 h 2660449"/>
                <a:gd name="connsiteX119" fmla="*/ 346529 w 2500116"/>
                <a:gd name="connsiteY119" fmla="*/ 992174 h 2660449"/>
                <a:gd name="connsiteX120" fmla="*/ 1157391 w 2500116"/>
                <a:gd name="connsiteY120" fmla="*/ 760867 h 2660449"/>
                <a:gd name="connsiteX121" fmla="*/ 1193310 w 2500116"/>
                <a:gd name="connsiteY121" fmla="*/ 801381 h 2660449"/>
                <a:gd name="connsiteX122" fmla="*/ 991312 w 2500116"/>
                <a:gd name="connsiteY122" fmla="*/ 972347 h 2660449"/>
                <a:gd name="connsiteX123" fmla="*/ 975508 w 2500116"/>
                <a:gd name="connsiteY123" fmla="*/ 1155094 h 2660449"/>
                <a:gd name="connsiteX124" fmla="*/ 989587 w 2500116"/>
                <a:gd name="connsiteY124" fmla="*/ 1204516 h 2660449"/>
                <a:gd name="connsiteX125" fmla="*/ 945912 w 2500116"/>
                <a:gd name="connsiteY125" fmla="*/ 940452 h 2660449"/>
                <a:gd name="connsiteX126" fmla="*/ 1157391 w 2500116"/>
                <a:gd name="connsiteY126" fmla="*/ 760867 h 2660449"/>
                <a:gd name="connsiteX127" fmla="*/ 923931 w 2500116"/>
                <a:gd name="connsiteY127" fmla="*/ 512730 h 2660449"/>
                <a:gd name="connsiteX128" fmla="*/ 1049644 w 2500116"/>
                <a:gd name="connsiteY128" fmla="*/ 673623 h 2660449"/>
                <a:gd name="connsiteX129" fmla="*/ 861724 w 2500116"/>
                <a:gd name="connsiteY129" fmla="*/ 610409 h 2660449"/>
                <a:gd name="connsiteX130" fmla="*/ 895345 w 2500116"/>
                <a:gd name="connsiteY130" fmla="*/ 794015 h 2660449"/>
                <a:gd name="connsiteX131" fmla="*/ 708288 w 2500116"/>
                <a:gd name="connsiteY131" fmla="*/ 743733 h 2660449"/>
                <a:gd name="connsiteX132" fmla="*/ 761731 w 2500116"/>
                <a:gd name="connsiteY132" fmla="*/ 930787 h 2660449"/>
                <a:gd name="connsiteX133" fmla="*/ 705413 w 2500116"/>
                <a:gd name="connsiteY133" fmla="*/ 673909 h 2660449"/>
                <a:gd name="connsiteX134" fmla="*/ 802535 w 2500116"/>
                <a:gd name="connsiteY134" fmla="*/ 589434 h 2660449"/>
                <a:gd name="connsiteX135" fmla="*/ 923931 w 2500116"/>
                <a:gd name="connsiteY135" fmla="*/ 512730 h 2660449"/>
                <a:gd name="connsiteX136" fmla="*/ 501691 w 2500116"/>
                <a:gd name="connsiteY136" fmla="*/ 0 h 2660449"/>
                <a:gd name="connsiteX137" fmla="*/ 345093 w 2500116"/>
                <a:gd name="connsiteY137" fmla="*/ 325838 h 2660449"/>
                <a:gd name="connsiteX138" fmla="*/ 622372 w 2500116"/>
                <a:gd name="connsiteY138" fmla="*/ 204007 h 2660449"/>
                <a:gd name="connsiteX139" fmla="*/ 684150 w 2500116"/>
                <a:gd name="connsiteY139" fmla="*/ 212342 h 2660449"/>
                <a:gd name="connsiteX140" fmla="*/ 672367 w 2500116"/>
                <a:gd name="connsiteY140" fmla="*/ 263200 h 2660449"/>
                <a:gd name="connsiteX141" fmla="*/ 542491 w 2500116"/>
                <a:gd name="connsiteY141" fmla="*/ 468070 h 2660449"/>
                <a:gd name="connsiteX142" fmla="*/ 531287 w 2500116"/>
                <a:gd name="connsiteY142" fmla="*/ 502264 h 2660449"/>
                <a:gd name="connsiteX143" fmla="*/ 567490 w 2500116"/>
                <a:gd name="connsiteY143" fmla="*/ 498529 h 2660449"/>
                <a:gd name="connsiteX144" fmla="*/ 844768 w 2500116"/>
                <a:gd name="connsiteY144" fmla="*/ 387043 h 2660449"/>
                <a:gd name="connsiteX145" fmla="*/ 860859 w 2500116"/>
                <a:gd name="connsiteY145" fmla="*/ 425544 h 2660449"/>
                <a:gd name="connsiteX146" fmla="*/ 492496 w 2500116"/>
                <a:gd name="connsiteY146" fmla="*/ 595075 h 2660449"/>
                <a:gd name="connsiteX147" fmla="*/ 427556 w 2500116"/>
                <a:gd name="connsiteY147" fmla="*/ 588178 h 2660449"/>
                <a:gd name="connsiteX148" fmla="*/ 437327 w 2500116"/>
                <a:gd name="connsiteY148" fmla="*/ 524388 h 2660449"/>
                <a:gd name="connsiteX149" fmla="*/ 575535 w 2500116"/>
                <a:gd name="connsiteY149" fmla="*/ 304000 h 2660449"/>
                <a:gd name="connsiteX150" fmla="*/ 320957 w 2500116"/>
                <a:gd name="connsiteY150" fmla="*/ 397387 h 2660449"/>
                <a:gd name="connsiteX151" fmla="*/ 257167 w 2500116"/>
                <a:gd name="connsiteY151" fmla="*/ 393363 h 2660449"/>
                <a:gd name="connsiteX152" fmla="*/ 262341 w 2500116"/>
                <a:gd name="connsiteY152" fmla="*/ 329575 h 2660449"/>
                <a:gd name="connsiteX153" fmla="*/ 501691 w 2500116"/>
                <a:gd name="connsiteY153" fmla="*/ 0 h 266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2500116" h="2660449">
                  <a:moveTo>
                    <a:pt x="1387803" y="2210754"/>
                  </a:moveTo>
                  <a:cubicBezTo>
                    <a:pt x="1418040" y="2214533"/>
                    <a:pt x="1475364" y="2289423"/>
                    <a:pt x="1516850" y="2383456"/>
                  </a:cubicBezTo>
                  <a:cubicBezTo>
                    <a:pt x="1438695" y="2408742"/>
                    <a:pt x="1436393" y="2220535"/>
                    <a:pt x="1327205" y="2320818"/>
                  </a:cubicBezTo>
                  <a:cubicBezTo>
                    <a:pt x="1233822" y="2406443"/>
                    <a:pt x="1388697" y="2432878"/>
                    <a:pt x="1357091" y="2505860"/>
                  </a:cubicBezTo>
                  <a:cubicBezTo>
                    <a:pt x="1289567" y="2515918"/>
                    <a:pt x="1269452" y="2350698"/>
                    <a:pt x="1169745" y="2454143"/>
                  </a:cubicBezTo>
                  <a:cubicBezTo>
                    <a:pt x="1070902" y="2556721"/>
                    <a:pt x="1259970" y="2571949"/>
                    <a:pt x="1213423" y="2660449"/>
                  </a:cubicBezTo>
                  <a:cubicBezTo>
                    <a:pt x="1147911" y="2614475"/>
                    <a:pt x="1047918" y="2531146"/>
                    <a:pt x="1075212" y="2493220"/>
                  </a:cubicBezTo>
                  <a:cubicBezTo>
                    <a:pt x="1153657" y="2384032"/>
                    <a:pt x="1269738" y="2300703"/>
                    <a:pt x="1376627" y="2213639"/>
                  </a:cubicBezTo>
                  <a:cubicBezTo>
                    <a:pt x="1379716" y="2211125"/>
                    <a:pt x="1383483" y="2210214"/>
                    <a:pt x="1387803" y="2210754"/>
                  </a:cubicBezTo>
                  <a:close/>
                  <a:moveTo>
                    <a:pt x="2374403" y="2198719"/>
                  </a:moveTo>
                  <a:cubicBezTo>
                    <a:pt x="2426306" y="2190150"/>
                    <a:pt x="2458273" y="2240367"/>
                    <a:pt x="2500116" y="2359612"/>
                  </a:cubicBezTo>
                  <a:cubicBezTo>
                    <a:pt x="2426271" y="2372255"/>
                    <a:pt x="2420811" y="2195828"/>
                    <a:pt x="2312196" y="2296398"/>
                  </a:cubicBezTo>
                  <a:cubicBezTo>
                    <a:pt x="2216514" y="2384898"/>
                    <a:pt x="2376849" y="2404723"/>
                    <a:pt x="2345817" y="2480004"/>
                  </a:cubicBezTo>
                  <a:cubicBezTo>
                    <a:pt x="2279155" y="2495235"/>
                    <a:pt x="2254156" y="2321684"/>
                    <a:pt x="2158760" y="2429722"/>
                  </a:cubicBezTo>
                  <a:cubicBezTo>
                    <a:pt x="2071124" y="2529139"/>
                    <a:pt x="2228870" y="2545517"/>
                    <a:pt x="2212203" y="2616776"/>
                  </a:cubicBezTo>
                  <a:cubicBezTo>
                    <a:pt x="2039515" y="2552416"/>
                    <a:pt x="2021988" y="2473397"/>
                    <a:pt x="2155885" y="2359899"/>
                  </a:cubicBezTo>
                  <a:cubicBezTo>
                    <a:pt x="2188643" y="2332314"/>
                    <a:pt x="2220538" y="2303581"/>
                    <a:pt x="2253007" y="2275423"/>
                  </a:cubicBezTo>
                  <a:cubicBezTo>
                    <a:pt x="2304942" y="2230167"/>
                    <a:pt x="2343261" y="2203861"/>
                    <a:pt x="2374403" y="2198719"/>
                  </a:cubicBezTo>
                  <a:close/>
                  <a:moveTo>
                    <a:pt x="995944" y="1759183"/>
                  </a:moveTo>
                  <a:cubicBezTo>
                    <a:pt x="1003091" y="1760727"/>
                    <a:pt x="1010561" y="1763817"/>
                    <a:pt x="1014870" y="1767409"/>
                  </a:cubicBezTo>
                  <a:cubicBezTo>
                    <a:pt x="1042457" y="1790107"/>
                    <a:pt x="1032400" y="1816255"/>
                    <a:pt x="1018894" y="1844126"/>
                  </a:cubicBezTo>
                  <a:cubicBezTo>
                    <a:pt x="975219" y="1934065"/>
                    <a:pt x="933270" y="2024574"/>
                    <a:pt x="878101" y="2141235"/>
                  </a:cubicBezTo>
                  <a:cubicBezTo>
                    <a:pt x="997343" y="2108190"/>
                    <a:pt x="1093888" y="2081182"/>
                    <a:pt x="1190720" y="2055033"/>
                  </a:cubicBezTo>
                  <a:cubicBezTo>
                    <a:pt x="1218018" y="2047561"/>
                    <a:pt x="1250775" y="2034345"/>
                    <a:pt x="1270028" y="2062792"/>
                  </a:cubicBezTo>
                  <a:cubicBezTo>
                    <a:pt x="1297899" y="2104455"/>
                    <a:pt x="1255083" y="2121982"/>
                    <a:pt x="1231810" y="2140948"/>
                  </a:cubicBezTo>
                  <a:cubicBezTo>
                    <a:pt x="1138426" y="2217665"/>
                    <a:pt x="1055960" y="2309326"/>
                    <a:pt x="921200" y="2385183"/>
                  </a:cubicBezTo>
                  <a:cubicBezTo>
                    <a:pt x="966024" y="2259904"/>
                    <a:pt x="1077511" y="2231457"/>
                    <a:pt x="1127506" y="2143533"/>
                  </a:cubicBezTo>
                  <a:cubicBezTo>
                    <a:pt x="1014584" y="2131464"/>
                    <a:pt x="924648" y="2209909"/>
                    <a:pt x="812875" y="2200714"/>
                  </a:cubicBezTo>
                  <a:cubicBezTo>
                    <a:pt x="818046" y="2103879"/>
                    <a:pt x="887293" y="2034918"/>
                    <a:pt x="905972" y="1948717"/>
                  </a:cubicBezTo>
                  <a:cubicBezTo>
                    <a:pt x="920337" y="1932340"/>
                    <a:pt x="937004" y="1915962"/>
                    <a:pt x="918615" y="1893838"/>
                  </a:cubicBezTo>
                  <a:cubicBezTo>
                    <a:pt x="917179" y="1892112"/>
                    <a:pt x="893616" y="1909639"/>
                    <a:pt x="880110" y="1917974"/>
                  </a:cubicBezTo>
                  <a:cubicBezTo>
                    <a:pt x="816896" y="1967107"/>
                    <a:pt x="753682" y="2015956"/>
                    <a:pt x="690468" y="2065091"/>
                  </a:cubicBezTo>
                  <a:cubicBezTo>
                    <a:pt x="679551" y="2053597"/>
                    <a:pt x="668920" y="2042104"/>
                    <a:pt x="658000" y="2030610"/>
                  </a:cubicBezTo>
                  <a:cubicBezTo>
                    <a:pt x="764602" y="1940098"/>
                    <a:pt x="871202" y="1849300"/>
                    <a:pt x="978954" y="1760224"/>
                  </a:cubicBezTo>
                  <a:cubicBezTo>
                    <a:pt x="981972" y="1757638"/>
                    <a:pt x="988797" y="1757638"/>
                    <a:pt x="995944" y="1759183"/>
                  </a:cubicBezTo>
                  <a:close/>
                  <a:moveTo>
                    <a:pt x="1977093" y="1733107"/>
                  </a:moveTo>
                  <a:cubicBezTo>
                    <a:pt x="1987581" y="1732568"/>
                    <a:pt x="1998140" y="1737093"/>
                    <a:pt x="2007910" y="1748730"/>
                  </a:cubicBezTo>
                  <a:cubicBezTo>
                    <a:pt x="2025726" y="1770281"/>
                    <a:pt x="2017968" y="1792405"/>
                    <a:pt x="2007624" y="1814532"/>
                  </a:cubicBezTo>
                  <a:cubicBezTo>
                    <a:pt x="1967969" y="1900157"/>
                    <a:pt x="1928318" y="1986071"/>
                    <a:pt x="1888954" y="2071985"/>
                  </a:cubicBezTo>
                  <a:lnTo>
                    <a:pt x="1888954" y="2071986"/>
                  </a:lnTo>
                  <a:lnTo>
                    <a:pt x="1916821" y="2102728"/>
                  </a:lnTo>
                  <a:lnTo>
                    <a:pt x="1916809" y="2102732"/>
                  </a:lnTo>
                  <a:lnTo>
                    <a:pt x="1890481" y="2108311"/>
                  </a:lnTo>
                  <a:lnTo>
                    <a:pt x="1885852" y="2107447"/>
                  </a:lnTo>
                  <a:lnTo>
                    <a:pt x="1879415" y="2094662"/>
                  </a:lnTo>
                  <a:lnTo>
                    <a:pt x="1879411" y="2094640"/>
                  </a:lnTo>
                  <a:lnTo>
                    <a:pt x="1879408" y="2094648"/>
                  </a:lnTo>
                  <a:lnTo>
                    <a:pt x="1879415" y="2094662"/>
                  </a:lnTo>
                  <a:lnTo>
                    <a:pt x="1881551" y="2106643"/>
                  </a:lnTo>
                  <a:lnTo>
                    <a:pt x="1885852" y="2107447"/>
                  </a:lnTo>
                  <a:lnTo>
                    <a:pt x="1886692" y="2109114"/>
                  </a:lnTo>
                  <a:lnTo>
                    <a:pt x="1890481" y="2108311"/>
                  </a:lnTo>
                  <a:lnTo>
                    <a:pt x="1894364" y="2109036"/>
                  </a:lnTo>
                  <a:lnTo>
                    <a:pt x="1916809" y="2102732"/>
                  </a:lnTo>
                  <a:lnTo>
                    <a:pt x="1916825" y="2102728"/>
                  </a:lnTo>
                  <a:cubicBezTo>
                    <a:pt x="2008197" y="2077156"/>
                    <a:pt x="2098995" y="2050148"/>
                    <a:pt x="2191233" y="2027448"/>
                  </a:cubicBezTo>
                  <a:cubicBezTo>
                    <a:pt x="2211631" y="2022564"/>
                    <a:pt x="2242091" y="2026012"/>
                    <a:pt x="2256746" y="2038365"/>
                  </a:cubicBezTo>
                  <a:cubicBezTo>
                    <a:pt x="2278583" y="2057331"/>
                    <a:pt x="2262203" y="2080031"/>
                    <a:pt x="2242377" y="2096982"/>
                  </a:cubicBezTo>
                  <a:cubicBezTo>
                    <a:pt x="2142960" y="2181460"/>
                    <a:pt x="2044116" y="2266512"/>
                    <a:pt x="1934638" y="2340356"/>
                  </a:cubicBezTo>
                  <a:cubicBezTo>
                    <a:pt x="1951017" y="2260836"/>
                    <a:pt x="2012650" y="2222047"/>
                    <a:pt x="2067295" y="2177437"/>
                  </a:cubicBezTo>
                  <a:lnTo>
                    <a:pt x="2117671" y="2129166"/>
                  </a:lnTo>
                  <a:lnTo>
                    <a:pt x="2101294" y="2110489"/>
                  </a:lnTo>
                  <a:cubicBezTo>
                    <a:pt x="2106897" y="2100863"/>
                    <a:pt x="2113363" y="2095044"/>
                    <a:pt x="2120726" y="2093356"/>
                  </a:cubicBezTo>
                  <a:lnTo>
                    <a:pt x="2145544" y="2101007"/>
                  </a:lnTo>
                  <a:lnTo>
                    <a:pt x="2145545" y="2101006"/>
                  </a:lnTo>
                  <a:cubicBezTo>
                    <a:pt x="2127156" y="2087214"/>
                    <a:pt x="2112501" y="2090948"/>
                    <a:pt x="2101294" y="2110487"/>
                  </a:cubicBezTo>
                  <a:cubicBezTo>
                    <a:pt x="2002163" y="2134623"/>
                    <a:pt x="1903319" y="2158760"/>
                    <a:pt x="1782924" y="2188069"/>
                  </a:cubicBezTo>
                  <a:cubicBezTo>
                    <a:pt x="1830337" y="2075720"/>
                    <a:pt x="1869702" y="1982623"/>
                    <a:pt x="1908780" y="1889526"/>
                  </a:cubicBezTo>
                  <a:cubicBezTo>
                    <a:pt x="1912514" y="1879755"/>
                    <a:pt x="1915962" y="1870274"/>
                    <a:pt x="1919697" y="1860506"/>
                  </a:cubicBezTo>
                  <a:cubicBezTo>
                    <a:pt x="1909642" y="1863091"/>
                    <a:pt x="1899298" y="1865676"/>
                    <a:pt x="1889241" y="1867975"/>
                  </a:cubicBezTo>
                  <a:cubicBezTo>
                    <a:pt x="1814246" y="1919122"/>
                    <a:pt x="1760513" y="2000726"/>
                    <a:pt x="1632073" y="2046124"/>
                  </a:cubicBezTo>
                  <a:cubicBezTo>
                    <a:pt x="1735801" y="1907916"/>
                    <a:pt x="1849300" y="1836080"/>
                    <a:pt x="1946708" y="1747870"/>
                  </a:cubicBezTo>
                  <a:cubicBezTo>
                    <a:pt x="1956189" y="1739250"/>
                    <a:pt x="1966605" y="1733646"/>
                    <a:pt x="1977093" y="1733107"/>
                  </a:cubicBezTo>
                  <a:close/>
                  <a:moveTo>
                    <a:pt x="623088" y="1484519"/>
                  </a:moveTo>
                  <a:cubicBezTo>
                    <a:pt x="513610" y="1487394"/>
                    <a:pt x="403850" y="1590546"/>
                    <a:pt x="414194" y="1677897"/>
                  </a:cubicBezTo>
                  <a:cubicBezTo>
                    <a:pt x="416780" y="1699088"/>
                    <a:pt x="421970" y="1718412"/>
                    <a:pt x="429688" y="1735553"/>
                  </a:cubicBezTo>
                  <a:lnTo>
                    <a:pt x="435152" y="1743496"/>
                  </a:lnTo>
                  <a:lnTo>
                    <a:pt x="460419" y="1780297"/>
                  </a:lnTo>
                  <a:cubicBezTo>
                    <a:pt x="485812" y="1805259"/>
                    <a:pt x="521083" y="1820272"/>
                    <a:pt x="565621" y="1822714"/>
                  </a:cubicBezTo>
                  <a:cubicBezTo>
                    <a:pt x="654121" y="1827601"/>
                    <a:pt x="774517" y="1718700"/>
                    <a:pt x="768770" y="1634511"/>
                  </a:cubicBezTo>
                  <a:cubicBezTo>
                    <a:pt x="765609" y="1587674"/>
                    <a:pt x="749661" y="1551542"/>
                    <a:pt x="724267" y="1526435"/>
                  </a:cubicBezTo>
                  <a:lnTo>
                    <a:pt x="724243" y="1526420"/>
                  </a:lnTo>
                  <a:lnTo>
                    <a:pt x="724229" y="1526399"/>
                  </a:lnTo>
                  <a:cubicBezTo>
                    <a:pt x="698872" y="1501329"/>
                    <a:pt x="664033" y="1487249"/>
                    <a:pt x="623088" y="1484519"/>
                  </a:cubicBezTo>
                  <a:close/>
                  <a:moveTo>
                    <a:pt x="1632936" y="1445876"/>
                  </a:moveTo>
                  <a:cubicBezTo>
                    <a:pt x="1523458" y="1448751"/>
                    <a:pt x="1413698" y="1551903"/>
                    <a:pt x="1424042" y="1639254"/>
                  </a:cubicBezTo>
                  <a:cubicBezTo>
                    <a:pt x="1426628" y="1660445"/>
                    <a:pt x="1431818" y="1679769"/>
                    <a:pt x="1439536" y="1696910"/>
                  </a:cubicBezTo>
                  <a:lnTo>
                    <a:pt x="1445000" y="1704853"/>
                  </a:lnTo>
                  <a:lnTo>
                    <a:pt x="1470267" y="1741654"/>
                  </a:lnTo>
                  <a:cubicBezTo>
                    <a:pt x="1495660" y="1766616"/>
                    <a:pt x="1530931" y="1781629"/>
                    <a:pt x="1575469" y="1784071"/>
                  </a:cubicBezTo>
                  <a:cubicBezTo>
                    <a:pt x="1663969" y="1788958"/>
                    <a:pt x="1784365" y="1680057"/>
                    <a:pt x="1778618" y="1595868"/>
                  </a:cubicBezTo>
                  <a:cubicBezTo>
                    <a:pt x="1775457" y="1549031"/>
                    <a:pt x="1759509" y="1512899"/>
                    <a:pt x="1734115" y="1487792"/>
                  </a:cubicBezTo>
                  <a:lnTo>
                    <a:pt x="1734091" y="1487777"/>
                  </a:lnTo>
                  <a:lnTo>
                    <a:pt x="1734077" y="1487756"/>
                  </a:lnTo>
                  <a:cubicBezTo>
                    <a:pt x="1708720" y="1462686"/>
                    <a:pt x="1673881" y="1448606"/>
                    <a:pt x="1632936" y="1445876"/>
                  </a:cubicBezTo>
                  <a:close/>
                  <a:moveTo>
                    <a:pt x="603550" y="1430501"/>
                  </a:moveTo>
                  <a:cubicBezTo>
                    <a:pt x="719921" y="1427339"/>
                    <a:pt x="815030" y="1516128"/>
                    <a:pt x="818479" y="1631063"/>
                  </a:cubicBezTo>
                  <a:cubicBezTo>
                    <a:pt x="822213" y="1755479"/>
                    <a:pt x="700382" y="1875297"/>
                    <a:pt x="570505" y="1875297"/>
                  </a:cubicBezTo>
                  <a:cubicBezTo>
                    <a:pt x="459018" y="1875297"/>
                    <a:pt x="360174" y="1776740"/>
                    <a:pt x="361037" y="1666403"/>
                  </a:cubicBezTo>
                  <a:cubicBezTo>
                    <a:pt x="361900" y="1548020"/>
                    <a:pt x="479420" y="1433662"/>
                    <a:pt x="603550" y="1430501"/>
                  </a:cubicBezTo>
                  <a:close/>
                  <a:moveTo>
                    <a:pt x="1613398" y="1391858"/>
                  </a:moveTo>
                  <a:cubicBezTo>
                    <a:pt x="1729769" y="1388696"/>
                    <a:pt x="1824878" y="1477485"/>
                    <a:pt x="1828327" y="1592420"/>
                  </a:cubicBezTo>
                  <a:cubicBezTo>
                    <a:pt x="1832061" y="1716836"/>
                    <a:pt x="1710230" y="1836654"/>
                    <a:pt x="1580353" y="1836654"/>
                  </a:cubicBezTo>
                  <a:cubicBezTo>
                    <a:pt x="1468866" y="1836654"/>
                    <a:pt x="1370022" y="1738097"/>
                    <a:pt x="1370885" y="1627760"/>
                  </a:cubicBezTo>
                  <a:cubicBezTo>
                    <a:pt x="1371748" y="1509377"/>
                    <a:pt x="1489268" y="1395019"/>
                    <a:pt x="1613398" y="1391858"/>
                  </a:cubicBezTo>
                  <a:close/>
                  <a:moveTo>
                    <a:pt x="1341000" y="1076937"/>
                  </a:moveTo>
                  <a:cubicBezTo>
                    <a:pt x="1458809" y="1076074"/>
                    <a:pt x="1528056" y="1140151"/>
                    <a:pt x="1564548" y="1279222"/>
                  </a:cubicBezTo>
                  <a:cubicBezTo>
                    <a:pt x="1484094" y="1231523"/>
                    <a:pt x="1465418" y="1151645"/>
                    <a:pt x="1393010" y="1134118"/>
                  </a:cubicBezTo>
                  <a:cubicBezTo>
                    <a:pt x="1313415" y="1114866"/>
                    <a:pt x="1251927" y="1143313"/>
                    <a:pt x="1200207" y="1197042"/>
                  </a:cubicBezTo>
                  <a:cubicBezTo>
                    <a:pt x="1119466" y="1281520"/>
                    <a:pt x="1137566" y="1356514"/>
                    <a:pt x="1258536" y="1503917"/>
                  </a:cubicBezTo>
                  <a:cubicBezTo>
                    <a:pt x="1137566" y="1467428"/>
                    <a:pt x="1074352" y="1385535"/>
                    <a:pt x="1102226" y="1262844"/>
                  </a:cubicBezTo>
                  <a:cubicBezTo>
                    <a:pt x="1129234" y="1143886"/>
                    <a:pt x="1216871" y="1077800"/>
                    <a:pt x="1341000" y="1076937"/>
                  </a:cubicBezTo>
                  <a:close/>
                  <a:moveTo>
                    <a:pt x="346529" y="992174"/>
                  </a:moveTo>
                  <a:cubicBezTo>
                    <a:pt x="357446" y="999070"/>
                    <a:pt x="368077" y="1005680"/>
                    <a:pt x="378997" y="1012576"/>
                  </a:cubicBezTo>
                  <a:cubicBezTo>
                    <a:pt x="333023" y="1095615"/>
                    <a:pt x="183322" y="1153656"/>
                    <a:pt x="331298" y="1276063"/>
                  </a:cubicBezTo>
                  <a:cubicBezTo>
                    <a:pt x="447095" y="1371745"/>
                    <a:pt x="464335" y="1197907"/>
                    <a:pt x="577544" y="1238421"/>
                  </a:cubicBezTo>
                  <a:cubicBezTo>
                    <a:pt x="453704" y="1345023"/>
                    <a:pt x="343367" y="1440132"/>
                    <a:pt x="201135" y="1562536"/>
                  </a:cubicBezTo>
                  <a:cubicBezTo>
                    <a:pt x="218089" y="1430075"/>
                    <a:pt x="406005" y="1399616"/>
                    <a:pt x="267797" y="1259109"/>
                  </a:cubicBezTo>
                  <a:cubicBezTo>
                    <a:pt x="139071" y="1128370"/>
                    <a:pt x="114648" y="1340999"/>
                    <a:pt x="0" y="1288419"/>
                  </a:cubicBezTo>
                  <a:cubicBezTo>
                    <a:pt x="122980" y="1183252"/>
                    <a:pt x="234753" y="1087856"/>
                    <a:pt x="346529" y="992174"/>
                  </a:cubicBezTo>
                  <a:close/>
                  <a:moveTo>
                    <a:pt x="1157391" y="760867"/>
                  </a:moveTo>
                  <a:cubicBezTo>
                    <a:pt x="1169171" y="774373"/>
                    <a:pt x="1181240" y="787878"/>
                    <a:pt x="1193310" y="801381"/>
                  </a:cubicBezTo>
                  <a:cubicBezTo>
                    <a:pt x="1126359" y="858848"/>
                    <a:pt x="1063145" y="922063"/>
                    <a:pt x="991312" y="972347"/>
                  </a:cubicBezTo>
                  <a:cubicBezTo>
                    <a:pt x="907121" y="1031251"/>
                    <a:pt x="883847" y="1085270"/>
                    <a:pt x="975508" y="1155094"/>
                  </a:cubicBezTo>
                  <a:cubicBezTo>
                    <a:pt x="990736" y="1166874"/>
                    <a:pt x="1000217" y="1183828"/>
                    <a:pt x="989587" y="1204516"/>
                  </a:cubicBezTo>
                  <a:cubicBezTo>
                    <a:pt x="812015" y="1113144"/>
                    <a:pt x="803683" y="1063433"/>
                    <a:pt x="945912" y="940452"/>
                  </a:cubicBezTo>
                  <a:cubicBezTo>
                    <a:pt x="1015735" y="879823"/>
                    <a:pt x="1086994" y="820633"/>
                    <a:pt x="1157391" y="760867"/>
                  </a:cubicBezTo>
                  <a:close/>
                  <a:moveTo>
                    <a:pt x="923931" y="512730"/>
                  </a:moveTo>
                  <a:cubicBezTo>
                    <a:pt x="975834" y="504160"/>
                    <a:pt x="1007801" y="554378"/>
                    <a:pt x="1049644" y="673623"/>
                  </a:cubicBezTo>
                  <a:cubicBezTo>
                    <a:pt x="975799" y="686266"/>
                    <a:pt x="970339" y="509839"/>
                    <a:pt x="861724" y="610409"/>
                  </a:cubicBezTo>
                  <a:cubicBezTo>
                    <a:pt x="766042" y="698909"/>
                    <a:pt x="926377" y="718734"/>
                    <a:pt x="895345" y="794015"/>
                  </a:cubicBezTo>
                  <a:cubicBezTo>
                    <a:pt x="828683" y="809246"/>
                    <a:pt x="803684" y="635694"/>
                    <a:pt x="708288" y="743733"/>
                  </a:cubicBezTo>
                  <a:cubicBezTo>
                    <a:pt x="620652" y="843150"/>
                    <a:pt x="778398" y="859528"/>
                    <a:pt x="761731" y="930787"/>
                  </a:cubicBezTo>
                  <a:cubicBezTo>
                    <a:pt x="589043" y="866427"/>
                    <a:pt x="571516" y="787408"/>
                    <a:pt x="705413" y="673909"/>
                  </a:cubicBezTo>
                  <a:cubicBezTo>
                    <a:pt x="738171" y="646325"/>
                    <a:pt x="770066" y="617591"/>
                    <a:pt x="802535" y="589434"/>
                  </a:cubicBezTo>
                  <a:cubicBezTo>
                    <a:pt x="854470" y="544177"/>
                    <a:pt x="892789" y="517872"/>
                    <a:pt x="923931" y="512730"/>
                  </a:cubicBezTo>
                  <a:close/>
                  <a:moveTo>
                    <a:pt x="501691" y="0"/>
                  </a:moveTo>
                  <a:cubicBezTo>
                    <a:pt x="492496" y="117806"/>
                    <a:pt x="395951" y="194526"/>
                    <a:pt x="345093" y="325838"/>
                  </a:cubicBezTo>
                  <a:cubicBezTo>
                    <a:pt x="453132" y="278715"/>
                    <a:pt x="538183" y="242225"/>
                    <a:pt x="622372" y="204007"/>
                  </a:cubicBezTo>
                  <a:cubicBezTo>
                    <a:pt x="646508" y="193090"/>
                    <a:pt x="671217" y="187919"/>
                    <a:pt x="684150" y="212342"/>
                  </a:cubicBezTo>
                  <a:cubicBezTo>
                    <a:pt x="690470" y="224122"/>
                    <a:pt x="681275" y="248545"/>
                    <a:pt x="672367" y="263200"/>
                  </a:cubicBezTo>
                  <a:cubicBezTo>
                    <a:pt x="630417" y="332161"/>
                    <a:pt x="586166" y="399972"/>
                    <a:pt x="542491" y="468070"/>
                  </a:cubicBezTo>
                  <a:cubicBezTo>
                    <a:pt x="538756" y="479563"/>
                    <a:pt x="535022" y="490770"/>
                    <a:pt x="531287" y="502264"/>
                  </a:cubicBezTo>
                  <a:cubicBezTo>
                    <a:pt x="543640" y="500828"/>
                    <a:pt x="555710" y="499679"/>
                    <a:pt x="567490" y="498529"/>
                  </a:cubicBezTo>
                  <a:cubicBezTo>
                    <a:pt x="663172" y="471518"/>
                    <a:pt x="743626" y="397673"/>
                    <a:pt x="844768" y="387043"/>
                  </a:cubicBezTo>
                  <a:cubicBezTo>
                    <a:pt x="850228" y="399972"/>
                    <a:pt x="855688" y="412615"/>
                    <a:pt x="860859" y="425544"/>
                  </a:cubicBezTo>
                  <a:cubicBezTo>
                    <a:pt x="738169" y="482149"/>
                    <a:pt x="615476" y="538757"/>
                    <a:pt x="492496" y="595075"/>
                  </a:cubicBezTo>
                  <a:cubicBezTo>
                    <a:pt x="470082" y="605129"/>
                    <a:pt x="445946" y="610303"/>
                    <a:pt x="427556" y="588178"/>
                  </a:cubicBezTo>
                  <a:cubicBezTo>
                    <a:pt x="408018" y="564615"/>
                    <a:pt x="424971" y="544214"/>
                    <a:pt x="437327" y="524388"/>
                  </a:cubicBezTo>
                  <a:cubicBezTo>
                    <a:pt x="479567" y="456863"/>
                    <a:pt x="522092" y="389628"/>
                    <a:pt x="575535" y="304000"/>
                  </a:cubicBezTo>
                  <a:cubicBezTo>
                    <a:pt x="466924" y="312049"/>
                    <a:pt x="399686" y="371525"/>
                    <a:pt x="320957" y="397387"/>
                  </a:cubicBezTo>
                  <a:cubicBezTo>
                    <a:pt x="298257" y="404856"/>
                    <a:pt x="277282" y="416926"/>
                    <a:pt x="257167" y="393363"/>
                  </a:cubicBezTo>
                  <a:cubicBezTo>
                    <a:pt x="237628" y="370089"/>
                    <a:pt x="248835" y="349977"/>
                    <a:pt x="262341" y="329575"/>
                  </a:cubicBezTo>
                  <a:cubicBezTo>
                    <a:pt x="336185" y="216363"/>
                    <a:pt x="409457" y="103154"/>
                    <a:pt x="50169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9EFCDE4C-AD31-49B4-9E43-D1F1337086DD}"/>
              </a:ext>
            </a:extLst>
          </p:cNvPr>
          <p:cNvSpPr txBox="1"/>
          <p:nvPr/>
        </p:nvSpPr>
        <p:spPr>
          <a:xfrm>
            <a:off x="7273071" y="1844902"/>
            <a:ext cx="402607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8787E1B-B0DA-4DBC-81CC-08400AD9ADEC}"/>
              </a:ext>
            </a:extLst>
          </p:cNvPr>
          <p:cNvSpPr txBox="1"/>
          <p:nvPr/>
        </p:nvSpPr>
        <p:spPr>
          <a:xfrm>
            <a:off x="7273072" y="3673978"/>
            <a:ext cx="4026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35DB4D7-4495-4D1D-9FE1-747B98BB5116}"/>
              </a:ext>
            </a:extLst>
          </p:cNvPr>
          <p:cNvSpPr/>
          <p:nvPr/>
        </p:nvSpPr>
        <p:spPr>
          <a:xfrm>
            <a:off x="8377059" y="5239328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88B0B08-B1E5-4419-83DD-5F3F3417E7BB}"/>
              </a:ext>
            </a:extLst>
          </p:cNvPr>
          <p:cNvSpPr/>
          <p:nvPr/>
        </p:nvSpPr>
        <p:spPr>
          <a:xfrm>
            <a:off x="9991986" y="5228039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4BF383-7EBD-4B42-B434-AA4C625361FD}"/>
              </a:ext>
            </a:extLst>
          </p:cNvPr>
          <p:cNvSpPr txBox="1"/>
          <p:nvPr/>
        </p:nvSpPr>
        <p:spPr>
          <a:xfrm>
            <a:off x="7019491" y="5669847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61CFEE3-D276-4FA1-9E49-DAAFE4B6FBA5}"/>
              </a:ext>
            </a:extLst>
          </p:cNvPr>
          <p:cNvSpPr txBox="1"/>
          <p:nvPr/>
        </p:nvSpPr>
        <p:spPr>
          <a:xfrm>
            <a:off x="8634418" y="5669847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B371B2C-0348-4F1E-9963-4EE2E8FAC68D}"/>
              </a:ext>
            </a:extLst>
          </p:cNvPr>
          <p:cNvSpPr txBox="1"/>
          <p:nvPr/>
        </p:nvSpPr>
        <p:spPr>
          <a:xfrm>
            <a:off x="10249345" y="5669847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D7D2C2A-BFB1-4365-BC26-5F054F463A21}"/>
              </a:ext>
            </a:extLst>
          </p:cNvPr>
          <p:cNvSpPr/>
          <p:nvPr/>
        </p:nvSpPr>
        <p:spPr>
          <a:xfrm>
            <a:off x="10564631" y="5239329"/>
            <a:ext cx="566813" cy="289908"/>
          </a:xfrm>
          <a:custGeom>
            <a:avLst/>
            <a:gdLst>
              <a:gd name="connsiteX0" fmla="*/ 694373 w 833989"/>
              <a:gd name="connsiteY0" fmla="*/ 288907 h 426560"/>
              <a:gd name="connsiteX1" fmla="*/ 762812 w 833989"/>
              <a:gd name="connsiteY1" fmla="*/ 288907 h 426560"/>
              <a:gd name="connsiteX2" fmla="*/ 830282 w 833989"/>
              <a:gd name="connsiteY2" fmla="*/ 288907 h 426560"/>
              <a:gd name="connsiteX3" fmla="*/ 833577 w 833989"/>
              <a:gd name="connsiteY3" fmla="*/ 292784 h 426560"/>
              <a:gd name="connsiteX4" fmla="*/ 833771 w 833989"/>
              <a:gd name="connsiteY4" fmla="*/ 336407 h 426560"/>
              <a:gd name="connsiteX5" fmla="*/ 830863 w 833989"/>
              <a:gd name="connsiteY5" fmla="*/ 340478 h 426560"/>
              <a:gd name="connsiteX6" fmla="*/ 777547 w 833989"/>
              <a:gd name="connsiteY6" fmla="*/ 359285 h 426560"/>
              <a:gd name="connsiteX7" fmla="*/ 773475 w 833989"/>
              <a:gd name="connsiteY7" fmla="*/ 360060 h 426560"/>
              <a:gd name="connsiteX8" fmla="*/ 727720 w 833989"/>
              <a:gd name="connsiteY8" fmla="*/ 360060 h 426560"/>
              <a:gd name="connsiteX9" fmla="*/ 724618 w 833989"/>
              <a:gd name="connsiteY9" fmla="*/ 357152 h 426560"/>
              <a:gd name="connsiteX10" fmla="*/ 693597 w 833989"/>
              <a:gd name="connsiteY10" fmla="*/ 291039 h 426560"/>
              <a:gd name="connsiteX11" fmla="*/ 692240 w 833989"/>
              <a:gd name="connsiteY11" fmla="*/ 289488 h 426560"/>
              <a:gd name="connsiteX12" fmla="*/ 694373 w 833989"/>
              <a:gd name="connsiteY12" fmla="*/ 288907 h 426560"/>
              <a:gd name="connsiteX13" fmla="*/ 638148 w 833989"/>
              <a:gd name="connsiteY13" fmla="*/ 288519 h 426560"/>
              <a:gd name="connsiteX14" fmla="*/ 706975 w 833989"/>
              <a:gd name="connsiteY14" fmla="*/ 357540 h 426560"/>
              <a:gd name="connsiteX15" fmla="*/ 637954 w 833989"/>
              <a:gd name="connsiteY15" fmla="*/ 426560 h 426560"/>
              <a:gd name="connsiteX16" fmla="*/ 568934 w 833989"/>
              <a:gd name="connsiteY16" fmla="*/ 357346 h 426560"/>
              <a:gd name="connsiteX17" fmla="*/ 638148 w 833989"/>
              <a:gd name="connsiteY17" fmla="*/ 288519 h 426560"/>
              <a:gd name="connsiteX18" fmla="*/ 116423 w 833989"/>
              <a:gd name="connsiteY18" fmla="*/ 288519 h 426560"/>
              <a:gd name="connsiteX19" fmla="*/ 185250 w 833989"/>
              <a:gd name="connsiteY19" fmla="*/ 357733 h 426560"/>
              <a:gd name="connsiteX20" fmla="*/ 115842 w 833989"/>
              <a:gd name="connsiteY20" fmla="*/ 426560 h 426560"/>
              <a:gd name="connsiteX21" fmla="*/ 47209 w 833989"/>
              <a:gd name="connsiteY21" fmla="*/ 357346 h 426560"/>
              <a:gd name="connsiteX22" fmla="*/ 116423 w 833989"/>
              <a:gd name="connsiteY22" fmla="*/ 288519 h 426560"/>
              <a:gd name="connsiteX23" fmla="*/ 163536 w 833989"/>
              <a:gd name="connsiteY23" fmla="*/ 103754 h 426560"/>
              <a:gd name="connsiteX24" fmla="*/ 153842 w 833989"/>
              <a:gd name="connsiteY24" fmla="*/ 104335 h 426560"/>
              <a:gd name="connsiteX25" fmla="*/ 106924 w 833989"/>
              <a:gd name="connsiteY25" fmla="*/ 107437 h 426560"/>
              <a:gd name="connsiteX26" fmla="*/ 69893 w 833989"/>
              <a:gd name="connsiteY26" fmla="*/ 109764 h 426560"/>
              <a:gd name="connsiteX27" fmla="*/ 58260 w 833989"/>
              <a:gd name="connsiteY27" fmla="*/ 118682 h 426560"/>
              <a:gd name="connsiteX28" fmla="*/ 54577 w 833989"/>
              <a:gd name="connsiteY28" fmla="*/ 129733 h 426560"/>
              <a:gd name="connsiteX29" fmla="*/ 29954 w 833989"/>
              <a:gd name="connsiteY29" fmla="*/ 195264 h 426560"/>
              <a:gd name="connsiteX30" fmla="*/ 27822 w 833989"/>
              <a:gd name="connsiteY30" fmla="*/ 205733 h 426560"/>
              <a:gd name="connsiteX31" fmla="*/ 31699 w 833989"/>
              <a:gd name="connsiteY31" fmla="*/ 211162 h 426560"/>
              <a:gd name="connsiteX32" fmla="*/ 37709 w 833989"/>
              <a:gd name="connsiteY32" fmla="*/ 211743 h 426560"/>
              <a:gd name="connsiteX33" fmla="*/ 52638 w 833989"/>
              <a:gd name="connsiteY33" fmla="*/ 210386 h 426560"/>
              <a:gd name="connsiteX34" fmla="*/ 89475 w 833989"/>
              <a:gd name="connsiteY34" fmla="*/ 206121 h 426560"/>
              <a:gd name="connsiteX35" fmla="*/ 124760 w 833989"/>
              <a:gd name="connsiteY35" fmla="*/ 202050 h 426560"/>
              <a:gd name="connsiteX36" fmla="*/ 161403 w 833989"/>
              <a:gd name="connsiteY36" fmla="*/ 197784 h 426560"/>
              <a:gd name="connsiteX37" fmla="*/ 164117 w 833989"/>
              <a:gd name="connsiteY37" fmla="*/ 194876 h 426560"/>
              <a:gd name="connsiteX38" fmla="*/ 164699 w 833989"/>
              <a:gd name="connsiteY38" fmla="*/ 147764 h 426560"/>
              <a:gd name="connsiteX39" fmla="*/ 164699 w 833989"/>
              <a:gd name="connsiteY39" fmla="*/ 144468 h 426560"/>
              <a:gd name="connsiteX40" fmla="*/ 165862 w 833989"/>
              <a:gd name="connsiteY40" fmla="*/ 105886 h 426560"/>
              <a:gd name="connsiteX41" fmla="*/ 163536 w 833989"/>
              <a:gd name="connsiteY41" fmla="*/ 103754 h 426560"/>
              <a:gd name="connsiteX42" fmla="*/ 232169 w 833989"/>
              <a:gd name="connsiteY42" fmla="*/ 66917 h 426560"/>
              <a:gd name="connsiteX43" fmla="*/ 234495 w 833989"/>
              <a:gd name="connsiteY43" fmla="*/ 69050 h 426560"/>
              <a:gd name="connsiteX44" fmla="*/ 234495 w 833989"/>
              <a:gd name="connsiteY44" fmla="*/ 70407 h 426560"/>
              <a:gd name="connsiteX45" fmla="*/ 234495 w 833989"/>
              <a:gd name="connsiteY45" fmla="*/ 285611 h 426560"/>
              <a:gd name="connsiteX46" fmla="*/ 237597 w 833989"/>
              <a:gd name="connsiteY46" fmla="*/ 288519 h 426560"/>
              <a:gd name="connsiteX47" fmla="*/ 408985 w 833989"/>
              <a:gd name="connsiteY47" fmla="*/ 288519 h 426560"/>
              <a:gd name="connsiteX48" fmla="*/ 408985 w 833989"/>
              <a:gd name="connsiteY48" fmla="*/ 288713 h 426560"/>
              <a:gd name="connsiteX49" fmla="*/ 580373 w 833989"/>
              <a:gd name="connsiteY49" fmla="*/ 288713 h 426560"/>
              <a:gd name="connsiteX50" fmla="*/ 583475 w 833989"/>
              <a:gd name="connsiteY50" fmla="*/ 289294 h 426560"/>
              <a:gd name="connsiteX51" fmla="*/ 581536 w 833989"/>
              <a:gd name="connsiteY51" fmla="*/ 291621 h 426560"/>
              <a:gd name="connsiteX52" fmla="*/ 552261 w 833989"/>
              <a:gd name="connsiteY52" fmla="*/ 347845 h 426560"/>
              <a:gd name="connsiteX53" fmla="*/ 551679 w 833989"/>
              <a:gd name="connsiteY53" fmla="*/ 357152 h 426560"/>
              <a:gd name="connsiteX54" fmla="*/ 548577 w 833989"/>
              <a:gd name="connsiteY54" fmla="*/ 360060 h 426560"/>
              <a:gd name="connsiteX55" fmla="*/ 540240 w 833989"/>
              <a:gd name="connsiteY55" fmla="*/ 359866 h 426560"/>
              <a:gd name="connsiteX56" fmla="*/ 207740 w 833989"/>
              <a:gd name="connsiteY56" fmla="*/ 359866 h 426560"/>
              <a:gd name="connsiteX57" fmla="*/ 203087 w 833989"/>
              <a:gd name="connsiteY57" fmla="*/ 355213 h 426560"/>
              <a:gd name="connsiteX58" fmla="*/ 169934 w 833989"/>
              <a:gd name="connsiteY58" fmla="*/ 288907 h 426560"/>
              <a:gd name="connsiteX59" fmla="*/ 122822 w 833989"/>
              <a:gd name="connsiteY59" fmla="*/ 271652 h 426560"/>
              <a:gd name="connsiteX60" fmla="*/ 77454 w 833989"/>
              <a:gd name="connsiteY60" fmla="*/ 280376 h 426560"/>
              <a:gd name="connsiteX61" fmla="*/ 32087 w 833989"/>
              <a:gd name="connsiteY61" fmla="*/ 339897 h 426560"/>
              <a:gd name="connsiteX62" fmla="*/ 30148 w 833989"/>
              <a:gd name="connsiteY62" fmla="*/ 355795 h 426560"/>
              <a:gd name="connsiteX63" fmla="*/ 26658 w 833989"/>
              <a:gd name="connsiteY63" fmla="*/ 358897 h 426560"/>
              <a:gd name="connsiteX64" fmla="*/ 16189 w 833989"/>
              <a:gd name="connsiteY64" fmla="*/ 357927 h 426560"/>
              <a:gd name="connsiteX65" fmla="*/ 1066 w 833989"/>
              <a:gd name="connsiteY65" fmla="*/ 341641 h 426560"/>
              <a:gd name="connsiteX66" fmla="*/ 291 w 833989"/>
              <a:gd name="connsiteY66" fmla="*/ 327101 h 426560"/>
              <a:gd name="connsiteX67" fmla="*/ 97 w 833989"/>
              <a:gd name="connsiteY67" fmla="*/ 228223 h 426560"/>
              <a:gd name="connsiteX68" fmla="*/ 2617 w 833989"/>
              <a:gd name="connsiteY68" fmla="*/ 206509 h 426560"/>
              <a:gd name="connsiteX69" fmla="*/ 7658 w 833989"/>
              <a:gd name="connsiteY69" fmla="*/ 194101 h 426560"/>
              <a:gd name="connsiteX70" fmla="*/ 39842 w 833989"/>
              <a:gd name="connsiteY70" fmla="*/ 110539 h 426560"/>
              <a:gd name="connsiteX71" fmla="*/ 47597 w 833989"/>
              <a:gd name="connsiteY71" fmla="*/ 90764 h 426560"/>
              <a:gd name="connsiteX72" fmla="*/ 51087 w 833989"/>
              <a:gd name="connsiteY72" fmla="*/ 84754 h 426560"/>
              <a:gd name="connsiteX73" fmla="*/ 60974 w 833989"/>
              <a:gd name="connsiteY73" fmla="*/ 78937 h 426560"/>
              <a:gd name="connsiteX74" fmla="*/ 81913 w 833989"/>
              <a:gd name="connsiteY74" fmla="*/ 77386 h 426560"/>
              <a:gd name="connsiteX75" fmla="*/ 117975 w 833989"/>
              <a:gd name="connsiteY75" fmla="*/ 74866 h 426560"/>
              <a:gd name="connsiteX76" fmla="*/ 139689 w 833989"/>
              <a:gd name="connsiteY76" fmla="*/ 73315 h 426560"/>
              <a:gd name="connsiteX77" fmla="*/ 177689 w 833989"/>
              <a:gd name="connsiteY77" fmla="*/ 70601 h 426560"/>
              <a:gd name="connsiteX78" fmla="*/ 200179 w 833989"/>
              <a:gd name="connsiteY78" fmla="*/ 69050 h 426560"/>
              <a:gd name="connsiteX79" fmla="*/ 232169 w 833989"/>
              <a:gd name="connsiteY79" fmla="*/ 66917 h 426560"/>
              <a:gd name="connsiteX80" fmla="*/ 271914 w 833989"/>
              <a:gd name="connsiteY80" fmla="*/ 29 h 426560"/>
              <a:gd name="connsiteX81" fmla="*/ 273464 w 833989"/>
              <a:gd name="connsiteY81" fmla="*/ 29 h 426560"/>
              <a:gd name="connsiteX82" fmla="*/ 829506 w 833989"/>
              <a:gd name="connsiteY82" fmla="*/ 29 h 426560"/>
              <a:gd name="connsiteX83" fmla="*/ 833965 w 833989"/>
              <a:gd name="connsiteY83" fmla="*/ 4682 h 426560"/>
              <a:gd name="connsiteX84" fmla="*/ 833965 w 833989"/>
              <a:gd name="connsiteY84" fmla="*/ 265641 h 426560"/>
              <a:gd name="connsiteX85" fmla="*/ 833965 w 833989"/>
              <a:gd name="connsiteY85" fmla="*/ 267193 h 426560"/>
              <a:gd name="connsiteX86" fmla="*/ 831057 w 833989"/>
              <a:gd name="connsiteY86" fmla="*/ 270101 h 426560"/>
              <a:gd name="connsiteX87" fmla="*/ 777741 w 833989"/>
              <a:gd name="connsiteY87" fmla="*/ 270101 h 426560"/>
              <a:gd name="connsiteX88" fmla="*/ 551679 w 833989"/>
              <a:gd name="connsiteY88" fmla="*/ 270101 h 426560"/>
              <a:gd name="connsiteX89" fmla="*/ 274240 w 833989"/>
              <a:gd name="connsiteY89" fmla="*/ 270101 h 426560"/>
              <a:gd name="connsiteX90" fmla="*/ 271914 w 833989"/>
              <a:gd name="connsiteY90" fmla="*/ 270101 h 426560"/>
              <a:gd name="connsiteX91" fmla="*/ 269199 w 833989"/>
              <a:gd name="connsiteY91" fmla="*/ 267774 h 426560"/>
              <a:gd name="connsiteX92" fmla="*/ 269199 w 833989"/>
              <a:gd name="connsiteY92" fmla="*/ 265641 h 426560"/>
              <a:gd name="connsiteX93" fmla="*/ 269199 w 833989"/>
              <a:gd name="connsiteY93" fmla="*/ 4682 h 426560"/>
              <a:gd name="connsiteX94" fmla="*/ 269199 w 833989"/>
              <a:gd name="connsiteY94" fmla="*/ 2743 h 426560"/>
              <a:gd name="connsiteX95" fmla="*/ 271914 w 833989"/>
              <a:gd name="connsiteY95" fmla="*/ 29 h 4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33989" h="426560">
                <a:moveTo>
                  <a:pt x="694373" y="288907"/>
                </a:moveTo>
                <a:cubicBezTo>
                  <a:pt x="717251" y="288907"/>
                  <a:pt x="739934" y="288907"/>
                  <a:pt x="762812" y="288907"/>
                </a:cubicBezTo>
                <a:cubicBezTo>
                  <a:pt x="785302" y="288907"/>
                  <a:pt x="807792" y="288907"/>
                  <a:pt x="830282" y="288907"/>
                </a:cubicBezTo>
                <a:cubicBezTo>
                  <a:pt x="833577" y="288907"/>
                  <a:pt x="833771" y="289101"/>
                  <a:pt x="833577" y="292784"/>
                </a:cubicBezTo>
                <a:cubicBezTo>
                  <a:pt x="833577" y="307325"/>
                  <a:pt x="833577" y="321866"/>
                  <a:pt x="833771" y="336407"/>
                </a:cubicBezTo>
                <a:cubicBezTo>
                  <a:pt x="833965" y="338733"/>
                  <a:pt x="832996" y="339703"/>
                  <a:pt x="830863" y="340478"/>
                </a:cubicBezTo>
                <a:cubicBezTo>
                  <a:pt x="813026" y="346682"/>
                  <a:pt x="795383" y="353081"/>
                  <a:pt x="777547" y="359285"/>
                </a:cubicBezTo>
                <a:cubicBezTo>
                  <a:pt x="776189" y="359866"/>
                  <a:pt x="774832" y="360060"/>
                  <a:pt x="773475" y="360060"/>
                </a:cubicBezTo>
                <a:cubicBezTo>
                  <a:pt x="758353" y="360060"/>
                  <a:pt x="743036" y="360060"/>
                  <a:pt x="727720" y="360060"/>
                </a:cubicBezTo>
                <a:cubicBezTo>
                  <a:pt x="725394" y="360060"/>
                  <a:pt x="724618" y="359478"/>
                  <a:pt x="724618" y="357152"/>
                </a:cubicBezTo>
                <a:cubicBezTo>
                  <a:pt x="724036" y="330591"/>
                  <a:pt x="713761" y="308488"/>
                  <a:pt x="693597" y="291039"/>
                </a:cubicBezTo>
                <a:cubicBezTo>
                  <a:pt x="693016" y="290458"/>
                  <a:pt x="692046" y="290264"/>
                  <a:pt x="692240" y="289488"/>
                </a:cubicBezTo>
                <a:cubicBezTo>
                  <a:pt x="692628" y="288519"/>
                  <a:pt x="693597" y="288907"/>
                  <a:pt x="694373" y="288907"/>
                </a:cubicBezTo>
                <a:close/>
                <a:moveTo>
                  <a:pt x="638148" y="288519"/>
                </a:moveTo>
                <a:cubicBezTo>
                  <a:pt x="676148" y="288519"/>
                  <a:pt x="706975" y="319346"/>
                  <a:pt x="706975" y="357540"/>
                </a:cubicBezTo>
                <a:cubicBezTo>
                  <a:pt x="706975" y="395927"/>
                  <a:pt x="676342" y="426560"/>
                  <a:pt x="637954" y="426560"/>
                </a:cubicBezTo>
                <a:cubicBezTo>
                  <a:pt x="599761" y="426366"/>
                  <a:pt x="568934" y="395540"/>
                  <a:pt x="568934" y="357346"/>
                </a:cubicBezTo>
                <a:cubicBezTo>
                  <a:pt x="568934" y="319346"/>
                  <a:pt x="599954" y="288519"/>
                  <a:pt x="638148" y="288519"/>
                </a:cubicBezTo>
                <a:close/>
                <a:moveTo>
                  <a:pt x="116423" y="288519"/>
                </a:moveTo>
                <a:cubicBezTo>
                  <a:pt x="154423" y="288519"/>
                  <a:pt x="185250" y="319540"/>
                  <a:pt x="185250" y="357733"/>
                </a:cubicBezTo>
                <a:cubicBezTo>
                  <a:pt x="185056" y="395927"/>
                  <a:pt x="154229" y="426560"/>
                  <a:pt x="115842" y="426560"/>
                </a:cubicBezTo>
                <a:cubicBezTo>
                  <a:pt x="77842" y="426366"/>
                  <a:pt x="47209" y="395540"/>
                  <a:pt x="47209" y="357346"/>
                </a:cubicBezTo>
                <a:cubicBezTo>
                  <a:pt x="47209" y="319152"/>
                  <a:pt x="78036" y="288519"/>
                  <a:pt x="116423" y="288519"/>
                </a:cubicBezTo>
                <a:close/>
                <a:moveTo>
                  <a:pt x="163536" y="103754"/>
                </a:moveTo>
                <a:cubicBezTo>
                  <a:pt x="160434" y="103948"/>
                  <a:pt x="157138" y="104141"/>
                  <a:pt x="153842" y="104335"/>
                </a:cubicBezTo>
                <a:cubicBezTo>
                  <a:pt x="138138" y="105305"/>
                  <a:pt x="122628" y="106468"/>
                  <a:pt x="106924" y="107437"/>
                </a:cubicBezTo>
                <a:cubicBezTo>
                  <a:pt x="94709" y="108213"/>
                  <a:pt x="82301" y="109182"/>
                  <a:pt x="69893" y="109764"/>
                </a:cubicBezTo>
                <a:cubicBezTo>
                  <a:pt x="63883" y="110152"/>
                  <a:pt x="60005" y="113060"/>
                  <a:pt x="58260" y="118682"/>
                </a:cubicBezTo>
                <a:cubicBezTo>
                  <a:pt x="57097" y="122366"/>
                  <a:pt x="55934" y="126050"/>
                  <a:pt x="54577" y="129733"/>
                </a:cubicBezTo>
                <a:cubicBezTo>
                  <a:pt x="46434" y="151641"/>
                  <a:pt x="38097" y="173356"/>
                  <a:pt x="29954" y="195264"/>
                </a:cubicBezTo>
                <a:cubicBezTo>
                  <a:pt x="28791" y="198754"/>
                  <a:pt x="27628" y="202050"/>
                  <a:pt x="27822" y="205733"/>
                </a:cubicBezTo>
                <a:cubicBezTo>
                  <a:pt x="27822" y="208641"/>
                  <a:pt x="28985" y="210192"/>
                  <a:pt x="31699" y="211162"/>
                </a:cubicBezTo>
                <a:cubicBezTo>
                  <a:pt x="34026" y="211937"/>
                  <a:pt x="36352" y="211743"/>
                  <a:pt x="37709" y="211743"/>
                </a:cubicBezTo>
                <a:cubicBezTo>
                  <a:pt x="43332" y="211743"/>
                  <a:pt x="47985" y="210968"/>
                  <a:pt x="52638" y="210386"/>
                </a:cubicBezTo>
                <a:cubicBezTo>
                  <a:pt x="64852" y="209029"/>
                  <a:pt x="77260" y="207478"/>
                  <a:pt x="89475" y="206121"/>
                </a:cubicBezTo>
                <a:cubicBezTo>
                  <a:pt x="101301" y="204764"/>
                  <a:pt x="112934" y="203407"/>
                  <a:pt x="124760" y="202050"/>
                </a:cubicBezTo>
                <a:cubicBezTo>
                  <a:pt x="136974" y="200692"/>
                  <a:pt x="149189" y="199141"/>
                  <a:pt x="161403" y="197784"/>
                </a:cubicBezTo>
                <a:cubicBezTo>
                  <a:pt x="163342" y="197590"/>
                  <a:pt x="164117" y="197009"/>
                  <a:pt x="164117" y="194876"/>
                </a:cubicBezTo>
                <a:cubicBezTo>
                  <a:pt x="164311" y="179172"/>
                  <a:pt x="164505" y="163468"/>
                  <a:pt x="164699" y="147764"/>
                </a:cubicBezTo>
                <a:cubicBezTo>
                  <a:pt x="164699" y="146601"/>
                  <a:pt x="164699" y="145631"/>
                  <a:pt x="164699" y="144468"/>
                </a:cubicBezTo>
                <a:cubicBezTo>
                  <a:pt x="164893" y="131672"/>
                  <a:pt x="165281" y="118876"/>
                  <a:pt x="165862" y="105886"/>
                </a:cubicBezTo>
                <a:cubicBezTo>
                  <a:pt x="165862" y="104141"/>
                  <a:pt x="165087" y="103560"/>
                  <a:pt x="163536" y="103754"/>
                </a:cubicBezTo>
                <a:close/>
                <a:moveTo>
                  <a:pt x="232169" y="66917"/>
                </a:moveTo>
                <a:cubicBezTo>
                  <a:pt x="233914" y="66723"/>
                  <a:pt x="234495" y="67305"/>
                  <a:pt x="234495" y="69050"/>
                </a:cubicBezTo>
                <a:cubicBezTo>
                  <a:pt x="234495" y="69437"/>
                  <a:pt x="234495" y="70019"/>
                  <a:pt x="234495" y="70407"/>
                </a:cubicBezTo>
                <a:cubicBezTo>
                  <a:pt x="234495" y="142141"/>
                  <a:pt x="234495" y="213876"/>
                  <a:pt x="234495" y="285611"/>
                </a:cubicBezTo>
                <a:cubicBezTo>
                  <a:pt x="234495" y="288519"/>
                  <a:pt x="234495" y="288519"/>
                  <a:pt x="237597" y="288519"/>
                </a:cubicBezTo>
                <a:cubicBezTo>
                  <a:pt x="294597" y="288519"/>
                  <a:pt x="351791" y="288519"/>
                  <a:pt x="408985" y="288519"/>
                </a:cubicBezTo>
                <a:cubicBezTo>
                  <a:pt x="408985" y="288519"/>
                  <a:pt x="408985" y="288713"/>
                  <a:pt x="408985" y="288713"/>
                </a:cubicBezTo>
                <a:cubicBezTo>
                  <a:pt x="465985" y="288713"/>
                  <a:pt x="523179" y="288713"/>
                  <a:pt x="580373" y="288713"/>
                </a:cubicBezTo>
                <a:cubicBezTo>
                  <a:pt x="581536" y="288713"/>
                  <a:pt x="583087" y="287937"/>
                  <a:pt x="583475" y="289294"/>
                </a:cubicBezTo>
                <a:cubicBezTo>
                  <a:pt x="583863" y="290264"/>
                  <a:pt x="582312" y="290846"/>
                  <a:pt x="581536" y="291621"/>
                </a:cubicBezTo>
                <a:cubicBezTo>
                  <a:pt x="564475" y="306550"/>
                  <a:pt x="554393" y="324968"/>
                  <a:pt x="552261" y="347845"/>
                </a:cubicBezTo>
                <a:cubicBezTo>
                  <a:pt x="551873" y="350948"/>
                  <a:pt x="551873" y="354050"/>
                  <a:pt x="551679" y="357152"/>
                </a:cubicBezTo>
                <a:cubicBezTo>
                  <a:pt x="551485" y="359284"/>
                  <a:pt x="550904" y="360254"/>
                  <a:pt x="548577" y="360060"/>
                </a:cubicBezTo>
                <a:cubicBezTo>
                  <a:pt x="545863" y="359866"/>
                  <a:pt x="542954" y="359866"/>
                  <a:pt x="540240" y="359866"/>
                </a:cubicBezTo>
                <a:cubicBezTo>
                  <a:pt x="429342" y="359866"/>
                  <a:pt x="318638" y="359866"/>
                  <a:pt x="207740" y="359866"/>
                </a:cubicBezTo>
                <a:cubicBezTo>
                  <a:pt x="203281" y="359866"/>
                  <a:pt x="203475" y="359866"/>
                  <a:pt x="203087" y="355213"/>
                </a:cubicBezTo>
                <a:cubicBezTo>
                  <a:pt x="201342" y="328458"/>
                  <a:pt x="191648" y="305580"/>
                  <a:pt x="169934" y="288907"/>
                </a:cubicBezTo>
                <a:cubicBezTo>
                  <a:pt x="156168" y="278243"/>
                  <a:pt x="140271" y="272815"/>
                  <a:pt x="122822" y="271652"/>
                </a:cubicBezTo>
                <a:cubicBezTo>
                  <a:pt x="106924" y="270682"/>
                  <a:pt x="91607" y="273397"/>
                  <a:pt x="77454" y="280376"/>
                </a:cubicBezTo>
                <a:cubicBezTo>
                  <a:pt x="52444" y="292590"/>
                  <a:pt x="37709" y="312947"/>
                  <a:pt x="32087" y="339897"/>
                </a:cubicBezTo>
                <a:cubicBezTo>
                  <a:pt x="31117" y="345131"/>
                  <a:pt x="30342" y="350366"/>
                  <a:pt x="30148" y="355795"/>
                </a:cubicBezTo>
                <a:cubicBezTo>
                  <a:pt x="29954" y="358897"/>
                  <a:pt x="29760" y="358897"/>
                  <a:pt x="26658" y="358897"/>
                </a:cubicBezTo>
                <a:cubicBezTo>
                  <a:pt x="23168" y="358703"/>
                  <a:pt x="19679" y="358509"/>
                  <a:pt x="16189" y="357927"/>
                </a:cubicBezTo>
                <a:cubicBezTo>
                  <a:pt x="6495" y="356182"/>
                  <a:pt x="2230" y="351529"/>
                  <a:pt x="1066" y="341641"/>
                </a:cubicBezTo>
                <a:cubicBezTo>
                  <a:pt x="485" y="336794"/>
                  <a:pt x="291" y="331948"/>
                  <a:pt x="291" y="327101"/>
                </a:cubicBezTo>
                <a:cubicBezTo>
                  <a:pt x="291" y="294141"/>
                  <a:pt x="291" y="261182"/>
                  <a:pt x="97" y="228223"/>
                </a:cubicBezTo>
                <a:cubicBezTo>
                  <a:pt x="-97" y="220856"/>
                  <a:pt x="-291" y="213488"/>
                  <a:pt x="2617" y="206509"/>
                </a:cubicBezTo>
                <a:cubicBezTo>
                  <a:pt x="4362" y="202437"/>
                  <a:pt x="5913" y="198172"/>
                  <a:pt x="7658" y="194101"/>
                </a:cubicBezTo>
                <a:cubicBezTo>
                  <a:pt x="19291" y="166570"/>
                  <a:pt x="29760" y="138652"/>
                  <a:pt x="39842" y="110539"/>
                </a:cubicBezTo>
                <a:cubicBezTo>
                  <a:pt x="42168" y="103754"/>
                  <a:pt x="44689" y="97162"/>
                  <a:pt x="47597" y="90764"/>
                </a:cubicBezTo>
                <a:cubicBezTo>
                  <a:pt x="48566" y="88631"/>
                  <a:pt x="49730" y="86693"/>
                  <a:pt x="51087" y="84754"/>
                </a:cubicBezTo>
                <a:cubicBezTo>
                  <a:pt x="53413" y="81070"/>
                  <a:pt x="56903" y="79325"/>
                  <a:pt x="60974" y="78937"/>
                </a:cubicBezTo>
                <a:cubicBezTo>
                  <a:pt x="67954" y="78356"/>
                  <a:pt x="74934" y="77968"/>
                  <a:pt x="81913" y="77386"/>
                </a:cubicBezTo>
                <a:cubicBezTo>
                  <a:pt x="93934" y="76611"/>
                  <a:pt x="105954" y="75641"/>
                  <a:pt x="117975" y="74866"/>
                </a:cubicBezTo>
                <a:cubicBezTo>
                  <a:pt x="125148" y="74284"/>
                  <a:pt x="132515" y="73896"/>
                  <a:pt x="139689" y="73315"/>
                </a:cubicBezTo>
                <a:cubicBezTo>
                  <a:pt x="152291" y="72345"/>
                  <a:pt x="165087" y="71376"/>
                  <a:pt x="177689" y="70601"/>
                </a:cubicBezTo>
                <a:cubicBezTo>
                  <a:pt x="185250" y="70019"/>
                  <a:pt x="192618" y="69631"/>
                  <a:pt x="200179" y="69050"/>
                </a:cubicBezTo>
                <a:cubicBezTo>
                  <a:pt x="210842" y="68274"/>
                  <a:pt x="221505" y="67692"/>
                  <a:pt x="232169" y="66917"/>
                </a:cubicBezTo>
                <a:close/>
                <a:moveTo>
                  <a:pt x="271914" y="29"/>
                </a:moveTo>
                <a:cubicBezTo>
                  <a:pt x="272301" y="29"/>
                  <a:pt x="272883" y="29"/>
                  <a:pt x="273464" y="29"/>
                </a:cubicBezTo>
                <a:cubicBezTo>
                  <a:pt x="458812" y="29"/>
                  <a:pt x="644159" y="29"/>
                  <a:pt x="829506" y="29"/>
                </a:cubicBezTo>
                <a:cubicBezTo>
                  <a:pt x="833965" y="29"/>
                  <a:pt x="833965" y="29"/>
                  <a:pt x="833965" y="4682"/>
                </a:cubicBezTo>
                <a:cubicBezTo>
                  <a:pt x="833965" y="91539"/>
                  <a:pt x="833965" y="178590"/>
                  <a:pt x="833965" y="265641"/>
                </a:cubicBezTo>
                <a:cubicBezTo>
                  <a:pt x="833965" y="266029"/>
                  <a:pt x="833965" y="266611"/>
                  <a:pt x="833965" y="267193"/>
                </a:cubicBezTo>
                <a:cubicBezTo>
                  <a:pt x="834159" y="269325"/>
                  <a:pt x="833190" y="270101"/>
                  <a:pt x="831057" y="270101"/>
                </a:cubicBezTo>
                <a:cubicBezTo>
                  <a:pt x="813220" y="270101"/>
                  <a:pt x="795577" y="270101"/>
                  <a:pt x="777741" y="270101"/>
                </a:cubicBezTo>
                <a:cubicBezTo>
                  <a:pt x="702516" y="270101"/>
                  <a:pt x="627098" y="270101"/>
                  <a:pt x="551679" y="270101"/>
                </a:cubicBezTo>
                <a:cubicBezTo>
                  <a:pt x="459199" y="270101"/>
                  <a:pt x="366720" y="270101"/>
                  <a:pt x="274240" y="270101"/>
                </a:cubicBezTo>
                <a:cubicBezTo>
                  <a:pt x="273464" y="270101"/>
                  <a:pt x="272689" y="270101"/>
                  <a:pt x="271914" y="270101"/>
                </a:cubicBezTo>
                <a:cubicBezTo>
                  <a:pt x="269975" y="270295"/>
                  <a:pt x="269199" y="269519"/>
                  <a:pt x="269199" y="267774"/>
                </a:cubicBezTo>
                <a:cubicBezTo>
                  <a:pt x="269199" y="266999"/>
                  <a:pt x="269199" y="266417"/>
                  <a:pt x="269199" y="265641"/>
                </a:cubicBezTo>
                <a:cubicBezTo>
                  <a:pt x="269199" y="178784"/>
                  <a:pt x="269199" y="91733"/>
                  <a:pt x="269199" y="4682"/>
                </a:cubicBezTo>
                <a:cubicBezTo>
                  <a:pt x="269199" y="3906"/>
                  <a:pt x="269199" y="3325"/>
                  <a:pt x="269199" y="2743"/>
                </a:cubicBezTo>
                <a:cubicBezTo>
                  <a:pt x="269006" y="611"/>
                  <a:pt x="269975" y="-165"/>
                  <a:pt x="271914" y="29"/>
                </a:cubicBezTo>
                <a:close/>
              </a:path>
            </a:pathLst>
          </a:custGeom>
          <a:solidFill>
            <a:schemeClr val="accent3"/>
          </a:solidFill>
          <a:ln w="89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89" name="Oval 6">
            <a:extLst>
              <a:ext uri="{FF2B5EF4-FFF2-40B4-BE49-F238E27FC236}">
                <a16:creationId xmlns:a16="http://schemas.microsoft.com/office/drawing/2014/main" id="{EF77A855-8B5D-45D0-91E2-0BFE8915431B}"/>
              </a:ext>
            </a:extLst>
          </p:cNvPr>
          <p:cNvSpPr/>
          <p:nvPr/>
        </p:nvSpPr>
        <p:spPr>
          <a:xfrm>
            <a:off x="7493591" y="5266412"/>
            <a:ext cx="356542" cy="352807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ectangle 9">
            <a:extLst>
              <a:ext uri="{FF2B5EF4-FFF2-40B4-BE49-F238E27FC236}">
                <a16:creationId xmlns:a16="http://schemas.microsoft.com/office/drawing/2014/main" id="{10127CBF-A2CB-4005-B912-79EC85887DBF}"/>
              </a:ext>
            </a:extLst>
          </p:cNvPr>
          <p:cNvSpPr/>
          <p:nvPr/>
        </p:nvSpPr>
        <p:spPr>
          <a:xfrm>
            <a:off x="9028764" y="5239328"/>
            <a:ext cx="357236" cy="35665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41C533-4935-4F3B-B281-37B6AAA2638B}"/>
              </a:ext>
            </a:extLst>
          </p:cNvPr>
          <p:cNvSpPr txBox="1"/>
          <p:nvPr/>
        </p:nvSpPr>
        <p:spPr>
          <a:xfrm>
            <a:off x="6643977" y="3708848"/>
            <a:ext cx="4507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F71CC-EC6C-49A7-8640-26C8D965FB07}"/>
              </a:ext>
            </a:extLst>
          </p:cNvPr>
          <p:cNvSpPr txBox="1"/>
          <p:nvPr/>
        </p:nvSpPr>
        <p:spPr>
          <a:xfrm>
            <a:off x="6643979" y="2938934"/>
            <a:ext cx="450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33A555-7233-4D04-B64A-D3321A8D289C}"/>
              </a:ext>
            </a:extLst>
          </p:cNvPr>
          <p:cNvSpPr txBox="1">
            <a:spLocks/>
          </p:cNvSpPr>
          <p:nvPr/>
        </p:nvSpPr>
        <p:spPr>
          <a:xfrm>
            <a:off x="7743598" y="874149"/>
            <a:ext cx="3407438" cy="181809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3200" b="1" kern="1200" baseline="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We Create </a:t>
            </a:r>
            <a:r>
              <a:rPr lang="en-US" altLang="ko-KR" sz="3200" b="1" kern="1200" baseline="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Professional </a:t>
            </a:r>
            <a:r>
              <a:rPr lang="en-US" altLang="ko-KR" sz="3200" b="1" kern="1200" baseline="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Presentation</a:t>
            </a:r>
            <a:endParaRPr lang="ko-KR" altLang="en-US" sz="3200" b="1" kern="1200" baseline="0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CAF93-DBDE-41CF-A153-FBEA518C0E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602422-9B7F-4288-BCF8-29EDBEF8B0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7EA99A-F56F-4A0F-9EE5-57034DAD70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98851A4-EE7B-43DF-B777-0D46AB0FF7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411063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67A455-2B0C-4FA3-91B6-8CE7C6CCAFFF}"/>
              </a:ext>
            </a:extLst>
          </p:cNvPr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7A80-F3EA-49CA-A12A-148A57B5322C}"/>
              </a:ext>
            </a:extLst>
          </p:cNvPr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2A5867-6D75-446F-BFC4-52BCF7614BD7}"/>
              </a:ext>
            </a:extLst>
          </p:cNvPr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B2886-E315-402C-A6D4-1943FC8CB0D4}"/>
              </a:ext>
            </a:extLst>
          </p:cNvPr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DD3736-F1AC-4121-A226-54ADFB75E03B}"/>
              </a:ext>
            </a:extLst>
          </p:cNvPr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C89BB-4DDE-4B00-98CB-4CEC04500E22}"/>
              </a:ext>
            </a:extLst>
          </p:cNvPr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D014C3-E8BB-4557-B76E-7B91DBD60325}"/>
              </a:ext>
            </a:extLst>
          </p:cNvPr>
          <p:cNvGrpSpPr/>
          <p:nvPr/>
        </p:nvGrpSpPr>
        <p:grpSpPr>
          <a:xfrm>
            <a:off x="1031070" y="3174994"/>
            <a:ext cx="1512168" cy="1512168"/>
            <a:chOff x="3807530" y="2946763"/>
            <a:chExt cx="1512168" cy="15121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11589A-C9A0-4848-BDF5-01D5BE60B793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AA3EC8-CB58-451C-BCDB-A13AAFFB5132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BD6D1-D2E9-491D-BD46-BD14E2AB9CFE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flipH="1" flipV="1">
            <a:off x="5611201" y="5341349"/>
            <a:ext cx="1421938" cy="1037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60F9D4-3FED-4284-B4DD-0E565C76ABDA}"/>
              </a:ext>
            </a:extLst>
          </p:cNvPr>
          <p:cNvCxnSpPr>
            <a:cxnSpLocks/>
            <a:stCxn id="5" idx="2"/>
            <a:endCxn id="16" idx="3"/>
          </p:cNvCxnSpPr>
          <p:nvPr/>
        </p:nvCxnSpPr>
        <p:spPr>
          <a:xfrm flipH="1" flipV="1">
            <a:off x="5611201" y="3931209"/>
            <a:ext cx="1421938" cy="18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1B34A-29F7-45F8-9F6F-52A753C133DF}"/>
              </a:ext>
            </a:extLst>
          </p:cNvPr>
          <p:cNvCxnSpPr>
            <a:cxnSpLocks/>
            <a:stCxn id="3" idx="2"/>
            <a:endCxn id="15" idx="3"/>
          </p:cNvCxnSpPr>
          <p:nvPr/>
        </p:nvCxnSpPr>
        <p:spPr>
          <a:xfrm flipH="1">
            <a:off x="5611201" y="2514473"/>
            <a:ext cx="1421938" cy="65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F8307BF-109D-45E8-ABDB-AC845AE17A85}"/>
              </a:ext>
            </a:extLst>
          </p:cNvPr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2A5ABA-D273-4E5F-B8A1-568D6DB41E40}"/>
              </a:ext>
            </a:extLst>
          </p:cNvPr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E6E230-826E-492E-A3CA-2C6EABD128BE}"/>
              </a:ext>
            </a:extLst>
          </p:cNvPr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FCCEF1-0F8B-47E6-848D-7B2D0F34759D}"/>
              </a:ext>
            </a:extLst>
          </p:cNvPr>
          <p:cNvCxnSpPr>
            <a:cxnSpLocks/>
            <a:stCxn id="17" idx="1"/>
            <a:endCxn id="11" idx="5"/>
          </p:cNvCxnSpPr>
          <p:nvPr/>
        </p:nvCxnSpPr>
        <p:spPr>
          <a:xfrm flipH="1" flipV="1">
            <a:off x="2321786" y="4465710"/>
            <a:ext cx="1713884" cy="87563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1A53FE-AA77-4C21-98A7-9FE88C093E9C}"/>
              </a:ext>
            </a:extLst>
          </p:cNvPr>
          <p:cNvCxnSpPr>
            <a:cxnSpLocks/>
            <a:stCxn id="16" idx="1"/>
            <a:endCxn id="11" idx="6"/>
          </p:cNvCxnSpPr>
          <p:nvPr/>
        </p:nvCxnSpPr>
        <p:spPr>
          <a:xfrm flipH="1" flipV="1">
            <a:off x="2543238" y="3931078"/>
            <a:ext cx="1492432" cy="13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FA95D2-D22B-4562-B0E0-F2CF396B2D6E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>
            <a:off x="2321786" y="2521069"/>
            <a:ext cx="1713884" cy="87537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1D54B0-EF25-4BC3-BC10-B16209CA8404}"/>
              </a:ext>
            </a:extLst>
          </p:cNvPr>
          <p:cNvSpPr txBox="1"/>
          <p:nvPr/>
        </p:nvSpPr>
        <p:spPr>
          <a:xfrm>
            <a:off x="1148609" y="3705922"/>
            <a:ext cx="12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8F3DC738-3772-46E8-B5BE-83FD31D2B9C6}"/>
              </a:ext>
            </a:extLst>
          </p:cNvPr>
          <p:cNvSpPr/>
          <p:nvPr/>
        </p:nvSpPr>
        <p:spPr>
          <a:xfrm>
            <a:off x="7209316" y="23200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A563425B-004C-4730-8524-C78E3EDAE4B2}"/>
              </a:ext>
            </a:extLst>
          </p:cNvPr>
          <p:cNvSpPr/>
          <p:nvPr/>
        </p:nvSpPr>
        <p:spPr>
          <a:xfrm>
            <a:off x="7169651" y="520295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9DAED74A-10E1-45BF-871B-AB4EFFF9A137}"/>
              </a:ext>
            </a:extLst>
          </p:cNvPr>
          <p:cNvSpPr>
            <a:spLocks noChangeAspect="1"/>
          </p:cNvSpPr>
          <p:nvPr/>
        </p:nvSpPr>
        <p:spPr>
          <a:xfrm>
            <a:off x="7186317" y="37689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4644</Words>
  <Application>Microsoft Office PowerPoint</Application>
  <PresentationFormat>Widescreen</PresentationFormat>
  <Paragraphs>536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69</cp:revision>
  <dcterms:created xsi:type="dcterms:W3CDTF">2020-01-20T05:08:25Z</dcterms:created>
  <dcterms:modified xsi:type="dcterms:W3CDTF">2020-12-23T05:27:30Z</dcterms:modified>
</cp:coreProperties>
</file>